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3" autoAdjust="0"/>
    <p:restoredTop sz="94660"/>
  </p:normalViewPr>
  <p:slideViewPr>
    <p:cSldViewPr>
      <p:cViewPr>
        <p:scale>
          <a:sx n="75" d="100"/>
          <a:sy n="75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D57B1E-EED5-47ED-B972-FF3E13A0FCEF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A71EFB-40DD-4C87-98C2-795E9DBABE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6745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297585-CCFD-4D96-A463-80F5A8E9A859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4AD874-74FC-4DB4-B9EF-B933B3E120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017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C401-D997-4B7F-AE6F-E37CFF0462DB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8B3EA-087D-4A22-95FB-7C6B7E2E57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18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8F74-72CB-4A8C-B456-34E94984CE44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C00C-D3EF-4BE4-8B11-86C892CDF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98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6AD7-D2B9-4185-9DE5-6A2E798C35B8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9A49-333E-4CD9-909C-219E15F10D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93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6467-32BE-4C11-AC9D-76EA8EA6FCD9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D901-F266-45F1-A165-BE40E08FC6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49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C6622-F21F-4FCE-B52E-746D159B70A9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341C-7607-43E9-B2D1-FC8A5BD31A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35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E5DD-BD2B-4A07-B792-5A4076FCE8C8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76FE-13B3-45D0-97E4-84FC0E1A0E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89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8C78-5AE7-4625-8ED5-7700852F68DC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9408-11E6-4558-87F5-8B629CCC1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1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83D2-1569-42B0-AECE-F234931E74CD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ADEE-00FA-47BA-8200-BEAB4CDB6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74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D217-796D-461B-BAB4-3A59C9056E96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9DCBD-AC62-4126-B8B3-3F4AE4F853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55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D8F1-8FCA-4EA3-9DCD-181FE570218F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92F9-9441-46C2-A157-4C7C12FB6B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67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B12C-EDB3-4787-AE69-D9E97EC78490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77C09-BD65-4F0B-A9B6-DADCFE070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48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5300B4-D2AB-4558-AE91-9424DF31A345}" type="datetime1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C670A7-6746-4B95-852E-CF12DD8A5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85C2FF"/>
            </a:gs>
            <a:gs pos="78000">
              <a:srgbClr val="C4D6EB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Kollariková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26.04. 2013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</a:t>
            </a:r>
            <a:r>
              <a:rPr lang="cs-CZ" sz="1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1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VY_32_INOVACE_06_OSVZ_ON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eaLnBrk="1" hangingPunct="1"/>
            <a:r>
              <a:rPr lang="cs-CZ" sz="1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 problematikou 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Arial" pitchFamily="34" charset="0"/>
                <a:cs typeface="Arial" pitchFamily="34" charset="0"/>
              </a:rPr>
              <a:t>Vzdělávací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zdělávací obor: Občanská nauka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T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ematický okruh: Česká republika a svět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Téma: Globální problémy 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>
                <a:latin typeface="Arial" charset="0"/>
              </a:rPr>
              <a:t>Metodický list:</a:t>
            </a:r>
            <a:br>
              <a:rPr lang="cs-CZ" sz="1400" b="1">
                <a:latin typeface="Arial" charset="0"/>
              </a:rPr>
            </a:br>
            <a:r>
              <a:rPr lang="cs-CZ" sz="1200">
                <a:latin typeface="Arial" charset="0"/>
              </a:rPr>
              <a:t>Formou výkladu a besedy probrat globální problémy, prezentaci lze využít k zápisu do sešitu</a:t>
            </a: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Globální problémy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rozdělení do okruhů</a:t>
            </a:r>
            <a:r>
              <a:rPr lang="cs-CZ" dirty="0" smtClean="0"/>
              <a:t>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cs-CZ" dirty="0" smtClean="0"/>
              <a:t>1. 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</a:rPr>
              <a:t>ekologické</a:t>
            </a:r>
            <a:r>
              <a:rPr lang="cs-CZ" dirty="0" smtClean="0"/>
              <a:t> - znečišťování, UV záření, globální oteplování a skleníkový efekt, zvedání hladin oceánů, kácení deštných pralesů, přírodní katastrofy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2. </a:t>
            </a:r>
            <a:r>
              <a:rPr lang="cs-CZ" b="1" u="sng" dirty="0" smtClean="0"/>
              <a:t>nemoci</a:t>
            </a:r>
            <a:r>
              <a:rPr lang="cs-CZ" dirty="0" smtClean="0"/>
              <a:t> - AIDS, rakovina, ptačí chřipka atd.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3. </a:t>
            </a:r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chudoba</a:t>
            </a:r>
            <a:r>
              <a:rPr lang="cs-CZ" dirty="0" smtClean="0"/>
              <a:t> - hlad, dětská úmrtnost, negramotnost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4. </a:t>
            </a:r>
            <a:r>
              <a:rPr lang="cs-CZ" b="1" u="sng" dirty="0" smtClean="0">
                <a:solidFill>
                  <a:schemeClr val="accent5">
                    <a:lumMod val="50000"/>
                  </a:schemeClr>
                </a:solidFill>
              </a:rPr>
              <a:t>nedostatek surovin </a:t>
            </a:r>
            <a:r>
              <a:rPr lang="cs-CZ" dirty="0" smtClean="0"/>
              <a:t>- ropa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14374AD-C736-4542-A8FD-D7BF58D746C4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Další problémy světa   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cs-CZ" dirty="0" smtClean="0"/>
              <a:t>5. </a:t>
            </a:r>
            <a:r>
              <a:rPr lang="cs-CZ" b="1" u="sng" dirty="0" smtClean="0">
                <a:solidFill>
                  <a:srgbClr val="FF0000"/>
                </a:solidFill>
              </a:rPr>
              <a:t>válečné konflikty </a:t>
            </a:r>
            <a:r>
              <a:rPr lang="cs-CZ" dirty="0" smtClean="0"/>
              <a:t>- Afghánistán, Kosovo, </a:t>
            </a:r>
            <a:r>
              <a:rPr lang="cs-CZ" dirty="0" err="1" smtClean="0"/>
              <a:t>Írák</a:t>
            </a:r>
            <a:r>
              <a:rPr lang="cs-CZ" dirty="0" smtClean="0"/>
              <a:t>, Izrael, Palestina a další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6. </a:t>
            </a: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</a:rPr>
              <a:t>teroristické útoky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7. </a:t>
            </a:r>
            <a:r>
              <a:rPr lang="cs-CZ" b="1" u="sng" dirty="0" smtClean="0">
                <a:solidFill>
                  <a:schemeClr val="accent5">
                    <a:lumMod val="50000"/>
                  </a:schemeClr>
                </a:solidFill>
              </a:rPr>
              <a:t>porušování lidských práv </a:t>
            </a:r>
            <a:r>
              <a:rPr lang="cs-CZ" dirty="0" smtClean="0"/>
              <a:t>- Čína, Indonésie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8. 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</a:rPr>
              <a:t>populační exploze </a:t>
            </a:r>
            <a:r>
              <a:rPr lang="cs-CZ" dirty="0" smtClean="0"/>
              <a:t>(v roce 2015 - 7 miliard obyvatel)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9. </a:t>
            </a:r>
            <a:r>
              <a:rPr lang="cs-CZ" b="1" u="sng" dirty="0" smtClean="0">
                <a:solidFill>
                  <a:schemeClr val="accent6">
                    <a:lumMod val="50000"/>
                  </a:schemeClr>
                </a:solidFill>
              </a:rPr>
              <a:t>růst kriminality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10.mezinárodní </a:t>
            </a:r>
            <a:r>
              <a:rPr lang="cs-CZ" b="1" u="sng" dirty="0" smtClean="0">
                <a:solidFill>
                  <a:schemeClr val="tx2"/>
                </a:solidFill>
              </a:rPr>
              <a:t>zadluženost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231801D-9F37-479D-9258-A02BFD04366B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u="sng" dirty="0" smtClean="0">
                <a:solidFill>
                  <a:schemeClr val="accent2"/>
                </a:solidFill>
              </a:rPr>
              <a:t>Globální problémy </a:t>
            </a:r>
            <a:r>
              <a:rPr lang="cs-CZ" dirty="0" smtClean="0"/>
              <a:t>(závěr)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dirty="0" smtClean="0"/>
              <a:t>1. </a:t>
            </a:r>
            <a:r>
              <a:rPr lang="cs-CZ" b="1" dirty="0" smtClean="0">
                <a:solidFill>
                  <a:schemeClr val="tx2"/>
                </a:solidFill>
              </a:rPr>
              <a:t>týkají se všech </a:t>
            </a:r>
            <a:r>
              <a:rPr lang="cs-CZ" dirty="0" smtClean="0"/>
              <a:t>obyvatel planety Země</a:t>
            </a:r>
          </a:p>
          <a:p>
            <a:pPr marL="0" indent="0" eaLnBrk="1" hangingPunct="1">
              <a:buNone/>
            </a:pPr>
            <a:r>
              <a:rPr lang="cs-CZ" dirty="0" smtClean="0"/>
              <a:t>2. vznikají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z různých příčin </a:t>
            </a:r>
            <a:r>
              <a:rPr lang="cs-CZ" dirty="0" smtClean="0"/>
              <a:t>(přírodních, ekonomických, politických, ekologických, právních, etických, epidemických, vojenských atd.)</a:t>
            </a:r>
          </a:p>
          <a:p>
            <a:pPr marL="0" indent="0" eaLnBrk="1" hangingPunct="1">
              <a:buNone/>
            </a:pPr>
            <a:r>
              <a:rPr lang="cs-CZ" dirty="0" smtClean="0"/>
              <a:t>3. musí je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řešit všechny státy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A95CAF4-060D-4EC2-88FE-25374197EFC8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Literatura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HLADÍK. </a:t>
            </a:r>
            <a:r>
              <a:rPr lang="cs-CZ" i="1" smtClean="0"/>
              <a:t>Společenské vědy v kostce</a:t>
            </a:r>
            <a:r>
              <a:rPr lang="cs-CZ" smtClean="0"/>
              <a:t>. Havlíčkův Brod:  Fragment, 1996, ISBN 80-7200-044-6.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mtClean="0"/>
              <a:t>EMMERT a kol. </a:t>
            </a:r>
            <a:r>
              <a:rPr lang="cs-CZ" i="1" smtClean="0"/>
              <a:t>Odmaturuj ze společenských věd</a:t>
            </a:r>
            <a:r>
              <a:rPr lang="cs-CZ" smtClean="0"/>
              <a:t>. Brno: Didaktis, 2003, ISBN 80-86285-68-5.</a:t>
            </a:r>
          </a:p>
          <a:p>
            <a:pPr marL="0" indent="0"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234</Words>
  <Application>Microsoft Office PowerPoint</Application>
  <PresentationFormat>Předvádění na obrazovce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Jméno autora: Mgr. Vlasta Kollariková  Datum vytvoření: 26.04. 2013 Číslo DUMu: VY_32_INOVACE_06_OSVZ_ON</vt:lpstr>
      <vt:lpstr>Globální problémy  (rozdělení do okruhů)</vt:lpstr>
      <vt:lpstr>Další problémy světa    </vt:lpstr>
      <vt:lpstr>Globální problémy (závěr)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zchalupsky</dc:creator>
  <cp:lastModifiedBy>zchalupsky</cp:lastModifiedBy>
  <cp:revision>29</cp:revision>
  <dcterms:created xsi:type="dcterms:W3CDTF">2012-09-02T07:52:48Z</dcterms:created>
  <dcterms:modified xsi:type="dcterms:W3CDTF">2013-11-17T20:21:29Z</dcterms:modified>
</cp:coreProperties>
</file>