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</p:sldMasterIdLst>
  <p:notesMasterIdLst>
    <p:notesMasterId r:id="rId28"/>
  </p:notesMasterIdLst>
  <p:sldIdLst>
    <p:sldId id="275" r:id="rId12"/>
    <p:sldId id="261" r:id="rId13"/>
    <p:sldId id="257" r:id="rId14"/>
    <p:sldId id="263" r:id="rId15"/>
    <p:sldId id="264" r:id="rId16"/>
    <p:sldId id="265" r:id="rId17"/>
    <p:sldId id="266" r:id="rId18"/>
    <p:sldId id="269" r:id="rId19"/>
    <p:sldId id="270" r:id="rId20"/>
    <p:sldId id="271" r:id="rId21"/>
    <p:sldId id="272" r:id="rId22"/>
    <p:sldId id="273" r:id="rId23"/>
    <p:sldId id="274" r:id="rId24"/>
    <p:sldId id="262" r:id="rId25"/>
    <p:sldId id="268" r:id="rId26"/>
    <p:sldId id="258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00"/>
    <a:srgbClr val="FFFF66"/>
    <a:srgbClr val="FF0000"/>
    <a:srgbClr val="065093"/>
    <a:srgbClr val="FFFF00"/>
    <a:srgbClr val="EC1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4671" autoAdjust="0"/>
  </p:normalViewPr>
  <p:slideViewPr>
    <p:cSldViewPr>
      <p:cViewPr>
        <p:scale>
          <a:sx n="75" d="100"/>
          <a:sy n="75" d="100"/>
        </p:scale>
        <p:origin x="-124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2BE99-8C6B-4C16-8951-9297CCB42798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0564C-A2CC-4B4A-BD27-247D705006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0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11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7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11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12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16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13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1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881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07739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445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957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30078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69363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57728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8863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531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727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9388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48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086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632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9495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68076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1447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8296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995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29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6964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33759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569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22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05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49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83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89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20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3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9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86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812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61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596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554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30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919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44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6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40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55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8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0214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9286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9768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9954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692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455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7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2542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966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067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666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9821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96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551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207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4921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8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6165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0655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489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2935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469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501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4403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6471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0702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55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470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44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5331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029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433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87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8145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686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332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186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6101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335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5128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411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8054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7297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8516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695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218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5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8754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2626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3431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9525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0417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7284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232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0243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7141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42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704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953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0027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727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26519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7106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6725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146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332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965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319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99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58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328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247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111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514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540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641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143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3.wdp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90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3.png"/><Relationship Id="rId11" Type="http://schemas.openxmlformats.org/officeDocument/2006/relationships/image" Target="../media/image38.emf"/><Relationship Id="rId5" Type="http://schemas.microsoft.com/office/2007/relationships/hdphoto" Target="../media/hdphoto1.wdp"/><Relationship Id="rId10" Type="http://schemas.openxmlformats.org/officeDocument/2006/relationships/image" Target="../media/image37.png"/><Relationship Id="rId4" Type="http://schemas.openxmlformats.org/officeDocument/2006/relationships/image" Target="../media/image11.png"/><Relationship Id="rId9" Type="http://schemas.openxmlformats.org/officeDocument/2006/relationships/hyperlink" Target="http://cs.wikipedia.org/wiki/Soubor:GHS-pictogram-bottle.sv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microsoft.com/office/2007/relationships/hdphoto" Target="../media/hdphoto1.wdp"/><Relationship Id="rId10" Type="http://schemas.openxmlformats.org/officeDocument/2006/relationships/image" Target="../media/image19.jpe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 27"/>
          <p:cNvSpPr/>
          <p:nvPr/>
        </p:nvSpPr>
        <p:spPr>
          <a:xfrm>
            <a:off x="251520" y="2398713"/>
            <a:ext cx="8640960" cy="42306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2" name="Group 43"/>
          <p:cNvGrpSpPr>
            <a:grpSpLocks noGrp="1" noChangeAspect="1"/>
          </p:cNvGrpSpPr>
          <p:nvPr/>
        </p:nvGrpSpPr>
        <p:grpSpPr bwMode="auto">
          <a:xfrm>
            <a:off x="642938" y="928688"/>
            <a:ext cx="7772400" cy="1470025"/>
            <a:chOff x="0" y="0"/>
            <a:chExt cx="9765" cy="1637"/>
          </a:xfrm>
        </p:grpSpPr>
        <p:sp>
          <p:nvSpPr>
            <p:cNvPr id="3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4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20 w 7514"/>
                <a:gd name="T1" fmla="*/ 23 h 385"/>
                <a:gd name="T2" fmla="*/ 25 w 7514"/>
                <a:gd name="T3" fmla="*/ 4 h 385"/>
                <a:gd name="T4" fmla="*/ 29 w 7514"/>
                <a:gd name="T5" fmla="*/ 20 h 385"/>
                <a:gd name="T6" fmla="*/ 52 w 7514"/>
                <a:gd name="T7" fmla="*/ 12 h 385"/>
                <a:gd name="T8" fmla="*/ 41 w 7514"/>
                <a:gd name="T9" fmla="*/ 17 h 385"/>
                <a:gd name="T10" fmla="*/ 70 w 7514"/>
                <a:gd name="T11" fmla="*/ 18 h 385"/>
                <a:gd name="T12" fmla="*/ 58 w 7514"/>
                <a:gd name="T13" fmla="*/ 5 h 385"/>
                <a:gd name="T14" fmla="*/ 68 w 7514"/>
                <a:gd name="T15" fmla="*/ 7 h 385"/>
                <a:gd name="T16" fmla="*/ 64 w 7514"/>
                <a:gd name="T17" fmla="*/ 12 h 385"/>
                <a:gd name="T18" fmla="*/ 61 w 7514"/>
                <a:gd name="T19" fmla="*/ 23 h 385"/>
                <a:gd name="T20" fmla="*/ 81 w 7514"/>
                <a:gd name="T21" fmla="*/ 11 h 385"/>
                <a:gd name="T22" fmla="*/ 107 w 7514"/>
                <a:gd name="T23" fmla="*/ 5 h 385"/>
                <a:gd name="T24" fmla="*/ 100 w 7514"/>
                <a:gd name="T25" fmla="*/ 20 h 385"/>
                <a:gd name="T26" fmla="*/ 110 w 7514"/>
                <a:gd name="T27" fmla="*/ 21 h 385"/>
                <a:gd name="T28" fmla="*/ 97 w 7514"/>
                <a:gd name="T29" fmla="*/ 6 h 385"/>
                <a:gd name="T30" fmla="*/ 125 w 7514"/>
                <a:gd name="T31" fmla="*/ 4 h 385"/>
                <a:gd name="T32" fmla="*/ 118 w 7514"/>
                <a:gd name="T33" fmla="*/ 22 h 385"/>
                <a:gd name="T34" fmla="*/ 148 w 7514"/>
                <a:gd name="T35" fmla="*/ 4 h 385"/>
                <a:gd name="T36" fmla="*/ 143 w 7514"/>
                <a:gd name="T37" fmla="*/ 23 h 385"/>
                <a:gd name="T38" fmla="*/ 153 w 7514"/>
                <a:gd name="T39" fmla="*/ 12 h 385"/>
                <a:gd name="T40" fmla="*/ 170 w 7514"/>
                <a:gd name="T41" fmla="*/ 4 h 385"/>
                <a:gd name="T42" fmla="*/ 162 w 7514"/>
                <a:gd name="T43" fmla="*/ 23 h 385"/>
                <a:gd name="T44" fmla="*/ 169 w 7514"/>
                <a:gd name="T45" fmla="*/ 22 h 385"/>
                <a:gd name="T46" fmla="*/ 164 w 7514"/>
                <a:gd name="T47" fmla="*/ 5 h 385"/>
                <a:gd name="T48" fmla="*/ 191 w 7514"/>
                <a:gd name="T49" fmla="*/ 4 h 385"/>
                <a:gd name="T50" fmla="*/ 197 w 7514"/>
                <a:gd name="T51" fmla="*/ 14 h 385"/>
                <a:gd name="T52" fmla="*/ 198 w 7514"/>
                <a:gd name="T53" fmla="*/ 15 h 385"/>
                <a:gd name="T54" fmla="*/ 197 w 7514"/>
                <a:gd name="T55" fmla="*/ 12 h 385"/>
                <a:gd name="T56" fmla="*/ 213 w 7514"/>
                <a:gd name="T57" fmla="*/ 3 h 385"/>
                <a:gd name="T58" fmla="*/ 213 w 7514"/>
                <a:gd name="T59" fmla="*/ 24 h 385"/>
                <a:gd name="T60" fmla="*/ 213 w 7514"/>
                <a:gd name="T61" fmla="*/ 3 h 385"/>
                <a:gd name="T62" fmla="*/ 214 w 7514"/>
                <a:gd name="T63" fmla="*/ 5 h 385"/>
                <a:gd name="T64" fmla="*/ 212 w 7514"/>
                <a:gd name="T65" fmla="*/ 22 h 385"/>
                <a:gd name="T66" fmla="*/ 236 w 7514"/>
                <a:gd name="T67" fmla="*/ 23 h 385"/>
                <a:gd name="T68" fmla="*/ 242 w 7514"/>
                <a:gd name="T69" fmla="*/ 9 h 385"/>
                <a:gd name="T70" fmla="*/ 241 w 7514"/>
                <a:gd name="T71" fmla="*/ 10 h 385"/>
                <a:gd name="T72" fmla="*/ 269 w 7514"/>
                <a:gd name="T73" fmla="*/ 23 h 385"/>
                <a:gd name="T74" fmla="*/ 261 w 7514"/>
                <a:gd name="T75" fmla="*/ 4 h 385"/>
                <a:gd name="T76" fmla="*/ 269 w 7514"/>
                <a:gd name="T77" fmla="*/ 6 h 385"/>
                <a:gd name="T78" fmla="*/ 261 w 7514"/>
                <a:gd name="T79" fmla="*/ 21 h 385"/>
                <a:gd name="T80" fmla="*/ 281 w 7514"/>
                <a:gd name="T81" fmla="*/ 24 h 385"/>
                <a:gd name="T82" fmla="*/ 283 w 7514"/>
                <a:gd name="T83" fmla="*/ 22 h 385"/>
                <a:gd name="T84" fmla="*/ 301 w 7514"/>
                <a:gd name="T85" fmla="*/ 5 h 385"/>
                <a:gd name="T86" fmla="*/ 305 w 7514"/>
                <a:gd name="T87" fmla="*/ 22 h 385"/>
                <a:gd name="T88" fmla="*/ 322 w 7514"/>
                <a:gd name="T89" fmla="*/ 18 h 385"/>
                <a:gd name="T90" fmla="*/ 340 w 7514"/>
                <a:gd name="T91" fmla="*/ 4 h 385"/>
                <a:gd name="T92" fmla="*/ 329 w 7514"/>
                <a:gd name="T93" fmla="*/ 22 h 385"/>
                <a:gd name="T94" fmla="*/ 360 w 7514"/>
                <a:gd name="T95" fmla="*/ 6 h 385"/>
                <a:gd name="T96" fmla="*/ 347 w 7514"/>
                <a:gd name="T97" fmla="*/ 13 h 385"/>
                <a:gd name="T98" fmla="*/ 359 w 7514"/>
                <a:gd name="T99" fmla="*/ 8 h 385"/>
                <a:gd name="T100" fmla="*/ 379 w 7514"/>
                <a:gd name="T101" fmla="*/ 5 h 385"/>
                <a:gd name="T102" fmla="*/ 378 w 7514"/>
                <a:gd name="T103" fmla="*/ 22 h 385"/>
                <a:gd name="T104" fmla="*/ 376 w 7514"/>
                <a:gd name="T105" fmla="*/ 0 h 385"/>
                <a:gd name="T106" fmla="*/ 388 w 7514"/>
                <a:gd name="T107" fmla="*/ 23 h 385"/>
                <a:gd name="T108" fmla="*/ 400 w 7514"/>
                <a:gd name="T109" fmla="*/ 17 h 385"/>
                <a:gd name="T110" fmla="*/ 402 w 7514"/>
                <a:gd name="T111" fmla="*/ 2 h 385"/>
                <a:gd name="T112" fmla="*/ 427 w 7514"/>
                <a:gd name="T113" fmla="*/ 4 h 385"/>
                <a:gd name="T114" fmla="*/ 441 w 7514"/>
                <a:gd name="T115" fmla="*/ 22 h 385"/>
                <a:gd name="T116" fmla="*/ 432 w 7514"/>
                <a:gd name="T117" fmla="*/ 10 h 385"/>
                <a:gd name="T118" fmla="*/ 458 w 7514"/>
                <a:gd name="T119" fmla="*/ 12 h 385"/>
                <a:gd name="T120" fmla="*/ 447 w 7514"/>
                <a:gd name="T121" fmla="*/ 21 h 385"/>
                <a:gd name="T122" fmla="*/ 466 w 7514"/>
                <a:gd name="T123" fmla="*/ 13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5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2 w 2517"/>
                <a:gd name="T1" fmla="*/ 105 h 1689"/>
                <a:gd name="T2" fmla="*/ 15 w 2517"/>
                <a:gd name="T3" fmla="*/ 105 h 1689"/>
                <a:gd name="T4" fmla="*/ 37 w 2517"/>
                <a:gd name="T5" fmla="*/ 105 h 1689"/>
                <a:gd name="T6" fmla="*/ 64 w 2517"/>
                <a:gd name="T7" fmla="*/ 105 h 1689"/>
                <a:gd name="T8" fmla="*/ 94 w 2517"/>
                <a:gd name="T9" fmla="*/ 105 h 1689"/>
                <a:gd name="T10" fmla="*/ 121 w 2517"/>
                <a:gd name="T11" fmla="*/ 105 h 1689"/>
                <a:gd name="T12" fmla="*/ 143 w 2517"/>
                <a:gd name="T13" fmla="*/ 105 h 1689"/>
                <a:gd name="T14" fmla="*/ 156 w 2517"/>
                <a:gd name="T15" fmla="*/ 105 h 1689"/>
                <a:gd name="T16" fmla="*/ 158 w 2517"/>
                <a:gd name="T17" fmla="*/ 104 h 1689"/>
                <a:gd name="T18" fmla="*/ 158 w 2517"/>
                <a:gd name="T19" fmla="*/ 95 h 1689"/>
                <a:gd name="T20" fmla="*/ 158 w 2517"/>
                <a:gd name="T21" fmla="*/ 81 h 1689"/>
                <a:gd name="T22" fmla="*/ 158 w 2517"/>
                <a:gd name="T23" fmla="*/ 62 h 1689"/>
                <a:gd name="T24" fmla="*/ 158 w 2517"/>
                <a:gd name="T25" fmla="*/ 42 h 1689"/>
                <a:gd name="T26" fmla="*/ 158 w 2517"/>
                <a:gd name="T27" fmla="*/ 24 h 1689"/>
                <a:gd name="T28" fmla="*/ 158 w 2517"/>
                <a:gd name="T29" fmla="*/ 9 h 1689"/>
                <a:gd name="T30" fmla="*/ 158 w 2517"/>
                <a:gd name="T31" fmla="*/ 1 h 1689"/>
                <a:gd name="T32" fmla="*/ 156 w 2517"/>
                <a:gd name="T33" fmla="*/ 0 h 1689"/>
                <a:gd name="T34" fmla="*/ 143 w 2517"/>
                <a:gd name="T35" fmla="*/ 0 h 1689"/>
                <a:gd name="T36" fmla="*/ 121 w 2517"/>
                <a:gd name="T37" fmla="*/ 0 h 1689"/>
                <a:gd name="T38" fmla="*/ 94 w 2517"/>
                <a:gd name="T39" fmla="*/ 0 h 1689"/>
                <a:gd name="T40" fmla="*/ 64 w 2517"/>
                <a:gd name="T41" fmla="*/ 0 h 1689"/>
                <a:gd name="T42" fmla="*/ 37 w 2517"/>
                <a:gd name="T43" fmla="*/ 0 h 1689"/>
                <a:gd name="T44" fmla="*/ 15 w 2517"/>
                <a:gd name="T45" fmla="*/ 0 h 1689"/>
                <a:gd name="T46" fmla="*/ 2 w 2517"/>
                <a:gd name="T47" fmla="*/ 0 h 1689"/>
                <a:gd name="T48" fmla="*/ 0 w 2517"/>
                <a:gd name="T49" fmla="*/ 1 h 1689"/>
                <a:gd name="T50" fmla="*/ 0 w 2517"/>
                <a:gd name="T51" fmla="*/ 9 h 1689"/>
                <a:gd name="T52" fmla="*/ 0 w 2517"/>
                <a:gd name="T53" fmla="*/ 24 h 1689"/>
                <a:gd name="T54" fmla="*/ 0 w 2517"/>
                <a:gd name="T55" fmla="*/ 42 h 1689"/>
                <a:gd name="T56" fmla="*/ 0 w 2517"/>
                <a:gd name="T57" fmla="*/ 62 h 1689"/>
                <a:gd name="T58" fmla="*/ 0 w 2517"/>
                <a:gd name="T59" fmla="*/ 81 h 1689"/>
                <a:gd name="T60" fmla="*/ 0 w 2517"/>
                <a:gd name="T61" fmla="*/ 95 h 1689"/>
                <a:gd name="T62" fmla="*/ 0 w 2517"/>
                <a:gd name="T63" fmla="*/ 104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6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43 w 1310"/>
                <a:gd name="T1" fmla="*/ 7 h 1309"/>
                <a:gd name="T2" fmla="*/ 41 w 1310"/>
                <a:gd name="T3" fmla="*/ 10 h 1309"/>
                <a:gd name="T4" fmla="*/ 38 w 1310"/>
                <a:gd name="T5" fmla="*/ 8 h 1309"/>
                <a:gd name="T6" fmla="*/ 39 w 1310"/>
                <a:gd name="T7" fmla="*/ 5 h 1309"/>
                <a:gd name="T8" fmla="*/ 41 w 1310"/>
                <a:gd name="T9" fmla="*/ 4 h 1309"/>
                <a:gd name="T10" fmla="*/ 27 w 1310"/>
                <a:gd name="T11" fmla="*/ 11 h 1309"/>
                <a:gd name="T12" fmla="*/ 24 w 1310"/>
                <a:gd name="T13" fmla="*/ 15 h 1309"/>
                <a:gd name="T14" fmla="*/ 20 w 1310"/>
                <a:gd name="T15" fmla="*/ 14 h 1309"/>
                <a:gd name="T16" fmla="*/ 20 w 1310"/>
                <a:gd name="T17" fmla="*/ 10 h 1309"/>
                <a:gd name="T18" fmla="*/ 23 w 1310"/>
                <a:gd name="T19" fmla="*/ 7 h 1309"/>
                <a:gd name="T20" fmla="*/ 15 w 1310"/>
                <a:gd name="T21" fmla="*/ 23 h 1309"/>
                <a:gd name="T22" fmla="*/ 13 w 1310"/>
                <a:gd name="T23" fmla="*/ 29 h 1309"/>
                <a:gd name="T24" fmla="*/ 6 w 1310"/>
                <a:gd name="T25" fmla="*/ 29 h 1309"/>
                <a:gd name="T26" fmla="*/ 5 w 1310"/>
                <a:gd name="T27" fmla="*/ 22 h 1309"/>
                <a:gd name="T28" fmla="*/ 10 w 1310"/>
                <a:gd name="T29" fmla="*/ 19 h 1309"/>
                <a:gd name="T30" fmla="*/ 11 w 1310"/>
                <a:gd name="T31" fmla="*/ 40 h 1309"/>
                <a:gd name="T32" fmla="*/ 10 w 1310"/>
                <a:gd name="T33" fmla="*/ 47 h 1309"/>
                <a:gd name="T34" fmla="*/ 3 w 1310"/>
                <a:gd name="T35" fmla="*/ 47 h 1309"/>
                <a:gd name="T36" fmla="*/ 0 w 1310"/>
                <a:gd name="T37" fmla="*/ 40 h 1309"/>
                <a:gd name="T38" fmla="*/ 5 w 1310"/>
                <a:gd name="T39" fmla="*/ 36 h 1309"/>
                <a:gd name="T40" fmla="*/ 15 w 1310"/>
                <a:gd name="T41" fmla="*/ 58 h 1309"/>
                <a:gd name="T42" fmla="*/ 13 w 1310"/>
                <a:gd name="T43" fmla="*/ 64 h 1309"/>
                <a:gd name="T44" fmla="*/ 7 w 1310"/>
                <a:gd name="T45" fmla="*/ 65 h 1309"/>
                <a:gd name="T46" fmla="*/ 5 w 1310"/>
                <a:gd name="T47" fmla="*/ 59 h 1309"/>
                <a:gd name="T48" fmla="*/ 10 w 1310"/>
                <a:gd name="T49" fmla="*/ 54 h 1309"/>
                <a:gd name="T50" fmla="*/ 26 w 1310"/>
                <a:gd name="T51" fmla="*/ 71 h 1309"/>
                <a:gd name="T52" fmla="*/ 25 w 1310"/>
                <a:gd name="T53" fmla="*/ 76 h 1309"/>
                <a:gd name="T54" fmla="*/ 21 w 1310"/>
                <a:gd name="T55" fmla="*/ 77 h 1309"/>
                <a:gd name="T56" fmla="*/ 19 w 1310"/>
                <a:gd name="T57" fmla="*/ 72 h 1309"/>
                <a:gd name="T58" fmla="*/ 22 w 1310"/>
                <a:gd name="T59" fmla="*/ 69 h 1309"/>
                <a:gd name="T60" fmla="*/ 43 w 1310"/>
                <a:gd name="T61" fmla="*/ 75 h 1309"/>
                <a:gd name="T62" fmla="*/ 43 w 1310"/>
                <a:gd name="T63" fmla="*/ 79 h 1309"/>
                <a:gd name="T64" fmla="*/ 41 w 1310"/>
                <a:gd name="T65" fmla="*/ 80 h 1309"/>
                <a:gd name="T66" fmla="*/ 39 w 1310"/>
                <a:gd name="T67" fmla="*/ 78 h 1309"/>
                <a:gd name="T68" fmla="*/ 40 w 1310"/>
                <a:gd name="T69" fmla="*/ 75 h 1309"/>
                <a:gd name="T70" fmla="*/ 59 w 1310"/>
                <a:gd name="T71" fmla="*/ 71 h 1309"/>
                <a:gd name="T72" fmla="*/ 60 w 1310"/>
                <a:gd name="T73" fmla="*/ 74 h 1309"/>
                <a:gd name="T74" fmla="*/ 58 w 1310"/>
                <a:gd name="T75" fmla="*/ 75 h 1309"/>
                <a:gd name="T76" fmla="*/ 56 w 1310"/>
                <a:gd name="T77" fmla="*/ 74 h 1309"/>
                <a:gd name="T78" fmla="*/ 56 w 1310"/>
                <a:gd name="T79" fmla="*/ 71 h 1309"/>
                <a:gd name="T80" fmla="*/ 59 w 1310"/>
                <a:gd name="T81" fmla="*/ 71 h 1309"/>
                <a:gd name="T82" fmla="*/ 75 w 1310"/>
                <a:gd name="T83" fmla="*/ 60 h 1309"/>
                <a:gd name="T84" fmla="*/ 72 w 1310"/>
                <a:gd name="T85" fmla="*/ 62 h 1309"/>
                <a:gd name="T86" fmla="*/ 69 w 1310"/>
                <a:gd name="T87" fmla="*/ 61 h 1309"/>
                <a:gd name="T88" fmla="*/ 70 w 1310"/>
                <a:gd name="T89" fmla="*/ 58 h 1309"/>
                <a:gd name="T90" fmla="*/ 73 w 1310"/>
                <a:gd name="T91" fmla="*/ 57 h 1309"/>
                <a:gd name="T92" fmla="*/ 81 w 1310"/>
                <a:gd name="T93" fmla="*/ 41 h 1309"/>
                <a:gd name="T94" fmla="*/ 78 w 1310"/>
                <a:gd name="T95" fmla="*/ 46 h 1309"/>
                <a:gd name="T96" fmla="*/ 74 w 1310"/>
                <a:gd name="T97" fmla="*/ 45 h 1309"/>
                <a:gd name="T98" fmla="*/ 73 w 1310"/>
                <a:gd name="T99" fmla="*/ 40 h 1309"/>
                <a:gd name="T100" fmla="*/ 77 w 1310"/>
                <a:gd name="T101" fmla="*/ 38 h 1309"/>
                <a:gd name="T102" fmla="*/ 77 w 1310"/>
                <a:gd name="T103" fmla="*/ 23 h 1309"/>
                <a:gd name="T104" fmla="*/ 75 w 1310"/>
                <a:gd name="T105" fmla="*/ 29 h 1309"/>
                <a:gd name="T106" fmla="*/ 69 w 1310"/>
                <a:gd name="T107" fmla="*/ 29 h 1309"/>
                <a:gd name="T108" fmla="*/ 67 w 1310"/>
                <a:gd name="T109" fmla="*/ 22 h 1309"/>
                <a:gd name="T110" fmla="*/ 72 w 1310"/>
                <a:gd name="T111" fmla="*/ 19 h 1309"/>
                <a:gd name="T112" fmla="*/ 63 w 1310"/>
                <a:gd name="T113" fmla="*/ 9 h 1309"/>
                <a:gd name="T114" fmla="*/ 61 w 1310"/>
                <a:gd name="T115" fmla="*/ 16 h 1309"/>
                <a:gd name="T116" fmla="*/ 54 w 1310"/>
                <a:gd name="T117" fmla="*/ 17 h 1309"/>
                <a:gd name="T118" fmla="*/ 52 w 1310"/>
                <a:gd name="T119" fmla="*/ 10 h 1309"/>
                <a:gd name="T120" fmla="*/ 57 w 1310"/>
                <a:gd name="T121" fmla="*/ 5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7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2 w 2521"/>
                <a:gd name="T1" fmla="*/ 9 h 294"/>
                <a:gd name="T2" fmla="*/ 2 w 2521"/>
                <a:gd name="T3" fmla="*/ 15 h 294"/>
                <a:gd name="T4" fmla="*/ 0 w 2521"/>
                <a:gd name="T5" fmla="*/ 13 h 294"/>
                <a:gd name="T6" fmla="*/ 19 w 2521"/>
                <a:gd name="T7" fmla="*/ 15 h 294"/>
                <a:gd name="T8" fmla="*/ 22 w 2521"/>
                <a:gd name="T9" fmla="*/ 10 h 294"/>
                <a:gd name="T10" fmla="*/ 12 w 2521"/>
                <a:gd name="T11" fmla="*/ 3 h 294"/>
                <a:gd name="T12" fmla="*/ 37 w 2521"/>
                <a:gd name="T13" fmla="*/ 5 h 294"/>
                <a:gd name="T14" fmla="*/ 36 w 2521"/>
                <a:gd name="T15" fmla="*/ 11 h 294"/>
                <a:gd name="T16" fmla="*/ 38 w 2521"/>
                <a:gd name="T17" fmla="*/ 18 h 294"/>
                <a:gd name="T18" fmla="*/ 36 w 2521"/>
                <a:gd name="T19" fmla="*/ 14 h 294"/>
                <a:gd name="T20" fmla="*/ 29 w 2521"/>
                <a:gd name="T21" fmla="*/ 11 h 294"/>
                <a:gd name="T22" fmla="*/ 27 w 2521"/>
                <a:gd name="T23" fmla="*/ 5 h 294"/>
                <a:gd name="T24" fmla="*/ 35 w 2521"/>
                <a:gd name="T25" fmla="*/ 6 h 294"/>
                <a:gd name="T26" fmla="*/ 29 w 2521"/>
                <a:gd name="T27" fmla="*/ 7 h 294"/>
                <a:gd name="T28" fmla="*/ 53 w 2521"/>
                <a:gd name="T29" fmla="*/ 9 h 294"/>
                <a:gd name="T30" fmla="*/ 49 w 2521"/>
                <a:gd name="T31" fmla="*/ 18 h 294"/>
                <a:gd name="T32" fmla="*/ 40 w 2521"/>
                <a:gd name="T33" fmla="*/ 14 h 294"/>
                <a:gd name="T34" fmla="*/ 42 w 2521"/>
                <a:gd name="T35" fmla="*/ 5 h 294"/>
                <a:gd name="T36" fmla="*/ 52 w 2521"/>
                <a:gd name="T37" fmla="*/ 5 h 294"/>
                <a:gd name="T38" fmla="*/ 51 w 2521"/>
                <a:gd name="T39" fmla="*/ 7 h 294"/>
                <a:gd name="T40" fmla="*/ 45 w 2521"/>
                <a:gd name="T41" fmla="*/ 5 h 294"/>
                <a:gd name="T42" fmla="*/ 42 w 2521"/>
                <a:gd name="T43" fmla="*/ 12 h 294"/>
                <a:gd name="T44" fmla="*/ 47 w 2521"/>
                <a:gd name="T45" fmla="*/ 17 h 294"/>
                <a:gd name="T46" fmla="*/ 63 w 2521"/>
                <a:gd name="T47" fmla="*/ 3 h 294"/>
                <a:gd name="T48" fmla="*/ 66 w 2521"/>
                <a:gd name="T49" fmla="*/ 9 h 294"/>
                <a:gd name="T50" fmla="*/ 59 w 2521"/>
                <a:gd name="T51" fmla="*/ 11 h 294"/>
                <a:gd name="T52" fmla="*/ 56 w 2521"/>
                <a:gd name="T53" fmla="*/ 5 h 294"/>
                <a:gd name="T54" fmla="*/ 58 w 2521"/>
                <a:gd name="T55" fmla="*/ 10 h 294"/>
                <a:gd name="T56" fmla="*/ 64 w 2521"/>
                <a:gd name="T57" fmla="*/ 7 h 294"/>
                <a:gd name="T58" fmla="*/ 71 w 2521"/>
                <a:gd name="T59" fmla="*/ 17 h 294"/>
                <a:gd name="T60" fmla="*/ 77 w 2521"/>
                <a:gd name="T61" fmla="*/ 15 h 294"/>
                <a:gd name="T62" fmla="*/ 72 w 2521"/>
                <a:gd name="T63" fmla="*/ 11 h 294"/>
                <a:gd name="T64" fmla="*/ 69 w 2521"/>
                <a:gd name="T65" fmla="*/ 6 h 294"/>
                <a:gd name="T66" fmla="*/ 75 w 2521"/>
                <a:gd name="T67" fmla="*/ 3 h 294"/>
                <a:gd name="T68" fmla="*/ 78 w 2521"/>
                <a:gd name="T69" fmla="*/ 8 h 294"/>
                <a:gd name="T70" fmla="*/ 73 w 2521"/>
                <a:gd name="T71" fmla="*/ 5 h 294"/>
                <a:gd name="T72" fmla="*/ 73 w 2521"/>
                <a:gd name="T73" fmla="*/ 9 h 294"/>
                <a:gd name="T74" fmla="*/ 79 w 2521"/>
                <a:gd name="T75" fmla="*/ 13 h 294"/>
                <a:gd name="T76" fmla="*/ 73 w 2521"/>
                <a:gd name="T77" fmla="*/ 18 h 294"/>
                <a:gd name="T78" fmla="*/ 68 w 2521"/>
                <a:gd name="T79" fmla="*/ 13 h 294"/>
                <a:gd name="T80" fmla="*/ 91 w 2521"/>
                <a:gd name="T81" fmla="*/ 3 h 294"/>
                <a:gd name="T82" fmla="*/ 92 w 2521"/>
                <a:gd name="T83" fmla="*/ 18 h 294"/>
                <a:gd name="T84" fmla="*/ 83 w 2521"/>
                <a:gd name="T85" fmla="*/ 18 h 294"/>
                <a:gd name="T86" fmla="*/ 102 w 2521"/>
                <a:gd name="T87" fmla="*/ 5 h 294"/>
                <a:gd name="T88" fmla="*/ 102 w 2521"/>
                <a:gd name="T89" fmla="*/ 13 h 294"/>
                <a:gd name="T90" fmla="*/ 98 w 2521"/>
                <a:gd name="T91" fmla="*/ 9 h 294"/>
                <a:gd name="T92" fmla="*/ 100 w 2521"/>
                <a:gd name="T93" fmla="*/ 12 h 294"/>
                <a:gd name="T94" fmla="*/ 102 w 2521"/>
                <a:gd name="T95" fmla="*/ 0 h 294"/>
                <a:gd name="T96" fmla="*/ 118 w 2521"/>
                <a:gd name="T97" fmla="*/ 17 h 294"/>
                <a:gd name="T98" fmla="*/ 123 w 2521"/>
                <a:gd name="T99" fmla="*/ 13 h 294"/>
                <a:gd name="T100" fmla="*/ 125 w 2521"/>
                <a:gd name="T101" fmla="*/ 14 h 294"/>
                <a:gd name="T102" fmla="*/ 117 w 2521"/>
                <a:gd name="T103" fmla="*/ 18 h 294"/>
                <a:gd name="T104" fmla="*/ 116 w 2521"/>
                <a:gd name="T105" fmla="*/ 3 h 294"/>
                <a:gd name="T106" fmla="*/ 137 w 2521"/>
                <a:gd name="T107" fmla="*/ 11 h 294"/>
                <a:gd name="T108" fmla="*/ 139 w 2521"/>
                <a:gd name="T109" fmla="*/ 18 h 294"/>
                <a:gd name="T110" fmla="*/ 130 w 2521"/>
                <a:gd name="T111" fmla="*/ 10 h 294"/>
                <a:gd name="T112" fmla="*/ 128 w 2521"/>
                <a:gd name="T113" fmla="*/ 5 h 294"/>
                <a:gd name="T114" fmla="*/ 143 w 2521"/>
                <a:gd name="T115" fmla="*/ 3 h 294"/>
                <a:gd name="T116" fmla="*/ 158 w 2521"/>
                <a:gd name="T117" fmla="*/ 5 h 294"/>
                <a:gd name="T118" fmla="*/ 157 w 2521"/>
                <a:gd name="T119" fmla="*/ 10 h 294"/>
                <a:gd name="T120" fmla="*/ 158 w 2521"/>
                <a:gd name="T121" fmla="*/ 18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8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2 w 1777"/>
                <a:gd name="T1" fmla="*/ 65 h 1049"/>
                <a:gd name="T2" fmla="*/ 11 w 1777"/>
                <a:gd name="T3" fmla="*/ 65 h 1049"/>
                <a:gd name="T4" fmla="*/ 26 w 1777"/>
                <a:gd name="T5" fmla="*/ 65 h 1049"/>
                <a:gd name="T6" fmla="*/ 46 w 1777"/>
                <a:gd name="T7" fmla="*/ 65 h 1049"/>
                <a:gd name="T8" fmla="*/ 66 w 1777"/>
                <a:gd name="T9" fmla="*/ 65 h 1049"/>
                <a:gd name="T10" fmla="*/ 86 w 1777"/>
                <a:gd name="T11" fmla="*/ 65 h 1049"/>
                <a:gd name="T12" fmla="*/ 101 w 1777"/>
                <a:gd name="T13" fmla="*/ 65 h 1049"/>
                <a:gd name="T14" fmla="*/ 110 w 1777"/>
                <a:gd name="T15" fmla="*/ 65 h 1049"/>
                <a:gd name="T16" fmla="*/ 112 w 1777"/>
                <a:gd name="T17" fmla="*/ 64 h 1049"/>
                <a:gd name="T18" fmla="*/ 112 w 1777"/>
                <a:gd name="T19" fmla="*/ 59 h 1049"/>
                <a:gd name="T20" fmla="*/ 112 w 1777"/>
                <a:gd name="T21" fmla="*/ 50 h 1049"/>
                <a:gd name="T22" fmla="*/ 112 w 1777"/>
                <a:gd name="T23" fmla="*/ 38 h 1049"/>
                <a:gd name="T24" fmla="*/ 112 w 1777"/>
                <a:gd name="T25" fmla="*/ 26 h 1049"/>
                <a:gd name="T26" fmla="*/ 112 w 1777"/>
                <a:gd name="T27" fmla="*/ 15 h 1049"/>
                <a:gd name="T28" fmla="*/ 112 w 1777"/>
                <a:gd name="T29" fmla="*/ 6 h 1049"/>
                <a:gd name="T30" fmla="*/ 112 w 1777"/>
                <a:gd name="T31" fmla="*/ 0 h 1049"/>
                <a:gd name="T32" fmla="*/ 110 w 1777"/>
                <a:gd name="T33" fmla="*/ 0 h 1049"/>
                <a:gd name="T34" fmla="*/ 101 w 1777"/>
                <a:gd name="T35" fmla="*/ 0 h 1049"/>
                <a:gd name="T36" fmla="*/ 86 w 1777"/>
                <a:gd name="T37" fmla="*/ 0 h 1049"/>
                <a:gd name="T38" fmla="*/ 66 w 1777"/>
                <a:gd name="T39" fmla="*/ 0 h 1049"/>
                <a:gd name="T40" fmla="*/ 46 w 1777"/>
                <a:gd name="T41" fmla="*/ 0 h 1049"/>
                <a:gd name="T42" fmla="*/ 26 w 1777"/>
                <a:gd name="T43" fmla="*/ 0 h 1049"/>
                <a:gd name="T44" fmla="*/ 11 w 1777"/>
                <a:gd name="T45" fmla="*/ 0 h 1049"/>
                <a:gd name="T46" fmla="*/ 2 w 1777"/>
                <a:gd name="T47" fmla="*/ 0 h 1049"/>
                <a:gd name="T48" fmla="*/ 0 w 1777"/>
                <a:gd name="T49" fmla="*/ 0 h 1049"/>
                <a:gd name="T50" fmla="*/ 0 w 1777"/>
                <a:gd name="T51" fmla="*/ 6 h 1049"/>
                <a:gd name="T52" fmla="*/ 0 w 1777"/>
                <a:gd name="T53" fmla="*/ 15 h 1049"/>
                <a:gd name="T54" fmla="*/ 0 w 1777"/>
                <a:gd name="T55" fmla="*/ 26 h 1049"/>
                <a:gd name="T56" fmla="*/ 0 w 1777"/>
                <a:gd name="T57" fmla="*/ 38 h 1049"/>
                <a:gd name="T58" fmla="*/ 0 w 1777"/>
                <a:gd name="T59" fmla="*/ 50 h 1049"/>
                <a:gd name="T60" fmla="*/ 0 w 1777"/>
                <a:gd name="T61" fmla="*/ 59 h 1049"/>
                <a:gd name="T62" fmla="*/ 0 w 1777"/>
                <a:gd name="T63" fmla="*/ 64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9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146 w 2355"/>
                <a:gd name="T1" fmla="*/ 10 h 1405"/>
                <a:gd name="T2" fmla="*/ 140 w 2355"/>
                <a:gd name="T3" fmla="*/ 14 h 1405"/>
                <a:gd name="T4" fmla="*/ 136 w 2355"/>
                <a:gd name="T5" fmla="*/ 17 h 1405"/>
                <a:gd name="T6" fmla="*/ 145 w 2355"/>
                <a:gd name="T7" fmla="*/ 24 h 1405"/>
                <a:gd name="T8" fmla="*/ 145 w 2355"/>
                <a:gd name="T9" fmla="*/ 36 h 1405"/>
                <a:gd name="T10" fmla="*/ 136 w 2355"/>
                <a:gd name="T11" fmla="*/ 84 h 1405"/>
                <a:gd name="T12" fmla="*/ 120 w 2355"/>
                <a:gd name="T13" fmla="*/ 84 h 1405"/>
                <a:gd name="T14" fmla="*/ 112 w 2355"/>
                <a:gd name="T15" fmla="*/ 36 h 1405"/>
                <a:gd name="T16" fmla="*/ 112 w 2355"/>
                <a:gd name="T17" fmla="*/ 24 h 1405"/>
                <a:gd name="T18" fmla="*/ 120 w 2355"/>
                <a:gd name="T19" fmla="*/ 13 h 1405"/>
                <a:gd name="T20" fmla="*/ 123 w 2355"/>
                <a:gd name="T21" fmla="*/ 5 h 1405"/>
                <a:gd name="T22" fmla="*/ 133 w 2355"/>
                <a:gd name="T23" fmla="*/ 1 h 1405"/>
                <a:gd name="T24" fmla="*/ 66 w 2355"/>
                <a:gd name="T25" fmla="*/ 68 h 1405"/>
                <a:gd name="T26" fmla="*/ 69 w 2355"/>
                <a:gd name="T27" fmla="*/ 73 h 1405"/>
                <a:gd name="T28" fmla="*/ 80 w 2355"/>
                <a:gd name="T29" fmla="*/ 75 h 1405"/>
                <a:gd name="T30" fmla="*/ 89 w 2355"/>
                <a:gd name="T31" fmla="*/ 73 h 1405"/>
                <a:gd name="T32" fmla="*/ 90 w 2355"/>
                <a:gd name="T33" fmla="*/ 67 h 1405"/>
                <a:gd name="T34" fmla="*/ 77 w 2355"/>
                <a:gd name="T35" fmla="*/ 62 h 1405"/>
                <a:gd name="T36" fmla="*/ 57 w 2355"/>
                <a:gd name="T37" fmla="*/ 55 h 1405"/>
                <a:gd name="T38" fmla="*/ 52 w 2355"/>
                <a:gd name="T39" fmla="*/ 49 h 1405"/>
                <a:gd name="T40" fmla="*/ 52 w 2355"/>
                <a:gd name="T41" fmla="*/ 39 h 1405"/>
                <a:gd name="T42" fmla="*/ 57 w 2355"/>
                <a:gd name="T43" fmla="*/ 29 h 1405"/>
                <a:gd name="T44" fmla="*/ 66 w 2355"/>
                <a:gd name="T45" fmla="*/ 23 h 1405"/>
                <a:gd name="T46" fmla="*/ 80 w 2355"/>
                <a:gd name="T47" fmla="*/ 22 h 1405"/>
                <a:gd name="T48" fmla="*/ 93 w 2355"/>
                <a:gd name="T49" fmla="*/ 24 h 1405"/>
                <a:gd name="T50" fmla="*/ 101 w 2355"/>
                <a:gd name="T51" fmla="*/ 31 h 1405"/>
                <a:gd name="T52" fmla="*/ 105 w 2355"/>
                <a:gd name="T53" fmla="*/ 42 h 1405"/>
                <a:gd name="T54" fmla="*/ 88 w 2355"/>
                <a:gd name="T55" fmla="*/ 41 h 1405"/>
                <a:gd name="T56" fmla="*/ 85 w 2355"/>
                <a:gd name="T57" fmla="*/ 36 h 1405"/>
                <a:gd name="T58" fmla="*/ 73 w 2355"/>
                <a:gd name="T59" fmla="*/ 35 h 1405"/>
                <a:gd name="T60" fmla="*/ 68 w 2355"/>
                <a:gd name="T61" fmla="*/ 39 h 1405"/>
                <a:gd name="T62" fmla="*/ 70 w 2355"/>
                <a:gd name="T63" fmla="*/ 44 h 1405"/>
                <a:gd name="T64" fmla="*/ 92 w 2355"/>
                <a:gd name="T65" fmla="*/ 50 h 1405"/>
                <a:gd name="T66" fmla="*/ 104 w 2355"/>
                <a:gd name="T67" fmla="*/ 58 h 1405"/>
                <a:gd name="T68" fmla="*/ 107 w 2355"/>
                <a:gd name="T69" fmla="*/ 65 h 1405"/>
                <a:gd name="T70" fmla="*/ 105 w 2355"/>
                <a:gd name="T71" fmla="*/ 76 h 1405"/>
                <a:gd name="T72" fmla="*/ 98 w 2355"/>
                <a:gd name="T73" fmla="*/ 84 h 1405"/>
                <a:gd name="T74" fmla="*/ 85 w 2355"/>
                <a:gd name="T75" fmla="*/ 88 h 1405"/>
                <a:gd name="T76" fmla="*/ 68 w 2355"/>
                <a:gd name="T77" fmla="*/ 87 h 1405"/>
                <a:gd name="T78" fmla="*/ 56 w 2355"/>
                <a:gd name="T79" fmla="*/ 82 h 1405"/>
                <a:gd name="T80" fmla="*/ 50 w 2355"/>
                <a:gd name="T81" fmla="*/ 73 h 1405"/>
                <a:gd name="T82" fmla="*/ 58 w 2355"/>
                <a:gd name="T83" fmla="*/ 68 h 1405"/>
                <a:gd name="T84" fmla="*/ 23 w 2355"/>
                <a:gd name="T85" fmla="*/ 87 h 1405"/>
                <a:gd name="T86" fmla="*/ 37 w 2355"/>
                <a:gd name="T87" fmla="*/ 80 h 1405"/>
                <a:gd name="T88" fmla="*/ 43 w 2355"/>
                <a:gd name="T89" fmla="*/ 68 h 1405"/>
                <a:gd name="T90" fmla="*/ 26 w 2355"/>
                <a:gd name="T91" fmla="*/ 70 h 1405"/>
                <a:gd name="T92" fmla="*/ 18 w 2355"/>
                <a:gd name="T93" fmla="*/ 75 h 1405"/>
                <a:gd name="T94" fmla="*/ 7 w 2355"/>
                <a:gd name="T95" fmla="*/ 73 h 1405"/>
                <a:gd name="T96" fmla="*/ 0 w 2355"/>
                <a:gd name="T97" fmla="*/ 65 h 1405"/>
                <a:gd name="T98" fmla="*/ 5 w 2355"/>
                <a:gd name="T99" fmla="*/ 87 h 1405"/>
                <a:gd name="T100" fmla="*/ 8 w 2355"/>
                <a:gd name="T101" fmla="*/ 36 h 1405"/>
                <a:gd name="T102" fmla="*/ 21 w 2355"/>
                <a:gd name="T103" fmla="*/ 37 h 1405"/>
                <a:gd name="T104" fmla="*/ 28 w 2355"/>
                <a:gd name="T105" fmla="*/ 48 h 1405"/>
                <a:gd name="T106" fmla="*/ 0 w 2355"/>
                <a:gd name="T107" fmla="*/ 54 h 1405"/>
                <a:gd name="T108" fmla="*/ 45 w 2355"/>
                <a:gd name="T109" fmla="*/ 59 h 1405"/>
                <a:gd name="T110" fmla="*/ 43 w 2355"/>
                <a:gd name="T111" fmla="*/ 43 h 1405"/>
                <a:gd name="T112" fmla="*/ 34 w 2355"/>
                <a:gd name="T113" fmla="*/ 28 h 1405"/>
                <a:gd name="T114" fmla="*/ 18 w 2355"/>
                <a:gd name="T115" fmla="*/ 22 h 1405"/>
                <a:gd name="T116" fmla="*/ 0 w 2355"/>
                <a:gd name="T117" fmla="*/ 24 h 1405"/>
                <a:gd name="T118" fmla="*/ 0 w 2355"/>
                <a:gd name="T119" fmla="*/ 45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0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75 w 1237"/>
                <a:gd name="T1" fmla="*/ 3 h 939"/>
                <a:gd name="T2" fmla="*/ 76 w 1237"/>
                <a:gd name="T3" fmla="*/ 3 h 939"/>
                <a:gd name="T4" fmla="*/ 74 w 1237"/>
                <a:gd name="T5" fmla="*/ 5 h 939"/>
                <a:gd name="T6" fmla="*/ 75 w 1237"/>
                <a:gd name="T7" fmla="*/ 8 h 939"/>
                <a:gd name="T8" fmla="*/ 74 w 1237"/>
                <a:gd name="T9" fmla="*/ 7 h 939"/>
                <a:gd name="T10" fmla="*/ 72 w 1237"/>
                <a:gd name="T11" fmla="*/ 6 h 939"/>
                <a:gd name="T12" fmla="*/ 69 w 1237"/>
                <a:gd name="T13" fmla="*/ 8 h 939"/>
                <a:gd name="T14" fmla="*/ 70 w 1237"/>
                <a:gd name="T15" fmla="*/ 5 h 939"/>
                <a:gd name="T16" fmla="*/ 69 w 1237"/>
                <a:gd name="T17" fmla="*/ 4 h 939"/>
                <a:gd name="T18" fmla="*/ 68 w 1237"/>
                <a:gd name="T19" fmla="*/ 3 h 939"/>
                <a:gd name="T20" fmla="*/ 71 w 1237"/>
                <a:gd name="T21" fmla="*/ 3 h 939"/>
                <a:gd name="T22" fmla="*/ 72 w 1237"/>
                <a:gd name="T23" fmla="*/ 0 h 939"/>
                <a:gd name="T24" fmla="*/ 73 w 1237"/>
                <a:gd name="T25" fmla="*/ 1 h 939"/>
                <a:gd name="T26" fmla="*/ 58 w 1237"/>
                <a:gd name="T27" fmla="*/ 6 h 939"/>
                <a:gd name="T28" fmla="*/ 63 w 1237"/>
                <a:gd name="T29" fmla="*/ 6 h 939"/>
                <a:gd name="T30" fmla="*/ 61 w 1237"/>
                <a:gd name="T31" fmla="*/ 8 h 939"/>
                <a:gd name="T32" fmla="*/ 59 w 1237"/>
                <a:gd name="T33" fmla="*/ 11 h 939"/>
                <a:gd name="T34" fmla="*/ 61 w 1237"/>
                <a:gd name="T35" fmla="*/ 16 h 939"/>
                <a:gd name="T36" fmla="*/ 57 w 1237"/>
                <a:gd name="T37" fmla="*/ 13 h 939"/>
                <a:gd name="T38" fmla="*/ 53 w 1237"/>
                <a:gd name="T39" fmla="*/ 14 h 939"/>
                <a:gd name="T40" fmla="*/ 51 w 1237"/>
                <a:gd name="T41" fmla="*/ 15 h 939"/>
                <a:gd name="T42" fmla="*/ 53 w 1237"/>
                <a:gd name="T43" fmla="*/ 10 h 939"/>
                <a:gd name="T44" fmla="*/ 48 w 1237"/>
                <a:gd name="T45" fmla="*/ 7 h 939"/>
                <a:gd name="T46" fmla="*/ 51 w 1237"/>
                <a:gd name="T47" fmla="*/ 6 h 939"/>
                <a:gd name="T48" fmla="*/ 54 w 1237"/>
                <a:gd name="T49" fmla="*/ 5 h 939"/>
                <a:gd name="T50" fmla="*/ 56 w 1237"/>
                <a:gd name="T51" fmla="*/ 0 h 939"/>
                <a:gd name="T52" fmla="*/ 57 w 1237"/>
                <a:gd name="T53" fmla="*/ 5 h 939"/>
                <a:gd name="T54" fmla="*/ 22 w 1237"/>
                <a:gd name="T55" fmla="*/ 37 h 939"/>
                <a:gd name="T56" fmla="*/ 28 w 1237"/>
                <a:gd name="T57" fmla="*/ 37 h 939"/>
                <a:gd name="T58" fmla="*/ 35 w 1237"/>
                <a:gd name="T59" fmla="*/ 37 h 939"/>
                <a:gd name="T60" fmla="*/ 30 w 1237"/>
                <a:gd name="T61" fmla="*/ 41 h 939"/>
                <a:gd name="T62" fmla="*/ 25 w 1237"/>
                <a:gd name="T63" fmla="*/ 46 h 939"/>
                <a:gd name="T64" fmla="*/ 26 w 1237"/>
                <a:gd name="T65" fmla="*/ 52 h 939"/>
                <a:gd name="T66" fmla="*/ 28 w 1237"/>
                <a:gd name="T67" fmla="*/ 58 h 939"/>
                <a:gd name="T68" fmla="*/ 23 w 1237"/>
                <a:gd name="T69" fmla="*/ 54 h 939"/>
                <a:gd name="T70" fmla="*/ 16 w 1237"/>
                <a:gd name="T71" fmla="*/ 52 h 939"/>
                <a:gd name="T72" fmla="*/ 6 w 1237"/>
                <a:gd name="T73" fmla="*/ 58 h 939"/>
                <a:gd name="T74" fmla="*/ 8 w 1237"/>
                <a:gd name="T75" fmla="*/ 54 h 939"/>
                <a:gd name="T76" fmla="*/ 10 w 1237"/>
                <a:gd name="T77" fmla="*/ 47 h 939"/>
                <a:gd name="T78" fmla="*/ 9 w 1237"/>
                <a:gd name="T79" fmla="*/ 44 h 939"/>
                <a:gd name="T80" fmla="*/ 0 w 1237"/>
                <a:gd name="T81" fmla="*/ 37 h 939"/>
                <a:gd name="T82" fmla="*/ 4 w 1237"/>
                <a:gd name="T83" fmla="*/ 37 h 939"/>
                <a:gd name="T84" fmla="*/ 11 w 1237"/>
                <a:gd name="T85" fmla="*/ 37 h 939"/>
                <a:gd name="T86" fmla="*/ 13 w 1237"/>
                <a:gd name="T87" fmla="*/ 36 h 939"/>
                <a:gd name="T88" fmla="*/ 15 w 1237"/>
                <a:gd name="T89" fmla="*/ 31 h 939"/>
                <a:gd name="T90" fmla="*/ 17 w 1237"/>
                <a:gd name="T91" fmla="*/ 25 h 939"/>
                <a:gd name="T92" fmla="*/ 18 w 1237"/>
                <a:gd name="T93" fmla="*/ 26 h 939"/>
                <a:gd name="T94" fmla="*/ 20 w 1237"/>
                <a:gd name="T95" fmla="*/ 33 h 939"/>
                <a:gd name="T96" fmla="*/ 22 w 1237"/>
                <a:gd name="T97" fmla="*/ 37 h 939"/>
                <a:gd name="T98" fmla="*/ 42 w 1237"/>
                <a:gd name="T99" fmla="*/ 16 h 939"/>
                <a:gd name="T100" fmla="*/ 45 w 1237"/>
                <a:gd name="T101" fmla="*/ 17 h 939"/>
                <a:gd name="T102" fmla="*/ 39 w 1237"/>
                <a:gd name="T103" fmla="*/ 21 h 939"/>
                <a:gd name="T104" fmla="*/ 41 w 1237"/>
                <a:gd name="T105" fmla="*/ 27 h 939"/>
                <a:gd name="T106" fmla="*/ 39 w 1237"/>
                <a:gd name="T107" fmla="*/ 26 h 939"/>
                <a:gd name="T108" fmla="*/ 34 w 1237"/>
                <a:gd name="T109" fmla="*/ 25 h 939"/>
                <a:gd name="T110" fmla="*/ 29 w 1237"/>
                <a:gd name="T111" fmla="*/ 29 h 939"/>
                <a:gd name="T112" fmla="*/ 31 w 1237"/>
                <a:gd name="T113" fmla="*/ 22 h 939"/>
                <a:gd name="T114" fmla="*/ 28 w 1237"/>
                <a:gd name="T115" fmla="*/ 18 h 939"/>
                <a:gd name="T116" fmla="*/ 26 w 1237"/>
                <a:gd name="T117" fmla="*/ 16 h 939"/>
                <a:gd name="T118" fmla="*/ 33 w 1237"/>
                <a:gd name="T119" fmla="*/ 16 h 939"/>
                <a:gd name="T120" fmla="*/ 35 w 1237"/>
                <a:gd name="T121" fmla="*/ 9 h 939"/>
                <a:gd name="T122" fmla="*/ 37 w 1237"/>
                <a:gd name="T123" fmla="*/ 12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1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0 h 1107"/>
                <a:gd name="T2" fmla="*/ 3 w 1739"/>
                <a:gd name="T3" fmla="*/ 14 h 1107"/>
                <a:gd name="T4" fmla="*/ 6 w 1739"/>
                <a:gd name="T5" fmla="*/ 8 h 1107"/>
                <a:gd name="T6" fmla="*/ 20 w 1739"/>
                <a:gd name="T7" fmla="*/ 14 h 1107"/>
                <a:gd name="T8" fmla="*/ 32 w 1739"/>
                <a:gd name="T9" fmla="*/ 7 h 1107"/>
                <a:gd name="T10" fmla="*/ 30 w 1739"/>
                <a:gd name="T11" fmla="*/ 19 h 1107"/>
                <a:gd name="T12" fmla="*/ 38 w 1739"/>
                <a:gd name="T13" fmla="*/ 9 h 1107"/>
                <a:gd name="T14" fmla="*/ 50 w 1739"/>
                <a:gd name="T15" fmla="*/ 16 h 1107"/>
                <a:gd name="T16" fmla="*/ 43 w 1739"/>
                <a:gd name="T17" fmla="*/ 16 h 1107"/>
                <a:gd name="T18" fmla="*/ 57 w 1739"/>
                <a:gd name="T19" fmla="*/ 8 h 1107"/>
                <a:gd name="T20" fmla="*/ 64 w 1739"/>
                <a:gd name="T21" fmla="*/ 18 h 1107"/>
                <a:gd name="T22" fmla="*/ 53 w 1739"/>
                <a:gd name="T23" fmla="*/ 7 h 1107"/>
                <a:gd name="T24" fmla="*/ 60 w 1739"/>
                <a:gd name="T25" fmla="*/ 9 h 1107"/>
                <a:gd name="T26" fmla="*/ 74 w 1739"/>
                <a:gd name="T27" fmla="*/ 8 h 1107"/>
                <a:gd name="T28" fmla="*/ 80 w 1739"/>
                <a:gd name="T29" fmla="*/ 17 h 1107"/>
                <a:gd name="T30" fmla="*/ 72 w 1739"/>
                <a:gd name="T31" fmla="*/ 16 h 1107"/>
                <a:gd name="T32" fmla="*/ 68 w 1739"/>
                <a:gd name="T33" fmla="*/ 10 h 1107"/>
                <a:gd name="T34" fmla="*/ 77 w 1739"/>
                <a:gd name="T35" fmla="*/ 10 h 1107"/>
                <a:gd name="T36" fmla="*/ 92 w 1739"/>
                <a:gd name="T37" fmla="*/ 8 h 1107"/>
                <a:gd name="T38" fmla="*/ 100 w 1739"/>
                <a:gd name="T39" fmla="*/ 25 h 1107"/>
                <a:gd name="T40" fmla="*/ 101 w 1739"/>
                <a:gd name="T41" fmla="*/ 14 h 1107"/>
                <a:gd name="T42" fmla="*/ 106 w 1739"/>
                <a:gd name="T43" fmla="*/ 0 h 1107"/>
                <a:gd name="T44" fmla="*/ 9 w 1739"/>
                <a:gd name="T45" fmla="*/ 38 h 1107"/>
                <a:gd name="T46" fmla="*/ 0 w 1739"/>
                <a:gd name="T47" fmla="*/ 41 h 1107"/>
                <a:gd name="T48" fmla="*/ 1 w 1739"/>
                <a:gd name="T49" fmla="*/ 38 h 1107"/>
                <a:gd name="T50" fmla="*/ 17 w 1739"/>
                <a:gd name="T51" fmla="*/ 32 h 1107"/>
                <a:gd name="T52" fmla="*/ 17 w 1739"/>
                <a:gd name="T53" fmla="*/ 45 h 1107"/>
                <a:gd name="T54" fmla="*/ 17 w 1739"/>
                <a:gd name="T55" fmla="*/ 32 h 1107"/>
                <a:gd name="T56" fmla="*/ 14 w 1739"/>
                <a:gd name="T57" fmla="*/ 35 h 1107"/>
                <a:gd name="T58" fmla="*/ 27 w 1739"/>
                <a:gd name="T59" fmla="*/ 35 h 1107"/>
                <a:gd name="T60" fmla="*/ 33 w 1739"/>
                <a:gd name="T61" fmla="*/ 43 h 1107"/>
                <a:gd name="T62" fmla="*/ 25 w 1739"/>
                <a:gd name="T63" fmla="*/ 34 h 1107"/>
                <a:gd name="T64" fmla="*/ 37 w 1739"/>
                <a:gd name="T65" fmla="*/ 28 h 1107"/>
                <a:gd name="T66" fmla="*/ 41 w 1739"/>
                <a:gd name="T67" fmla="*/ 33 h 1107"/>
                <a:gd name="T68" fmla="*/ 50 w 1739"/>
                <a:gd name="T69" fmla="*/ 44 h 1107"/>
                <a:gd name="T70" fmla="*/ 40 w 1739"/>
                <a:gd name="T71" fmla="*/ 39 h 1107"/>
                <a:gd name="T72" fmla="*/ 42 w 1739"/>
                <a:gd name="T73" fmla="*/ 35 h 1107"/>
                <a:gd name="T74" fmla="*/ 47 w 1739"/>
                <a:gd name="T75" fmla="*/ 41 h 1107"/>
                <a:gd name="T76" fmla="*/ 52 w 1739"/>
                <a:gd name="T77" fmla="*/ 28 h 1107"/>
                <a:gd name="T78" fmla="*/ 59 w 1739"/>
                <a:gd name="T79" fmla="*/ 36 h 1107"/>
                <a:gd name="T80" fmla="*/ 63 w 1739"/>
                <a:gd name="T81" fmla="*/ 32 h 1107"/>
                <a:gd name="T82" fmla="*/ 72 w 1739"/>
                <a:gd name="T83" fmla="*/ 38 h 1107"/>
                <a:gd name="T84" fmla="*/ 0 w 1739"/>
                <a:gd name="T85" fmla="*/ 59 h 1107"/>
                <a:gd name="T86" fmla="*/ 5 w 1739"/>
                <a:gd name="T87" fmla="*/ 57 h 1107"/>
                <a:gd name="T88" fmla="*/ 15 w 1739"/>
                <a:gd name="T89" fmla="*/ 69 h 1107"/>
                <a:gd name="T90" fmla="*/ 9 w 1739"/>
                <a:gd name="T91" fmla="*/ 58 h 1107"/>
                <a:gd name="T92" fmla="*/ 11 w 1739"/>
                <a:gd name="T93" fmla="*/ 59 h 1107"/>
                <a:gd name="T94" fmla="*/ 27 w 1739"/>
                <a:gd name="T95" fmla="*/ 60 h 1107"/>
                <a:gd name="T96" fmla="*/ 20 w 1739"/>
                <a:gd name="T97" fmla="*/ 57 h 1107"/>
                <a:gd name="T98" fmla="*/ 40 w 1739"/>
                <a:gd name="T99" fmla="*/ 68 h 1107"/>
                <a:gd name="T100" fmla="*/ 32 w 1739"/>
                <a:gd name="T101" fmla="*/ 59 h 1107"/>
                <a:gd name="T102" fmla="*/ 37 w 1739"/>
                <a:gd name="T103" fmla="*/ 68 h 1107"/>
                <a:gd name="T104" fmla="*/ 33 w 1739"/>
                <a:gd name="T105" fmla="*/ 61 h 1107"/>
                <a:gd name="T106" fmla="*/ 52 w 1739"/>
                <a:gd name="T107" fmla="*/ 67 h 1107"/>
                <a:gd name="T108" fmla="*/ 75 w 1739"/>
                <a:gd name="T109" fmla="*/ 54 h 1107"/>
                <a:gd name="T110" fmla="*/ 73 w 1739"/>
                <a:gd name="T111" fmla="*/ 68 h 1107"/>
                <a:gd name="T112" fmla="*/ 72 w 1739"/>
                <a:gd name="T113" fmla="*/ 69 h 1107"/>
                <a:gd name="T114" fmla="*/ 76 w 1739"/>
                <a:gd name="T115" fmla="*/ 52 h 1107"/>
                <a:gd name="T116" fmla="*/ 70 w 1739"/>
                <a:gd name="T117" fmla="*/ 49 h 1107"/>
                <a:gd name="T118" fmla="*/ 97 w 1739"/>
                <a:gd name="T119" fmla="*/ 55 h 1107"/>
                <a:gd name="T120" fmla="*/ 95 w 1739"/>
                <a:gd name="T121" fmla="*/ 69 h 1107"/>
                <a:gd name="T122" fmla="*/ 92 w 1739"/>
                <a:gd name="T123" fmla="*/ 60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2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7 w 317"/>
                <a:gd name="T1" fmla="*/ 10 h 235"/>
                <a:gd name="T2" fmla="*/ 7 w 317"/>
                <a:gd name="T3" fmla="*/ 9 h 235"/>
                <a:gd name="T4" fmla="*/ 7 w 317"/>
                <a:gd name="T5" fmla="*/ 8 h 235"/>
                <a:gd name="T6" fmla="*/ 6 w 317"/>
                <a:gd name="T7" fmla="*/ 7 h 235"/>
                <a:gd name="T8" fmla="*/ 5 w 317"/>
                <a:gd name="T9" fmla="*/ 6 h 235"/>
                <a:gd name="T10" fmla="*/ 4 w 317"/>
                <a:gd name="T11" fmla="*/ 6 h 235"/>
                <a:gd name="T12" fmla="*/ 3 w 317"/>
                <a:gd name="T13" fmla="*/ 6 h 235"/>
                <a:gd name="T14" fmla="*/ 2 w 317"/>
                <a:gd name="T15" fmla="*/ 6 h 235"/>
                <a:gd name="T16" fmla="*/ 1 w 317"/>
                <a:gd name="T17" fmla="*/ 7 h 235"/>
                <a:gd name="T18" fmla="*/ 0 w 317"/>
                <a:gd name="T19" fmla="*/ 8 h 235"/>
                <a:gd name="T20" fmla="*/ 0 w 317"/>
                <a:gd name="T21" fmla="*/ 9 h 235"/>
                <a:gd name="T22" fmla="*/ 0 w 317"/>
                <a:gd name="T23" fmla="*/ 10 h 235"/>
                <a:gd name="T24" fmla="*/ 0 w 317"/>
                <a:gd name="T25" fmla="*/ 11 h 235"/>
                <a:gd name="T26" fmla="*/ 0 w 317"/>
                <a:gd name="T27" fmla="*/ 11 h 235"/>
                <a:gd name="T28" fmla="*/ 0 w 317"/>
                <a:gd name="T29" fmla="*/ 12 h 235"/>
                <a:gd name="T30" fmla="*/ 1 w 317"/>
                <a:gd name="T31" fmla="*/ 14 h 235"/>
                <a:gd name="T32" fmla="*/ 2 w 317"/>
                <a:gd name="T33" fmla="*/ 14 h 235"/>
                <a:gd name="T34" fmla="*/ 3 w 317"/>
                <a:gd name="T35" fmla="*/ 14 h 235"/>
                <a:gd name="T36" fmla="*/ 4 w 317"/>
                <a:gd name="T37" fmla="*/ 14 h 235"/>
                <a:gd name="T38" fmla="*/ 5 w 317"/>
                <a:gd name="T39" fmla="*/ 14 h 235"/>
                <a:gd name="T40" fmla="*/ 6 w 317"/>
                <a:gd name="T41" fmla="*/ 14 h 235"/>
                <a:gd name="T42" fmla="*/ 7 w 317"/>
                <a:gd name="T43" fmla="*/ 12 h 235"/>
                <a:gd name="T44" fmla="*/ 7 w 317"/>
                <a:gd name="T45" fmla="*/ 11 h 235"/>
                <a:gd name="T46" fmla="*/ 7 w 317"/>
                <a:gd name="T47" fmla="*/ 11 h 235"/>
                <a:gd name="T48" fmla="*/ 19 w 317"/>
                <a:gd name="T49" fmla="*/ 3 h 235"/>
                <a:gd name="T50" fmla="*/ 19 w 317"/>
                <a:gd name="T51" fmla="*/ 3 h 235"/>
                <a:gd name="T52" fmla="*/ 19 w 317"/>
                <a:gd name="T53" fmla="*/ 2 h 235"/>
                <a:gd name="T54" fmla="*/ 18 w 317"/>
                <a:gd name="T55" fmla="*/ 1 h 235"/>
                <a:gd name="T56" fmla="*/ 17 w 317"/>
                <a:gd name="T57" fmla="*/ 0 h 235"/>
                <a:gd name="T58" fmla="*/ 16 w 317"/>
                <a:gd name="T59" fmla="*/ 0 h 235"/>
                <a:gd name="T60" fmla="*/ 15 w 317"/>
                <a:gd name="T61" fmla="*/ 0 h 235"/>
                <a:gd name="T62" fmla="*/ 15 w 317"/>
                <a:gd name="T63" fmla="*/ 0 h 235"/>
                <a:gd name="T64" fmla="*/ 14 w 317"/>
                <a:gd name="T65" fmla="*/ 0 h 235"/>
                <a:gd name="T66" fmla="*/ 13 w 317"/>
                <a:gd name="T67" fmla="*/ 1 h 235"/>
                <a:gd name="T68" fmla="*/ 12 w 317"/>
                <a:gd name="T69" fmla="*/ 2 h 235"/>
                <a:gd name="T70" fmla="*/ 11 w 317"/>
                <a:gd name="T71" fmla="*/ 3 h 235"/>
                <a:gd name="T72" fmla="*/ 11 w 317"/>
                <a:gd name="T73" fmla="*/ 3 h 235"/>
                <a:gd name="T74" fmla="*/ 11 w 317"/>
                <a:gd name="T75" fmla="*/ 4 h 235"/>
                <a:gd name="T76" fmla="*/ 12 w 317"/>
                <a:gd name="T77" fmla="*/ 5 h 235"/>
                <a:gd name="T78" fmla="*/ 13 w 317"/>
                <a:gd name="T79" fmla="*/ 6 h 235"/>
                <a:gd name="T80" fmla="*/ 14 w 317"/>
                <a:gd name="T81" fmla="*/ 7 h 235"/>
                <a:gd name="T82" fmla="*/ 15 w 317"/>
                <a:gd name="T83" fmla="*/ 7 h 235"/>
                <a:gd name="T84" fmla="*/ 15 w 317"/>
                <a:gd name="T85" fmla="*/ 7 h 235"/>
                <a:gd name="T86" fmla="*/ 16 w 317"/>
                <a:gd name="T87" fmla="*/ 7 h 235"/>
                <a:gd name="T88" fmla="*/ 17 w 317"/>
                <a:gd name="T89" fmla="*/ 7 h 235"/>
                <a:gd name="T90" fmla="*/ 18 w 317"/>
                <a:gd name="T91" fmla="*/ 6 h 235"/>
                <a:gd name="T92" fmla="*/ 19 w 317"/>
                <a:gd name="T93" fmla="*/ 5 h 235"/>
                <a:gd name="T94" fmla="*/ 19 w 317"/>
                <a:gd name="T95" fmla="*/ 4 h 235"/>
                <a:gd name="T96" fmla="*/ 19 w 317"/>
                <a:gd name="T97" fmla="*/ 3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89 w 1559"/>
                <a:gd name="T1" fmla="*/ 19 h 639"/>
                <a:gd name="T2" fmla="*/ 89 w 1559"/>
                <a:gd name="T3" fmla="*/ 13 h 639"/>
                <a:gd name="T4" fmla="*/ 89 w 1559"/>
                <a:gd name="T5" fmla="*/ 6 h 639"/>
                <a:gd name="T6" fmla="*/ 89 w 1559"/>
                <a:gd name="T7" fmla="*/ 0 h 639"/>
                <a:gd name="T8" fmla="*/ 88 w 1559"/>
                <a:gd name="T9" fmla="*/ 0 h 639"/>
                <a:gd name="T10" fmla="*/ 81 w 1559"/>
                <a:gd name="T11" fmla="*/ 0 h 639"/>
                <a:gd name="T12" fmla="*/ 68 w 1559"/>
                <a:gd name="T13" fmla="*/ 0 h 639"/>
                <a:gd name="T14" fmla="*/ 53 w 1559"/>
                <a:gd name="T15" fmla="*/ 0 h 639"/>
                <a:gd name="T16" fmla="*/ 36 w 1559"/>
                <a:gd name="T17" fmla="*/ 0 h 639"/>
                <a:gd name="T18" fmla="*/ 20 w 1559"/>
                <a:gd name="T19" fmla="*/ 0 h 639"/>
                <a:gd name="T20" fmla="*/ 8 w 1559"/>
                <a:gd name="T21" fmla="*/ 0 h 639"/>
                <a:gd name="T22" fmla="*/ 1 w 1559"/>
                <a:gd name="T23" fmla="*/ 0 h 639"/>
                <a:gd name="T24" fmla="*/ 0 w 1559"/>
                <a:gd name="T25" fmla="*/ 1 h 639"/>
                <a:gd name="T26" fmla="*/ 0 w 1559"/>
                <a:gd name="T27" fmla="*/ 10 h 639"/>
                <a:gd name="T28" fmla="*/ 0 w 1559"/>
                <a:gd name="T29" fmla="*/ 23 h 639"/>
                <a:gd name="T30" fmla="*/ 0 w 1559"/>
                <a:gd name="T31" fmla="*/ 32 h 639"/>
                <a:gd name="T32" fmla="*/ 1 w 1559"/>
                <a:gd name="T33" fmla="*/ 34 h 639"/>
                <a:gd name="T34" fmla="*/ 6 w 1559"/>
                <a:gd name="T35" fmla="*/ 34 h 639"/>
                <a:gd name="T36" fmla="*/ 7 w 1559"/>
                <a:gd name="T37" fmla="*/ 33 h 639"/>
                <a:gd name="T38" fmla="*/ 7 w 1559"/>
                <a:gd name="T39" fmla="*/ 27 h 639"/>
                <a:gd name="T40" fmla="*/ 7 w 1559"/>
                <a:gd name="T41" fmla="*/ 18 h 639"/>
                <a:gd name="T42" fmla="*/ 7 w 1559"/>
                <a:gd name="T43" fmla="*/ 9 h 639"/>
                <a:gd name="T44" fmla="*/ 8 w 1559"/>
                <a:gd name="T45" fmla="*/ 7 h 639"/>
                <a:gd name="T46" fmla="*/ 14 w 1559"/>
                <a:gd name="T47" fmla="*/ 7 h 639"/>
                <a:gd name="T48" fmla="*/ 24 w 1559"/>
                <a:gd name="T49" fmla="*/ 7 h 639"/>
                <a:gd name="T50" fmla="*/ 37 w 1559"/>
                <a:gd name="T51" fmla="*/ 7 h 639"/>
                <a:gd name="T52" fmla="*/ 51 w 1559"/>
                <a:gd name="T53" fmla="*/ 7 h 639"/>
                <a:gd name="T54" fmla="*/ 64 w 1559"/>
                <a:gd name="T55" fmla="*/ 7 h 639"/>
                <a:gd name="T56" fmla="*/ 75 w 1559"/>
                <a:gd name="T57" fmla="*/ 7 h 639"/>
                <a:gd name="T58" fmla="*/ 81 w 1559"/>
                <a:gd name="T59" fmla="*/ 7 h 639"/>
                <a:gd name="T60" fmla="*/ 82 w 1559"/>
                <a:gd name="T61" fmla="*/ 7 h 639"/>
                <a:gd name="T62" fmla="*/ 82 w 1559"/>
                <a:gd name="T63" fmla="*/ 11 h 639"/>
                <a:gd name="T64" fmla="*/ 82 w 1559"/>
                <a:gd name="T65" fmla="*/ 15 h 639"/>
                <a:gd name="T66" fmla="*/ 82 w 1559"/>
                <a:gd name="T67" fmla="*/ 19 h 639"/>
                <a:gd name="T68" fmla="*/ 81 w 1559"/>
                <a:gd name="T69" fmla="*/ 20 h 639"/>
                <a:gd name="T70" fmla="*/ 75 w 1559"/>
                <a:gd name="T71" fmla="*/ 20 h 639"/>
                <a:gd name="T72" fmla="*/ 74 w 1559"/>
                <a:gd name="T73" fmla="*/ 20 h 639"/>
                <a:gd name="T74" fmla="*/ 78 w 1559"/>
                <a:gd name="T75" fmla="*/ 26 h 639"/>
                <a:gd name="T76" fmla="*/ 82 w 1559"/>
                <a:gd name="T77" fmla="*/ 33 h 639"/>
                <a:gd name="T78" fmla="*/ 85 w 1559"/>
                <a:gd name="T79" fmla="*/ 39 h 639"/>
                <a:gd name="T80" fmla="*/ 86 w 1559"/>
                <a:gd name="T81" fmla="*/ 39 h 639"/>
                <a:gd name="T82" fmla="*/ 89 w 1559"/>
                <a:gd name="T83" fmla="*/ 33 h 639"/>
                <a:gd name="T84" fmla="*/ 93 w 1559"/>
                <a:gd name="T85" fmla="*/ 26 h 639"/>
                <a:gd name="T86" fmla="*/ 96 w 1559"/>
                <a:gd name="T87" fmla="*/ 20 h 639"/>
                <a:gd name="T88" fmla="*/ 96 w 1559"/>
                <a:gd name="T89" fmla="*/ 20 h 639"/>
                <a:gd name="T90" fmla="*/ 90 w 1559"/>
                <a:gd name="T91" fmla="*/ 20 h 639"/>
                <a:gd name="T92" fmla="*/ 85 w 1559"/>
                <a:gd name="T93" fmla="*/ 33 h 639"/>
                <a:gd name="T94" fmla="*/ 83 w 1559"/>
                <a:gd name="T95" fmla="*/ 28 h 639"/>
                <a:gd name="T96" fmla="*/ 80 w 1559"/>
                <a:gd name="T97" fmla="*/ 23 h 639"/>
                <a:gd name="T98" fmla="*/ 85 w 1559"/>
                <a:gd name="T99" fmla="*/ 23 h 639"/>
                <a:gd name="T100" fmla="*/ 91 w 1559"/>
                <a:gd name="T101" fmla="*/ 23 h 639"/>
                <a:gd name="T102" fmla="*/ 88 w 1559"/>
                <a:gd name="T103" fmla="*/ 28 h 639"/>
                <a:gd name="T104" fmla="*/ 85 w 1559"/>
                <a:gd name="T105" fmla="*/ 33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4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7 w 468"/>
                <a:gd name="T1" fmla="*/ 37 h 685"/>
                <a:gd name="T2" fmla="*/ 6 w 468"/>
                <a:gd name="T3" fmla="*/ 35 h 685"/>
                <a:gd name="T4" fmla="*/ 4 w 468"/>
                <a:gd name="T5" fmla="*/ 34 h 685"/>
                <a:gd name="T6" fmla="*/ 2 w 468"/>
                <a:gd name="T7" fmla="*/ 35 h 685"/>
                <a:gd name="T8" fmla="*/ 0 w 468"/>
                <a:gd name="T9" fmla="*/ 36 h 685"/>
                <a:gd name="T10" fmla="*/ 0 w 468"/>
                <a:gd name="T11" fmla="*/ 38 h 685"/>
                <a:gd name="T12" fmla="*/ 0 w 468"/>
                <a:gd name="T13" fmla="*/ 40 h 685"/>
                <a:gd name="T14" fmla="*/ 1 w 468"/>
                <a:gd name="T15" fmla="*/ 42 h 685"/>
                <a:gd name="T16" fmla="*/ 3 w 468"/>
                <a:gd name="T17" fmla="*/ 42 h 685"/>
                <a:gd name="T18" fmla="*/ 5 w 468"/>
                <a:gd name="T19" fmla="*/ 42 h 685"/>
                <a:gd name="T20" fmla="*/ 7 w 468"/>
                <a:gd name="T21" fmla="*/ 41 h 685"/>
                <a:gd name="T22" fmla="*/ 7 w 468"/>
                <a:gd name="T23" fmla="*/ 39 h 685"/>
                <a:gd name="T24" fmla="*/ 13 w 468"/>
                <a:gd name="T25" fmla="*/ 23 h 685"/>
                <a:gd name="T26" fmla="*/ 12 w 468"/>
                <a:gd name="T27" fmla="*/ 21 h 685"/>
                <a:gd name="T28" fmla="*/ 10 w 468"/>
                <a:gd name="T29" fmla="*/ 20 h 685"/>
                <a:gd name="T30" fmla="*/ 9 w 468"/>
                <a:gd name="T31" fmla="*/ 20 h 685"/>
                <a:gd name="T32" fmla="*/ 7 w 468"/>
                <a:gd name="T33" fmla="*/ 21 h 685"/>
                <a:gd name="T34" fmla="*/ 6 w 468"/>
                <a:gd name="T35" fmla="*/ 23 h 685"/>
                <a:gd name="T36" fmla="*/ 6 w 468"/>
                <a:gd name="T37" fmla="*/ 25 h 685"/>
                <a:gd name="T38" fmla="*/ 7 w 468"/>
                <a:gd name="T39" fmla="*/ 27 h 685"/>
                <a:gd name="T40" fmla="*/ 9 w 468"/>
                <a:gd name="T41" fmla="*/ 28 h 685"/>
                <a:gd name="T42" fmla="*/ 10 w 468"/>
                <a:gd name="T43" fmla="*/ 28 h 685"/>
                <a:gd name="T44" fmla="*/ 12 w 468"/>
                <a:gd name="T45" fmla="*/ 27 h 685"/>
                <a:gd name="T46" fmla="*/ 13 w 468"/>
                <a:gd name="T47" fmla="*/ 25 h 685"/>
                <a:gd name="T48" fmla="*/ 20 w 468"/>
                <a:gd name="T49" fmla="*/ 13 h 685"/>
                <a:gd name="T50" fmla="*/ 19 w 468"/>
                <a:gd name="T51" fmla="*/ 11 h 685"/>
                <a:gd name="T52" fmla="*/ 17 w 468"/>
                <a:gd name="T53" fmla="*/ 9 h 685"/>
                <a:gd name="T54" fmla="*/ 16 w 468"/>
                <a:gd name="T55" fmla="*/ 9 h 685"/>
                <a:gd name="T56" fmla="*/ 14 w 468"/>
                <a:gd name="T57" fmla="*/ 10 h 685"/>
                <a:gd name="T58" fmla="*/ 12 w 468"/>
                <a:gd name="T59" fmla="*/ 12 h 685"/>
                <a:gd name="T60" fmla="*/ 12 w 468"/>
                <a:gd name="T61" fmla="*/ 14 h 685"/>
                <a:gd name="T62" fmla="*/ 13 w 468"/>
                <a:gd name="T63" fmla="*/ 15 h 685"/>
                <a:gd name="T64" fmla="*/ 15 w 468"/>
                <a:gd name="T65" fmla="*/ 17 h 685"/>
                <a:gd name="T66" fmla="*/ 16 w 468"/>
                <a:gd name="T67" fmla="*/ 17 h 685"/>
                <a:gd name="T68" fmla="*/ 18 w 468"/>
                <a:gd name="T69" fmla="*/ 16 h 685"/>
                <a:gd name="T70" fmla="*/ 20 w 468"/>
                <a:gd name="T71" fmla="*/ 14 h 685"/>
                <a:gd name="T72" fmla="*/ 29 w 468"/>
                <a:gd name="T73" fmla="*/ 3 h 685"/>
                <a:gd name="T74" fmla="*/ 28 w 468"/>
                <a:gd name="T75" fmla="*/ 2 h 685"/>
                <a:gd name="T76" fmla="*/ 26 w 468"/>
                <a:gd name="T77" fmla="*/ 0 h 685"/>
                <a:gd name="T78" fmla="*/ 25 w 468"/>
                <a:gd name="T79" fmla="*/ 0 h 685"/>
                <a:gd name="T80" fmla="*/ 23 w 468"/>
                <a:gd name="T81" fmla="*/ 0 h 685"/>
                <a:gd name="T82" fmla="*/ 21 w 468"/>
                <a:gd name="T83" fmla="*/ 2 h 685"/>
                <a:gd name="T84" fmla="*/ 21 w 468"/>
                <a:gd name="T85" fmla="*/ 3 h 685"/>
                <a:gd name="T86" fmla="*/ 21 w 468"/>
                <a:gd name="T87" fmla="*/ 5 h 685"/>
                <a:gd name="T88" fmla="*/ 23 w 468"/>
                <a:gd name="T89" fmla="*/ 7 h 685"/>
                <a:gd name="T90" fmla="*/ 25 w 468"/>
                <a:gd name="T91" fmla="*/ 7 h 685"/>
                <a:gd name="T92" fmla="*/ 26 w 468"/>
                <a:gd name="T93" fmla="*/ 7 h 685"/>
                <a:gd name="T94" fmla="*/ 28 w 468"/>
                <a:gd name="T95" fmla="*/ 5 h 685"/>
                <a:gd name="T96" fmla="*/ 29 w 468"/>
                <a:gd name="T97" fmla="*/ 3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5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4 w 93"/>
                <a:gd name="T3" fmla="*/ 2 h 553"/>
                <a:gd name="T4" fmla="*/ 5 w 93"/>
                <a:gd name="T5" fmla="*/ 2 h 553"/>
                <a:gd name="T6" fmla="*/ 4 w 93"/>
                <a:gd name="T7" fmla="*/ 0 h 553"/>
                <a:gd name="T8" fmla="*/ 6 w 93"/>
                <a:gd name="T9" fmla="*/ 1 h 553"/>
                <a:gd name="T10" fmla="*/ 6 w 93"/>
                <a:gd name="T11" fmla="*/ 3 h 553"/>
                <a:gd name="T12" fmla="*/ 4 w 93"/>
                <a:gd name="T13" fmla="*/ 4 h 553"/>
                <a:gd name="T14" fmla="*/ 2 w 93"/>
                <a:gd name="T15" fmla="*/ 2 h 553"/>
                <a:gd name="T16" fmla="*/ 3 w 93"/>
                <a:gd name="T17" fmla="*/ 9 h 553"/>
                <a:gd name="T18" fmla="*/ 1 w 93"/>
                <a:gd name="T19" fmla="*/ 8 h 553"/>
                <a:gd name="T20" fmla="*/ 1 w 93"/>
                <a:gd name="T21" fmla="*/ 5 h 553"/>
                <a:gd name="T22" fmla="*/ 4 w 93"/>
                <a:gd name="T23" fmla="*/ 5 h 553"/>
                <a:gd name="T24" fmla="*/ 6 w 93"/>
                <a:gd name="T25" fmla="*/ 7 h 553"/>
                <a:gd name="T26" fmla="*/ 4 w 93"/>
                <a:gd name="T27" fmla="*/ 9 h 553"/>
                <a:gd name="T28" fmla="*/ 2 w 93"/>
                <a:gd name="T29" fmla="*/ 6 h 553"/>
                <a:gd name="T30" fmla="*/ 2 w 93"/>
                <a:gd name="T31" fmla="*/ 7 h 553"/>
                <a:gd name="T32" fmla="*/ 5 w 93"/>
                <a:gd name="T33" fmla="*/ 7 h 553"/>
                <a:gd name="T34" fmla="*/ 5 w 93"/>
                <a:gd name="T35" fmla="*/ 6 h 553"/>
                <a:gd name="T36" fmla="*/ 2 w 93"/>
                <a:gd name="T37" fmla="*/ 14 h 553"/>
                <a:gd name="T38" fmla="*/ 0 w 93"/>
                <a:gd name="T39" fmla="*/ 12 h 553"/>
                <a:gd name="T40" fmla="*/ 2 w 93"/>
                <a:gd name="T41" fmla="*/ 10 h 553"/>
                <a:gd name="T42" fmla="*/ 5 w 93"/>
                <a:gd name="T43" fmla="*/ 10 h 553"/>
                <a:gd name="T44" fmla="*/ 6 w 93"/>
                <a:gd name="T45" fmla="*/ 13 h 553"/>
                <a:gd name="T46" fmla="*/ 3 w 93"/>
                <a:gd name="T47" fmla="*/ 14 h 553"/>
                <a:gd name="T48" fmla="*/ 2 w 93"/>
                <a:gd name="T49" fmla="*/ 12 h 553"/>
                <a:gd name="T50" fmla="*/ 3 w 93"/>
                <a:gd name="T51" fmla="*/ 13 h 553"/>
                <a:gd name="T52" fmla="*/ 5 w 93"/>
                <a:gd name="T53" fmla="*/ 12 h 553"/>
                <a:gd name="T54" fmla="*/ 4 w 93"/>
                <a:gd name="T55" fmla="*/ 11 h 553"/>
                <a:gd name="T56" fmla="*/ 3 w 93"/>
                <a:gd name="T57" fmla="*/ 18 h 553"/>
                <a:gd name="T58" fmla="*/ 1 w 93"/>
                <a:gd name="T59" fmla="*/ 18 h 553"/>
                <a:gd name="T60" fmla="*/ 3 w 93"/>
                <a:gd name="T61" fmla="*/ 16 h 553"/>
                <a:gd name="T62" fmla="*/ 5 w 93"/>
                <a:gd name="T63" fmla="*/ 16 h 553"/>
                <a:gd name="T64" fmla="*/ 6 w 93"/>
                <a:gd name="T65" fmla="*/ 17 h 553"/>
                <a:gd name="T66" fmla="*/ 3 w 93"/>
                <a:gd name="T67" fmla="*/ 24 h 553"/>
                <a:gd name="T68" fmla="*/ 3 w 93"/>
                <a:gd name="T69" fmla="*/ 20 h 553"/>
                <a:gd name="T70" fmla="*/ 2 w 93"/>
                <a:gd name="T71" fmla="*/ 29 h 553"/>
                <a:gd name="T72" fmla="*/ 1 w 93"/>
                <a:gd name="T73" fmla="*/ 24 h 553"/>
                <a:gd name="T74" fmla="*/ 3 w 93"/>
                <a:gd name="T75" fmla="*/ 26 h 553"/>
                <a:gd name="T76" fmla="*/ 4 w 93"/>
                <a:gd name="T77" fmla="*/ 25 h 553"/>
                <a:gd name="T78" fmla="*/ 6 w 93"/>
                <a:gd name="T79" fmla="*/ 26 h 553"/>
                <a:gd name="T80" fmla="*/ 2 w 93"/>
                <a:gd name="T81" fmla="*/ 27 h 553"/>
                <a:gd name="T82" fmla="*/ 2 w 93"/>
                <a:gd name="T83" fmla="*/ 31 h 553"/>
                <a:gd name="T84" fmla="*/ 3 w 93"/>
                <a:gd name="T85" fmla="*/ 32 h 553"/>
                <a:gd name="T86" fmla="*/ 3 w 93"/>
                <a:gd name="T87" fmla="*/ 31 h 553"/>
                <a:gd name="T88" fmla="*/ 4 w 93"/>
                <a:gd name="T89" fmla="*/ 32 h 553"/>
                <a:gd name="T90" fmla="*/ 5 w 93"/>
                <a:gd name="T91" fmla="*/ 32 h 553"/>
                <a:gd name="T92" fmla="*/ 5 w 93"/>
                <a:gd name="T93" fmla="*/ 30 h 553"/>
                <a:gd name="T94" fmla="*/ 6 w 93"/>
                <a:gd name="T95" fmla="*/ 31 h 553"/>
                <a:gd name="T96" fmla="*/ 6 w 93"/>
                <a:gd name="T97" fmla="*/ 33 h 553"/>
                <a:gd name="T98" fmla="*/ 4 w 93"/>
                <a:gd name="T99" fmla="*/ 34 h 553"/>
                <a:gd name="T100" fmla="*/ 3 w 93"/>
                <a:gd name="T101" fmla="*/ 34 h 553"/>
                <a:gd name="T102" fmla="*/ 1 w 93"/>
                <a:gd name="T103" fmla="*/ 34 h 553"/>
                <a:gd name="T104" fmla="*/ 0 w 93"/>
                <a:gd name="T105" fmla="*/ 31 h 553"/>
                <a:gd name="T106" fmla="*/ 2 w 93"/>
                <a:gd name="T107" fmla="*/ 30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6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72 w 2753"/>
                <a:gd name="T1" fmla="*/ 29 h 496"/>
                <a:gd name="T2" fmla="*/ 165 w 2753"/>
                <a:gd name="T3" fmla="*/ 24 h 496"/>
                <a:gd name="T4" fmla="*/ 165 w 2753"/>
                <a:gd name="T5" fmla="*/ 27 h 496"/>
                <a:gd name="T6" fmla="*/ 166 w 2753"/>
                <a:gd name="T7" fmla="*/ 22 h 496"/>
                <a:gd name="T8" fmla="*/ 159 w 2753"/>
                <a:gd name="T9" fmla="*/ 27 h 496"/>
                <a:gd name="T10" fmla="*/ 157 w 2753"/>
                <a:gd name="T11" fmla="*/ 21 h 496"/>
                <a:gd name="T12" fmla="*/ 150 w 2753"/>
                <a:gd name="T13" fmla="*/ 29 h 496"/>
                <a:gd name="T14" fmla="*/ 139 w 2753"/>
                <a:gd name="T15" fmla="*/ 27 h 496"/>
                <a:gd name="T16" fmla="*/ 139 w 2753"/>
                <a:gd name="T17" fmla="*/ 22 h 496"/>
                <a:gd name="T18" fmla="*/ 139 w 2753"/>
                <a:gd name="T19" fmla="*/ 28 h 496"/>
                <a:gd name="T20" fmla="*/ 131 w 2753"/>
                <a:gd name="T21" fmla="*/ 23 h 496"/>
                <a:gd name="T22" fmla="*/ 129 w 2753"/>
                <a:gd name="T23" fmla="*/ 22 h 496"/>
                <a:gd name="T24" fmla="*/ 123 w 2753"/>
                <a:gd name="T25" fmla="*/ 23 h 496"/>
                <a:gd name="T26" fmla="*/ 127 w 2753"/>
                <a:gd name="T27" fmla="*/ 23 h 496"/>
                <a:gd name="T28" fmla="*/ 119 w 2753"/>
                <a:gd name="T29" fmla="*/ 27 h 496"/>
                <a:gd name="T30" fmla="*/ 117 w 2753"/>
                <a:gd name="T31" fmla="*/ 22 h 496"/>
                <a:gd name="T32" fmla="*/ 111 w 2753"/>
                <a:gd name="T33" fmla="*/ 28 h 496"/>
                <a:gd name="T34" fmla="*/ 107 w 2753"/>
                <a:gd name="T35" fmla="*/ 26 h 496"/>
                <a:gd name="T36" fmla="*/ 100 w 2753"/>
                <a:gd name="T37" fmla="*/ 23 h 496"/>
                <a:gd name="T38" fmla="*/ 103 w 2753"/>
                <a:gd name="T39" fmla="*/ 27 h 496"/>
                <a:gd name="T40" fmla="*/ 101 w 2753"/>
                <a:gd name="T41" fmla="*/ 21 h 496"/>
                <a:gd name="T42" fmla="*/ 92 w 2753"/>
                <a:gd name="T43" fmla="*/ 27 h 496"/>
                <a:gd name="T44" fmla="*/ 90 w 2753"/>
                <a:gd name="T45" fmla="*/ 22 h 496"/>
                <a:gd name="T46" fmla="*/ 87 w 2753"/>
                <a:gd name="T47" fmla="*/ 24 h 496"/>
                <a:gd name="T48" fmla="*/ 82 w 2753"/>
                <a:gd name="T49" fmla="*/ 21 h 496"/>
                <a:gd name="T50" fmla="*/ 77 w 2753"/>
                <a:gd name="T51" fmla="*/ 27 h 496"/>
                <a:gd name="T52" fmla="*/ 75 w 2753"/>
                <a:gd name="T53" fmla="*/ 21 h 496"/>
                <a:gd name="T54" fmla="*/ 71 w 2753"/>
                <a:gd name="T55" fmla="*/ 23 h 496"/>
                <a:gd name="T56" fmla="*/ 60 w 2753"/>
                <a:gd name="T57" fmla="*/ 29 h 496"/>
                <a:gd name="T58" fmla="*/ 66 w 2753"/>
                <a:gd name="T59" fmla="*/ 25 h 496"/>
                <a:gd name="T60" fmla="*/ 57 w 2753"/>
                <a:gd name="T61" fmla="*/ 21 h 496"/>
                <a:gd name="T62" fmla="*/ 47 w 2753"/>
                <a:gd name="T63" fmla="*/ 29 h 496"/>
                <a:gd name="T64" fmla="*/ 37 w 2753"/>
                <a:gd name="T65" fmla="*/ 27 h 496"/>
                <a:gd name="T66" fmla="*/ 38 w 2753"/>
                <a:gd name="T67" fmla="*/ 29 h 496"/>
                <a:gd name="T68" fmla="*/ 41 w 2753"/>
                <a:gd name="T69" fmla="*/ 25 h 496"/>
                <a:gd name="T70" fmla="*/ 32 w 2753"/>
                <a:gd name="T71" fmla="*/ 23 h 496"/>
                <a:gd name="T72" fmla="*/ 20 w 2753"/>
                <a:gd name="T73" fmla="*/ 26 h 496"/>
                <a:gd name="T74" fmla="*/ 17 w 2753"/>
                <a:gd name="T75" fmla="*/ 21 h 496"/>
                <a:gd name="T76" fmla="*/ 11 w 2753"/>
                <a:gd name="T77" fmla="*/ 27 h 496"/>
                <a:gd name="T78" fmla="*/ 3 w 2753"/>
                <a:gd name="T79" fmla="*/ 23 h 496"/>
                <a:gd name="T80" fmla="*/ 7 w 2753"/>
                <a:gd name="T81" fmla="*/ 28 h 496"/>
                <a:gd name="T82" fmla="*/ 131 w 2753"/>
                <a:gd name="T83" fmla="*/ 4 h 496"/>
                <a:gd name="T84" fmla="*/ 128 w 2753"/>
                <a:gd name="T85" fmla="*/ 5 h 496"/>
                <a:gd name="T86" fmla="*/ 122 w 2753"/>
                <a:gd name="T87" fmla="*/ 5 h 496"/>
                <a:gd name="T88" fmla="*/ 118 w 2753"/>
                <a:gd name="T89" fmla="*/ 1 h 496"/>
                <a:gd name="T90" fmla="*/ 118 w 2753"/>
                <a:gd name="T91" fmla="*/ 6 h 496"/>
                <a:gd name="T92" fmla="*/ 121 w 2753"/>
                <a:gd name="T93" fmla="*/ 5 h 496"/>
                <a:gd name="T94" fmla="*/ 103 w 2753"/>
                <a:gd name="T95" fmla="*/ 8 h 496"/>
                <a:gd name="T96" fmla="*/ 103 w 2753"/>
                <a:gd name="T97" fmla="*/ 11 h 496"/>
                <a:gd name="T98" fmla="*/ 103 w 2753"/>
                <a:gd name="T99" fmla="*/ 5 h 496"/>
                <a:gd name="T100" fmla="*/ 105 w 2753"/>
                <a:gd name="T101" fmla="*/ 8 h 496"/>
                <a:gd name="T102" fmla="*/ 91 w 2753"/>
                <a:gd name="T103" fmla="*/ 0 h 496"/>
                <a:gd name="T104" fmla="*/ 91 w 2753"/>
                <a:gd name="T105" fmla="*/ 12 h 496"/>
                <a:gd name="T106" fmla="*/ 93 w 2753"/>
                <a:gd name="T107" fmla="*/ 6 h 496"/>
                <a:gd name="T108" fmla="*/ 83 w 2753"/>
                <a:gd name="T109" fmla="*/ 7 h 496"/>
                <a:gd name="T110" fmla="*/ 81 w 2753"/>
                <a:gd name="T111" fmla="*/ 4 h 496"/>
                <a:gd name="T112" fmla="*/ 73 w 2753"/>
                <a:gd name="T113" fmla="*/ 7 h 496"/>
                <a:gd name="T114" fmla="*/ 71 w 2753"/>
                <a:gd name="T115" fmla="*/ 1 h 496"/>
                <a:gd name="T116" fmla="*/ 50 w 2753"/>
                <a:gd name="T117" fmla="*/ 10 h 496"/>
                <a:gd name="T118" fmla="*/ 52 w 2753"/>
                <a:gd name="T119" fmla="*/ 8 h 496"/>
                <a:gd name="T120" fmla="*/ 44 w 2753"/>
                <a:gd name="T121" fmla="*/ 3 h 496"/>
                <a:gd name="T122" fmla="*/ 47 w 2753"/>
                <a:gd name="T123" fmla="*/ 3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7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15 w 1400"/>
                <a:gd name="T1" fmla="*/ 32 h 639"/>
                <a:gd name="T2" fmla="*/ 15 w 1400"/>
                <a:gd name="T3" fmla="*/ 28 h 639"/>
                <a:gd name="T4" fmla="*/ 15 w 1400"/>
                <a:gd name="T5" fmla="*/ 24 h 639"/>
                <a:gd name="T6" fmla="*/ 15 w 1400"/>
                <a:gd name="T7" fmla="*/ 20 h 639"/>
                <a:gd name="T8" fmla="*/ 15 w 1400"/>
                <a:gd name="T9" fmla="*/ 20 h 639"/>
                <a:gd name="T10" fmla="*/ 16 w 1400"/>
                <a:gd name="T11" fmla="*/ 20 h 639"/>
                <a:gd name="T12" fmla="*/ 21 w 1400"/>
                <a:gd name="T13" fmla="*/ 20 h 639"/>
                <a:gd name="T14" fmla="*/ 22 w 1400"/>
                <a:gd name="T15" fmla="*/ 19 h 639"/>
                <a:gd name="T16" fmla="*/ 19 w 1400"/>
                <a:gd name="T17" fmla="*/ 13 h 639"/>
                <a:gd name="T18" fmla="*/ 15 w 1400"/>
                <a:gd name="T19" fmla="*/ 6 h 639"/>
                <a:gd name="T20" fmla="*/ 12 w 1400"/>
                <a:gd name="T21" fmla="*/ 0 h 639"/>
                <a:gd name="T22" fmla="*/ 11 w 1400"/>
                <a:gd name="T23" fmla="*/ 0 h 639"/>
                <a:gd name="T24" fmla="*/ 7 w 1400"/>
                <a:gd name="T25" fmla="*/ 6 h 639"/>
                <a:gd name="T26" fmla="*/ 3 w 1400"/>
                <a:gd name="T27" fmla="*/ 13 h 639"/>
                <a:gd name="T28" fmla="*/ 0 w 1400"/>
                <a:gd name="T29" fmla="*/ 19 h 639"/>
                <a:gd name="T30" fmla="*/ 1 w 1400"/>
                <a:gd name="T31" fmla="*/ 20 h 639"/>
                <a:gd name="T32" fmla="*/ 6 w 1400"/>
                <a:gd name="T33" fmla="*/ 20 h 639"/>
                <a:gd name="T34" fmla="*/ 8 w 1400"/>
                <a:gd name="T35" fmla="*/ 20 h 639"/>
                <a:gd name="T36" fmla="*/ 8 w 1400"/>
                <a:gd name="T37" fmla="*/ 26 h 639"/>
                <a:gd name="T38" fmla="*/ 8 w 1400"/>
                <a:gd name="T39" fmla="*/ 33 h 639"/>
                <a:gd name="T40" fmla="*/ 8 w 1400"/>
                <a:gd name="T41" fmla="*/ 39 h 639"/>
                <a:gd name="T42" fmla="*/ 8 w 1400"/>
                <a:gd name="T43" fmla="*/ 39 h 639"/>
                <a:gd name="T44" fmla="*/ 15 w 1400"/>
                <a:gd name="T45" fmla="*/ 39 h 639"/>
                <a:gd name="T46" fmla="*/ 26 w 1400"/>
                <a:gd name="T47" fmla="*/ 39 h 639"/>
                <a:gd name="T48" fmla="*/ 40 w 1400"/>
                <a:gd name="T49" fmla="*/ 39 h 639"/>
                <a:gd name="T50" fmla="*/ 55 w 1400"/>
                <a:gd name="T51" fmla="*/ 39 h 639"/>
                <a:gd name="T52" fmla="*/ 69 w 1400"/>
                <a:gd name="T53" fmla="*/ 39 h 639"/>
                <a:gd name="T54" fmla="*/ 80 w 1400"/>
                <a:gd name="T55" fmla="*/ 39 h 639"/>
                <a:gd name="T56" fmla="*/ 86 w 1400"/>
                <a:gd name="T57" fmla="*/ 39 h 639"/>
                <a:gd name="T58" fmla="*/ 87 w 1400"/>
                <a:gd name="T59" fmla="*/ 38 h 639"/>
                <a:gd name="T60" fmla="*/ 87 w 1400"/>
                <a:gd name="T61" fmla="*/ 33 h 639"/>
                <a:gd name="T62" fmla="*/ 86 w 1400"/>
                <a:gd name="T63" fmla="*/ 32 h 639"/>
                <a:gd name="T64" fmla="*/ 80 w 1400"/>
                <a:gd name="T65" fmla="*/ 32 h 639"/>
                <a:gd name="T66" fmla="*/ 70 w 1400"/>
                <a:gd name="T67" fmla="*/ 32 h 639"/>
                <a:gd name="T68" fmla="*/ 58 w 1400"/>
                <a:gd name="T69" fmla="*/ 32 h 639"/>
                <a:gd name="T70" fmla="*/ 44 w 1400"/>
                <a:gd name="T71" fmla="*/ 32 h 639"/>
                <a:gd name="T72" fmla="*/ 31 w 1400"/>
                <a:gd name="T73" fmla="*/ 32 h 639"/>
                <a:gd name="T74" fmla="*/ 21 w 1400"/>
                <a:gd name="T75" fmla="*/ 32 h 639"/>
                <a:gd name="T76" fmla="*/ 16 w 1400"/>
                <a:gd name="T77" fmla="*/ 32 h 639"/>
                <a:gd name="T78" fmla="*/ 6 w 1400"/>
                <a:gd name="T79" fmla="*/ 16 h 639"/>
                <a:gd name="T80" fmla="*/ 8 w 1400"/>
                <a:gd name="T81" fmla="*/ 11 h 639"/>
                <a:gd name="T82" fmla="*/ 11 w 1400"/>
                <a:gd name="T83" fmla="*/ 7 h 639"/>
                <a:gd name="T84" fmla="*/ 14 w 1400"/>
                <a:gd name="T85" fmla="*/ 11 h 639"/>
                <a:gd name="T86" fmla="*/ 17 w 1400"/>
                <a:gd name="T87" fmla="*/ 16 h 639"/>
                <a:gd name="T88" fmla="*/ 11 w 1400"/>
                <a:gd name="T89" fmla="*/ 16 h 639"/>
                <a:gd name="T90" fmla="*/ 6 w 1400"/>
                <a:gd name="T91" fmla="*/ 16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99 w 2101"/>
                <a:gd name="T1" fmla="*/ 1 h 1421"/>
                <a:gd name="T2" fmla="*/ 97 w 2101"/>
                <a:gd name="T3" fmla="*/ 0 h 1421"/>
                <a:gd name="T4" fmla="*/ 85 w 2101"/>
                <a:gd name="T5" fmla="*/ 5 h 1421"/>
                <a:gd name="T6" fmla="*/ 73 w 2101"/>
                <a:gd name="T7" fmla="*/ 0 h 1421"/>
                <a:gd name="T8" fmla="*/ 71 w 2101"/>
                <a:gd name="T9" fmla="*/ 1 h 1421"/>
                <a:gd name="T10" fmla="*/ 83 w 2101"/>
                <a:gd name="T11" fmla="*/ 7 h 1421"/>
                <a:gd name="T12" fmla="*/ 98 w 2101"/>
                <a:gd name="T13" fmla="*/ 49 h 1421"/>
                <a:gd name="T14" fmla="*/ 103 w 2101"/>
                <a:gd name="T15" fmla="*/ 45 h 1421"/>
                <a:gd name="T16" fmla="*/ 105 w 2101"/>
                <a:gd name="T17" fmla="*/ 40 h 1421"/>
                <a:gd name="T18" fmla="*/ 104 w 2101"/>
                <a:gd name="T19" fmla="*/ 36 h 1421"/>
                <a:gd name="T20" fmla="*/ 97 w 2101"/>
                <a:gd name="T21" fmla="*/ 32 h 1421"/>
                <a:gd name="T22" fmla="*/ 80 w 2101"/>
                <a:gd name="T23" fmla="*/ 27 h 1421"/>
                <a:gd name="T24" fmla="*/ 72 w 2101"/>
                <a:gd name="T25" fmla="*/ 24 h 1421"/>
                <a:gd name="T26" fmla="*/ 70 w 2101"/>
                <a:gd name="T27" fmla="*/ 20 h 1421"/>
                <a:gd name="T28" fmla="*/ 73 w 2101"/>
                <a:gd name="T29" fmla="*/ 16 h 1421"/>
                <a:gd name="T30" fmla="*/ 79 w 2101"/>
                <a:gd name="T31" fmla="*/ 12 h 1421"/>
                <a:gd name="T32" fmla="*/ 90 w 2101"/>
                <a:gd name="T33" fmla="*/ 12 h 1421"/>
                <a:gd name="T34" fmla="*/ 96 w 2101"/>
                <a:gd name="T35" fmla="*/ 14 h 1421"/>
                <a:gd name="T36" fmla="*/ 102 w 2101"/>
                <a:gd name="T37" fmla="*/ 15 h 1421"/>
                <a:gd name="T38" fmla="*/ 97 w 2101"/>
                <a:gd name="T39" fmla="*/ 12 h 1421"/>
                <a:gd name="T40" fmla="*/ 87 w 2101"/>
                <a:gd name="T41" fmla="*/ 10 h 1421"/>
                <a:gd name="T42" fmla="*/ 72 w 2101"/>
                <a:gd name="T43" fmla="*/ 12 h 1421"/>
                <a:gd name="T44" fmla="*/ 69 w 2101"/>
                <a:gd name="T45" fmla="*/ 4 h 1421"/>
                <a:gd name="T46" fmla="*/ 59 w 2101"/>
                <a:gd name="T47" fmla="*/ 0 h 1421"/>
                <a:gd name="T48" fmla="*/ 36 w 2101"/>
                <a:gd name="T49" fmla="*/ 30 h 1421"/>
                <a:gd name="T50" fmla="*/ 22 w 2101"/>
                <a:gd name="T51" fmla="*/ 15 h 1421"/>
                <a:gd name="T52" fmla="*/ 2 w 2101"/>
                <a:gd name="T53" fmla="*/ 0 h 1421"/>
                <a:gd name="T54" fmla="*/ 0 w 2101"/>
                <a:gd name="T55" fmla="*/ 32 h 1421"/>
                <a:gd name="T56" fmla="*/ 5 w 2101"/>
                <a:gd name="T57" fmla="*/ 37 h 1421"/>
                <a:gd name="T58" fmla="*/ 5 w 2101"/>
                <a:gd name="T59" fmla="*/ 4 h 1421"/>
                <a:gd name="T60" fmla="*/ 31 w 2101"/>
                <a:gd name="T61" fmla="*/ 38 h 1421"/>
                <a:gd name="T62" fmla="*/ 24 w 2101"/>
                <a:gd name="T63" fmla="*/ 45 h 1421"/>
                <a:gd name="T64" fmla="*/ 25 w 2101"/>
                <a:gd name="T65" fmla="*/ 78 h 1421"/>
                <a:gd name="T66" fmla="*/ 28 w 2101"/>
                <a:gd name="T67" fmla="*/ 61 h 1421"/>
                <a:gd name="T68" fmla="*/ 37 w 2101"/>
                <a:gd name="T69" fmla="*/ 55 h 1421"/>
                <a:gd name="T70" fmla="*/ 56 w 2101"/>
                <a:gd name="T71" fmla="*/ 79 h 1421"/>
                <a:gd name="T72" fmla="*/ 82 w 2101"/>
                <a:gd name="T73" fmla="*/ 45 h 1421"/>
                <a:gd name="T74" fmla="*/ 83 w 2101"/>
                <a:gd name="T75" fmla="*/ 73 h 1421"/>
                <a:gd name="T76" fmla="*/ 92 w 2101"/>
                <a:gd name="T77" fmla="*/ 77 h 1421"/>
                <a:gd name="T78" fmla="*/ 92 w 2101"/>
                <a:gd name="T79" fmla="*/ 52 h 1421"/>
                <a:gd name="T80" fmla="*/ 105 w 2101"/>
                <a:gd name="T81" fmla="*/ 52 h 1421"/>
                <a:gd name="T82" fmla="*/ 106 w 2101"/>
                <a:gd name="T83" fmla="*/ 83 h 1421"/>
                <a:gd name="T84" fmla="*/ 114 w 2101"/>
                <a:gd name="T85" fmla="*/ 87 h 1421"/>
                <a:gd name="T86" fmla="*/ 114 w 2101"/>
                <a:gd name="T87" fmla="*/ 52 h 1421"/>
                <a:gd name="T88" fmla="*/ 131 w 2101"/>
                <a:gd name="T89" fmla="*/ 52 h 1421"/>
                <a:gd name="T90" fmla="*/ 113 w 2101"/>
                <a:gd name="T91" fmla="*/ 50 h 1421"/>
                <a:gd name="T92" fmla="*/ 92 w 2101"/>
                <a:gd name="T93" fmla="*/ 43 h 1421"/>
                <a:gd name="T94" fmla="*/ 81 w 2101"/>
                <a:gd name="T95" fmla="*/ 41 h 1421"/>
                <a:gd name="T96" fmla="*/ 70 w 2101"/>
                <a:gd name="T97" fmla="*/ 47 h 1421"/>
                <a:gd name="T98" fmla="*/ 62 w 2101"/>
                <a:gd name="T99" fmla="*/ 46 h 1421"/>
                <a:gd name="T100" fmla="*/ 70 w 2101"/>
                <a:gd name="T101" fmla="*/ 50 h 1421"/>
                <a:gd name="T102" fmla="*/ 62 w 2101"/>
                <a:gd name="T103" fmla="*/ 65 h 1421"/>
                <a:gd name="T104" fmla="*/ 54 w 2101"/>
                <a:gd name="T105" fmla="*/ 66 h 1421"/>
                <a:gd name="T106" fmla="*/ 34 w 2101"/>
                <a:gd name="T107" fmla="*/ 38 h 1421"/>
                <a:gd name="T108" fmla="*/ 61 w 2101"/>
                <a:gd name="T109" fmla="*/ 4 h 1421"/>
                <a:gd name="T110" fmla="*/ 61 w 2101"/>
                <a:gd name="T111" fmla="*/ 37 h 1421"/>
                <a:gd name="T112" fmla="*/ 69 w 2101"/>
                <a:gd name="T113" fmla="*/ 34 h 1421"/>
                <a:gd name="T114" fmla="*/ 78 w 2101"/>
                <a:gd name="T115" fmla="*/ 32 h 1421"/>
                <a:gd name="T116" fmla="*/ 91 w 2101"/>
                <a:gd name="T117" fmla="*/ 35 h 1421"/>
                <a:gd name="T118" fmla="*/ 96 w 2101"/>
                <a:gd name="T119" fmla="*/ 39 h 1421"/>
                <a:gd name="T120" fmla="*/ 96 w 2101"/>
                <a:gd name="T121" fmla="*/ 43 h 1421"/>
                <a:gd name="T122" fmla="*/ 95 w 2101"/>
                <a:gd name="T123" fmla="*/ 46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6 h 532"/>
                <a:gd name="T2" fmla="*/ 27 w 4304"/>
                <a:gd name="T3" fmla="*/ 5 h 532"/>
                <a:gd name="T4" fmla="*/ 40 w 4304"/>
                <a:gd name="T5" fmla="*/ 17 h 532"/>
                <a:gd name="T6" fmla="*/ 55 w 4304"/>
                <a:gd name="T7" fmla="*/ 13 h 532"/>
                <a:gd name="T8" fmla="*/ 53 w 4304"/>
                <a:gd name="T9" fmla="*/ 3 h 532"/>
                <a:gd name="T10" fmla="*/ 51 w 4304"/>
                <a:gd name="T11" fmla="*/ 9 h 532"/>
                <a:gd name="T12" fmla="*/ 46 w 4304"/>
                <a:gd name="T13" fmla="*/ 13 h 532"/>
                <a:gd name="T14" fmla="*/ 80 w 4304"/>
                <a:gd name="T15" fmla="*/ 3 h 532"/>
                <a:gd name="T16" fmla="*/ 72 w 4304"/>
                <a:gd name="T17" fmla="*/ 12 h 532"/>
                <a:gd name="T18" fmla="*/ 96 w 4304"/>
                <a:gd name="T19" fmla="*/ 12 h 532"/>
                <a:gd name="T20" fmla="*/ 86 w 4304"/>
                <a:gd name="T21" fmla="*/ 3 h 532"/>
                <a:gd name="T22" fmla="*/ 103 w 4304"/>
                <a:gd name="T23" fmla="*/ 14 h 532"/>
                <a:gd name="T24" fmla="*/ 101 w 4304"/>
                <a:gd name="T25" fmla="*/ 4 h 532"/>
                <a:gd name="T26" fmla="*/ 101 w 4304"/>
                <a:gd name="T27" fmla="*/ 6 h 532"/>
                <a:gd name="T28" fmla="*/ 103 w 4304"/>
                <a:gd name="T29" fmla="*/ 17 h 532"/>
                <a:gd name="T30" fmla="*/ 118 w 4304"/>
                <a:gd name="T31" fmla="*/ 17 h 532"/>
                <a:gd name="T32" fmla="*/ 146 w 4304"/>
                <a:gd name="T33" fmla="*/ 17 h 532"/>
                <a:gd name="T34" fmla="*/ 151 w 4304"/>
                <a:gd name="T35" fmla="*/ 4 h 532"/>
                <a:gd name="T36" fmla="*/ 149 w 4304"/>
                <a:gd name="T37" fmla="*/ 5 h 532"/>
                <a:gd name="T38" fmla="*/ 148 w 4304"/>
                <a:gd name="T39" fmla="*/ 15 h 532"/>
                <a:gd name="T40" fmla="*/ 171 w 4304"/>
                <a:gd name="T41" fmla="*/ 10 h 532"/>
                <a:gd name="T42" fmla="*/ 173 w 4304"/>
                <a:gd name="T43" fmla="*/ 5 h 532"/>
                <a:gd name="T44" fmla="*/ 173 w 4304"/>
                <a:gd name="T45" fmla="*/ 10 h 532"/>
                <a:gd name="T46" fmla="*/ 164 w 4304"/>
                <a:gd name="T47" fmla="*/ 11 h 532"/>
                <a:gd name="T48" fmla="*/ 184 w 4304"/>
                <a:gd name="T49" fmla="*/ 10 h 532"/>
                <a:gd name="T50" fmla="*/ 191 w 4304"/>
                <a:gd name="T51" fmla="*/ 13 h 532"/>
                <a:gd name="T52" fmla="*/ 203 w 4304"/>
                <a:gd name="T53" fmla="*/ 9 h 532"/>
                <a:gd name="T54" fmla="*/ 194 w 4304"/>
                <a:gd name="T55" fmla="*/ 5 h 532"/>
                <a:gd name="T56" fmla="*/ 202 w 4304"/>
                <a:gd name="T57" fmla="*/ 12 h 532"/>
                <a:gd name="T58" fmla="*/ 222 w 4304"/>
                <a:gd name="T59" fmla="*/ 14 h 532"/>
                <a:gd name="T60" fmla="*/ 221 w 4304"/>
                <a:gd name="T61" fmla="*/ 4 h 532"/>
                <a:gd name="T62" fmla="*/ 221 w 4304"/>
                <a:gd name="T63" fmla="*/ 6 h 532"/>
                <a:gd name="T64" fmla="*/ 223 w 4304"/>
                <a:gd name="T65" fmla="*/ 17 h 532"/>
                <a:gd name="T66" fmla="*/ 238 w 4304"/>
                <a:gd name="T67" fmla="*/ 17 h 532"/>
                <a:gd name="T68" fmla="*/ 262 w 4304"/>
                <a:gd name="T69" fmla="*/ 3 h 532"/>
                <a:gd name="T70" fmla="*/ 269 w 4304"/>
                <a:gd name="T71" fmla="*/ 17 h 532"/>
                <a:gd name="T72" fmla="*/ 31 w 4304"/>
                <a:gd name="T73" fmla="*/ 33 h 532"/>
                <a:gd name="T74" fmla="*/ 43 w 4304"/>
                <a:gd name="T75" fmla="*/ 33 h 532"/>
                <a:gd name="T76" fmla="*/ 51 w 4304"/>
                <a:gd name="T77" fmla="*/ 26 h 532"/>
                <a:gd name="T78" fmla="*/ 65 w 4304"/>
                <a:gd name="T79" fmla="*/ 33 h 532"/>
                <a:gd name="T80" fmla="*/ 66 w 4304"/>
                <a:gd name="T81" fmla="*/ 31 h 532"/>
                <a:gd name="T82" fmla="*/ 71 w 4304"/>
                <a:gd name="T83" fmla="*/ 25 h 532"/>
                <a:gd name="T84" fmla="*/ 82 w 4304"/>
                <a:gd name="T85" fmla="*/ 23 h 532"/>
                <a:gd name="T86" fmla="*/ 85 w 4304"/>
                <a:gd name="T87" fmla="*/ 21 h 532"/>
                <a:gd name="T88" fmla="*/ 98 w 4304"/>
                <a:gd name="T89" fmla="*/ 33 h 532"/>
                <a:gd name="T90" fmla="*/ 113 w 4304"/>
                <a:gd name="T91" fmla="*/ 24 h 532"/>
                <a:gd name="T92" fmla="*/ 137 w 4304"/>
                <a:gd name="T93" fmla="*/ 22 h 532"/>
                <a:gd name="T94" fmla="*/ 136 w 4304"/>
                <a:gd name="T95" fmla="*/ 31 h 532"/>
                <a:gd name="T96" fmla="*/ 147 w 4304"/>
                <a:gd name="T97" fmla="*/ 24 h 532"/>
                <a:gd name="T98" fmla="*/ 163 w 4304"/>
                <a:gd name="T99" fmla="*/ 22 h 532"/>
                <a:gd name="T100" fmla="*/ 163 w 4304"/>
                <a:gd name="T101" fmla="*/ 24 h 532"/>
                <a:gd name="T102" fmla="*/ 160 w 4304"/>
                <a:gd name="T103" fmla="*/ 33 h 532"/>
                <a:gd name="T104" fmla="*/ 170 w 4304"/>
                <a:gd name="T105" fmla="*/ 27 h 532"/>
                <a:gd name="T106" fmla="*/ 185 w 4304"/>
                <a:gd name="T107" fmla="*/ 21 h 532"/>
                <a:gd name="T108" fmla="*/ 197 w 4304"/>
                <a:gd name="T109" fmla="*/ 33 h 532"/>
                <a:gd name="T110" fmla="*/ 191 w 4304"/>
                <a:gd name="T111" fmla="*/ 29 h 532"/>
                <a:gd name="T112" fmla="*/ 204 w 4304"/>
                <a:gd name="T113" fmla="*/ 22 h 532"/>
                <a:gd name="T114" fmla="*/ 204 w 4304"/>
                <a:gd name="T115" fmla="*/ 27 h 532"/>
                <a:gd name="T116" fmla="*/ 223 w 4304"/>
                <a:gd name="T117" fmla="*/ 22 h 532"/>
                <a:gd name="T118" fmla="*/ 224 w 4304"/>
                <a:gd name="T119" fmla="*/ 24 h 532"/>
                <a:gd name="T120" fmla="*/ 220 w 4304"/>
                <a:gd name="T121" fmla="*/ 33 h 532"/>
                <a:gd name="T122" fmla="*/ 232 w 4304"/>
                <a:gd name="T123" fmla="*/ 31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0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35 w 1529"/>
                <a:gd name="T1" fmla="*/ 36 h 1275"/>
                <a:gd name="T2" fmla="*/ 53 w 1529"/>
                <a:gd name="T3" fmla="*/ 36 h 1275"/>
                <a:gd name="T4" fmla="*/ 53 w 1529"/>
                <a:gd name="T5" fmla="*/ 27 h 1275"/>
                <a:gd name="T6" fmla="*/ 26 w 1529"/>
                <a:gd name="T7" fmla="*/ 27 h 1275"/>
                <a:gd name="T8" fmla="*/ 26 w 1529"/>
                <a:gd name="T9" fmla="*/ 54 h 1275"/>
                <a:gd name="T10" fmla="*/ 70 w 1529"/>
                <a:gd name="T11" fmla="*/ 54 h 1275"/>
                <a:gd name="T12" fmla="*/ 70 w 1529"/>
                <a:gd name="T13" fmla="*/ 9 h 1275"/>
                <a:gd name="T14" fmla="*/ 8 w 1529"/>
                <a:gd name="T15" fmla="*/ 9 h 1275"/>
                <a:gd name="T16" fmla="*/ 8 w 1529"/>
                <a:gd name="T17" fmla="*/ 72 h 1275"/>
                <a:gd name="T18" fmla="*/ 86 w 1529"/>
                <a:gd name="T19" fmla="*/ 72 h 1275"/>
                <a:gd name="T20" fmla="*/ 86 w 1529"/>
                <a:gd name="T21" fmla="*/ 1 h 1275"/>
                <a:gd name="T22" fmla="*/ 95 w 1529"/>
                <a:gd name="T23" fmla="*/ 1 h 1275"/>
                <a:gd name="T24" fmla="*/ 95 w 1529"/>
                <a:gd name="T25" fmla="*/ 80 h 1275"/>
                <a:gd name="T26" fmla="*/ 0 w 1529"/>
                <a:gd name="T27" fmla="*/ 80 h 1275"/>
                <a:gd name="T28" fmla="*/ 0 w 1529"/>
                <a:gd name="T29" fmla="*/ 80 h 1275"/>
                <a:gd name="T30" fmla="*/ 0 w 1529"/>
                <a:gd name="T31" fmla="*/ 0 h 1275"/>
                <a:gd name="T32" fmla="*/ 79 w 1529"/>
                <a:gd name="T33" fmla="*/ 0 h 1275"/>
                <a:gd name="T34" fmla="*/ 79 w 1529"/>
                <a:gd name="T35" fmla="*/ 4 h 1275"/>
                <a:gd name="T36" fmla="*/ 79 w 1529"/>
                <a:gd name="T37" fmla="*/ 8 h 1275"/>
                <a:gd name="T38" fmla="*/ 79 w 1529"/>
                <a:gd name="T39" fmla="*/ 12 h 1275"/>
                <a:gd name="T40" fmla="*/ 79 w 1529"/>
                <a:gd name="T41" fmla="*/ 16 h 1275"/>
                <a:gd name="T42" fmla="*/ 79 w 1529"/>
                <a:gd name="T43" fmla="*/ 20 h 1275"/>
                <a:gd name="T44" fmla="*/ 79 w 1529"/>
                <a:gd name="T45" fmla="*/ 24 h 1275"/>
                <a:gd name="T46" fmla="*/ 79 w 1529"/>
                <a:gd name="T47" fmla="*/ 28 h 1275"/>
                <a:gd name="T48" fmla="*/ 79 w 1529"/>
                <a:gd name="T49" fmla="*/ 32 h 1275"/>
                <a:gd name="T50" fmla="*/ 79 w 1529"/>
                <a:gd name="T51" fmla="*/ 35 h 1275"/>
                <a:gd name="T52" fmla="*/ 79 w 1529"/>
                <a:gd name="T53" fmla="*/ 39 h 1275"/>
                <a:gd name="T54" fmla="*/ 79 w 1529"/>
                <a:gd name="T55" fmla="*/ 43 h 1275"/>
                <a:gd name="T56" fmla="*/ 79 w 1529"/>
                <a:gd name="T57" fmla="*/ 47 h 1275"/>
                <a:gd name="T58" fmla="*/ 79 w 1529"/>
                <a:gd name="T59" fmla="*/ 51 h 1275"/>
                <a:gd name="T60" fmla="*/ 79 w 1529"/>
                <a:gd name="T61" fmla="*/ 55 h 1275"/>
                <a:gd name="T62" fmla="*/ 79 w 1529"/>
                <a:gd name="T63" fmla="*/ 59 h 1275"/>
                <a:gd name="T64" fmla="*/ 79 w 1529"/>
                <a:gd name="T65" fmla="*/ 63 h 1275"/>
                <a:gd name="T66" fmla="*/ 75 w 1529"/>
                <a:gd name="T67" fmla="*/ 63 h 1275"/>
                <a:gd name="T68" fmla="*/ 71 w 1529"/>
                <a:gd name="T69" fmla="*/ 63 h 1275"/>
                <a:gd name="T70" fmla="*/ 67 w 1529"/>
                <a:gd name="T71" fmla="*/ 63 h 1275"/>
                <a:gd name="T72" fmla="*/ 64 w 1529"/>
                <a:gd name="T73" fmla="*/ 63 h 1275"/>
                <a:gd name="T74" fmla="*/ 60 w 1529"/>
                <a:gd name="T75" fmla="*/ 63 h 1275"/>
                <a:gd name="T76" fmla="*/ 56 w 1529"/>
                <a:gd name="T77" fmla="*/ 63 h 1275"/>
                <a:gd name="T78" fmla="*/ 52 w 1529"/>
                <a:gd name="T79" fmla="*/ 63 h 1275"/>
                <a:gd name="T80" fmla="*/ 48 w 1529"/>
                <a:gd name="T81" fmla="*/ 63 h 1275"/>
                <a:gd name="T82" fmla="*/ 44 w 1529"/>
                <a:gd name="T83" fmla="*/ 63 h 1275"/>
                <a:gd name="T84" fmla="*/ 40 w 1529"/>
                <a:gd name="T85" fmla="*/ 63 h 1275"/>
                <a:gd name="T86" fmla="*/ 37 w 1529"/>
                <a:gd name="T87" fmla="*/ 63 h 1275"/>
                <a:gd name="T88" fmla="*/ 33 w 1529"/>
                <a:gd name="T89" fmla="*/ 63 h 1275"/>
                <a:gd name="T90" fmla="*/ 29 w 1529"/>
                <a:gd name="T91" fmla="*/ 63 h 1275"/>
                <a:gd name="T92" fmla="*/ 25 w 1529"/>
                <a:gd name="T93" fmla="*/ 63 h 1275"/>
                <a:gd name="T94" fmla="*/ 21 w 1529"/>
                <a:gd name="T95" fmla="*/ 63 h 1275"/>
                <a:gd name="T96" fmla="*/ 17 w 1529"/>
                <a:gd name="T97" fmla="*/ 63 h 1275"/>
                <a:gd name="T98" fmla="*/ 17 w 1529"/>
                <a:gd name="T99" fmla="*/ 57 h 1275"/>
                <a:gd name="T100" fmla="*/ 17 w 1529"/>
                <a:gd name="T101" fmla="*/ 51 h 1275"/>
                <a:gd name="T102" fmla="*/ 17 w 1529"/>
                <a:gd name="T103" fmla="*/ 46 h 1275"/>
                <a:gd name="T104" fmla="*/ 17 w 1529"/>
                <a:gd name="T105" fmla="*/ 40 h 1275"/>
                <a:gd name="T106" fmla="*/ 17 w 1529"/>
                <a:gd name="T107" fmla="*/ 35 h 1275"/>
                <a:gd name="T108" fmla="*/ 17 w 1529"/>
                <a:gd name="T109" fmla="*/ 29 h 1275"/>
                <a:gd name="T110" fmla="*/ 17 w 1529"/>
                <a:gd name="T111" fmla="*/ 23 h 1275"/>
                <a:gd name="T112" fmla="*/ 17 w 1529"/>
                <a:gd name="T113" fmla="*/ 18 h 1275"/>
                <a:gd name="T114" fmla="*/ 61 w 1529"/>
                <a:gd name="T115" fmla="*/ 18 h 1275"/>
                <a:gd name="T116" fmla="*/ 61 w 1529"/>
                <a:gd name="T117" fmla="*/ 45 h 1275"/>
                <a:gd name="T118" fmla="*/ 35 w 1529"/>
                <a:gd name="T119" fmla="*/ 45 h 1275"/>
                <a:gd name="T120" fmla="*/ 35 w 1529"/>
                <a:gd name="T121" fmla="*/ 36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61 w 2467"/>
                <a:gd name="T1" fmla="*/ 5 h 262"/>
                <a:gd name="T2" fmla="*/ 59 w 2467"/>
                <a:gd name="T3" fmla="*/ 3 h 262"/>
                <a:gd name="T4" fmla="*/ 61 w 2467"/>
                <a:gd name="T5" fmla="*/ 13 h 262"/>
                <a:gd name="T6" fmla="*/ 46 w 2467"/>
                <a:gd name="T7" fmla="*/ 13 h 262"/>
                <a:gd name="T8" fmla="*/ 41 w 2467"/>
                <a:gd name="T9" fmla="*/ 10 h 262"/>
                <a:gd name="T10" fmla="*/ 42 w 2467"/>
                <a:gd name="T11" fmla="*/ 10 h 262"/>
                <a:gd name="T12" fmla="*/ 39 w 2467"/>
                <a:gd name="T13" fmla="*/ 4 h 262"/>
                <a:gd name="T14" fmla="*/ 43 w 2467"/>
                <a:gd name="T15" fmla="*/ 5 h 262"/>
                <a:gd name="T16" fmla="*/ 43 w 2467"/>
                <a:gd name="T17" fmla="*/ 7 h 262"/>
                <a:gd name="T18" fmla="*/ 42 w 2467"/>
                <a:gd name="T19" fmla="*/ 13 h 262"/>
                <a:gd name="T20" fmla="*/ 33 w 2467"/>
                <a:gd name="T21" fmla="*/ 1 h 262"/>
                <a:gd name="T22" fmla="*/ 35 w 2467"/>
                <a:gd name="T23" fmla="*/ 11 h 262"/>
                <a:gd name="T24" fmla="*/ 31 w 2467"/>
                <a:gd name="T25" fmla="*/ 5 h 262"/>
                <a:gd name="T26" fmla="*/ 37 w 2467"/>
                <a:gd name="T27" fmla="*/ 4 h 262"/>
                <a:gd name="T28" fmla="*/ 33 w 2467"/>
                <a:gd name="T29" fmla="*/ 6 h 262"/>
                <a:gd name="T30" fmla="*/ 37 w 2467"/>
                <a:gd name="T31" fmla="*/ 12 h 262"/>
                <a:gd name="T32" fmla="*/ 28 w 2467"/>
                <a:gd name="T33" fmla="*/ 3 h 262"/>
                <a:gd name="T34" fmla="*/ 24 w 2467"/>
                <a:gd name="T35" fmla="*/ 14 h 262"/>
                <a:gd name="T36" fmla="*/ 21 w 2467"/>
                <a:gd name="T37" fmla="*/ 13 h 262"/>
                <a:gd name="T38" fmla="*/ 1 w 2467"/>
                <a:gd name="T39" fmla="*/ 11 h 262"/>
                <a:gd name="T40" fmla="*/ 5 w 2467"/>
                <a:gd name="T41" fmla="*/ 6 h 262"/>
                <a:gd name="T42" fmla="*/ 1 w 2467"/>
                <a:gd name="T43" fmla="*/ 5 h 262"/>
                <a:gd name="T44" fmla="*/ 7 w 2467"/>
                <a:gd name="T45" fmla="*/ 4 h 262"/>
                <a:gd name="T46" fmla="*/ 3 w 2467"/>
                <a:gd name="T47" fmla="*/ 10 h 262"/>
                <a:gd name="T48" fmla="*/ 5 w 2467"/>
                <a:gd name="T49" fmla="*/ 8 h 262"/>
                <a:gd name="T50" fmla="*/ 147 w 2467"/>
                <a:gd name="T51" fmla="*/ 11 h 262"/>
                <a:gd name="T52" fmla="*/ 152 w 2467"/>
                <a:gd name="T53" fmla="*/ 5 h 262"/>
                <a:gd name="T54" fmla="*/ 147 w 2467"/>
                <a:gd name="T55" fmla="*/ 5 h 262"/>
                <a:gd name="T56" fmla="*/ 154 w 2467"/>
                <a:gd name="T57" fmla="*/ 5 h 262"/>
                <a:gd name="T58" fmla="*/ 150 w 2467"/>
                <a:gd name="T59" fmla="*/ 10 h 262"/>
                <a:gd name="T60" fmla="*/ 143 w 2467"/>
                <a:gd name="T61" fmla="*/ 13 h 262"/>
                <a:gd name="T62" fmla="*/ 139 w 2467"/>
                <a:gd name="T63" fmla="*/ 11 h 262"/>
                <a:gd name="T64" fmla="*/ 135 w 2467"/>
                <a:gd name="T65" fmla="*/ 4 h 262"/>
                <a:gd name="T66" fmla="*/ 141 w 2467"/>
                <a:gd name="T67" fmla="*/ 11 h 262"/>
                <a:gd name="T68" fmla="*/ 126 w 2467"/>
                <a:gd name="T69" fmla="*/ 1 h 262"/>
                <a:gd name="T70" fmla="*/ 120 w 2467"/>
                <a:gd name="T71" fmla="*/ 2 h 262"/>
                <a:gd name="T72" fmla="*/ 122 w 2467"/>
                <a:gd name="T73" fmla="*/ 11 h 262"/>
                <a:gd name="T74" fmla="*/ 118 w 2467"/>
                <a:gd name="T75" fmla="*/ 6 h 262"/>
                <a:gd name="T76" fmla="*/ 124 w 2467"/>
                <a:gd name="T77" fmla="*/ 4 h 262"/>
                <a:gd name="T78" fmla="*/ 120 w 2467"/>
                <a:gd name="T79" fmla="*/ 5 h 262"/>
                <a:gd name="T80" fmla="*/ 124 w 2467"/>
                <a:gd name="T81" fmla="*/ 12 h 262"/>
                <a:gd name="T82" fmla="*/ 118 w 2467"/>
                <a:gd name="T83" fmla="*/ 10 h 262"/>
                <a:gd name="T84" fmla="*/ 105 w 2467"/>
                <a:gd name="T85" fmla="*/ 13 h 262"/>
                <a:gd name="T86" fmla="*/ 108 w 2467"/>
                <a:gd name="T87" fmla="*/ 7 h 262"/>
                <a:gd name="T88" fmla="*/ 107 w 2467"/>
                <a:gd name="T89" fmla="*/ 6 h 262"/>
                <a:gd name="T90" fmla="*/ 110 w 2467"/>
                <a:gd name="T91" fmla="*/ 3 h 262"/>
                <a:gd name="T92" fmla="*/ 108 w 2467"/>
                <a:gd name="T93" fmla="*/ 9 h 262"/>
                <a:gd name="T94" fmla="*/ 108 w 2467"/>
                <a:gd name="T95" fmla="*/ 11 h 262"/>
                <a:gd name="T96" fmla="*/ 101 w 2467"/>
                <a:gd name="T97" fmla="*/ 3 h 262"/>
                <a:gd name="T98" fmla="*/ 99 w 2467"/>
                <a:gd name="T99" fmla="*/ 5 h 262"/>
                <a:gd name="T100" fmla="*/ 94 w 2467"/>
                <a:gd name="T101" fmla="*/ 3 h 262"/>
                <a:gd name="T102" fmla="*/ 84 w 2467"/>
                <a:gd name="T103" fmla="*/ 10 h 262"/>
                <a:gd name="T104" fmla="*/ 86 w 2467"/>
                <a:gd name="T105" fmla="*/ 5 h 262"/>
                <a:gd name="T106" fmla="*/ 86 w 2467"/>
                <a:gd name="T107" fmla="*/ 3 h 262"/>
                <a:gd name="T108" fmla="*/ 85 w 2467"/>
                <a:gd name="T109" fmla="*/ 13 h 262"/>
                <a:gd name="T110" fmla="*/ 77 w 2467"/>
                <a:gd name="T111" fmla="*/ 11 h 262"/>
                <a:gd name="T112" fmla="*/ 76 w 2467"/>
                <a:gd name="T113" fmla="*/ 5 h 262"/>
                <a:gd name="T114" fmla="*/ 79 w 2467"/>
                <a:gd name="T115" fmla="*/ 3 h 262"/>
                <a:gd name="T116" fmla="*/ 78 w 2467"/>
                <a:gd name="T117" fmla="*/ 13 h 262"/>
                <a:gd name="T118" fmla="*/ 68 w 2467"/>
                <a:gd name="T119" fmla="*/ 13 h 262"/>
                <a:gd name="T120" fmla="*/ 66 w 2467"/>
                <a:gd name="T121" fmla="*/ 4 h 262"/>
                <a:gd name="T122" fmla="*/ 68 w 2467"/>
                <a:gd name="T123" fmla="*/ 10 h 262"/>
                <a:gd name="T124" fmla="*/ 69 w 2467"/>
                <a:gd name="T125" fmla="*/ 6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2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123 w 2131"/>
                <a:gd name="T1" fmla="*/ 3 h 263"/>
                <a:gd name="T2" fmla="*/ 126 w 2131"/>
                <a:gd name="T3" fmla="*/ 4 h 263"/>
                <a:gd name="T4" fmla="*/ 123 w 2131"/>
                <a:gd name="T5" fmla="*/ 5 h 263"/>
                <a:gd name="T6" fmla="*/ 115 w 2131"/>
                <a:gd name="T7" fmla="*/ 13 h 263"/>
                <a:gd name="T8" fmla="*/ 111 w 2131"/>
                <a:gd name="T9" fmla="*/ 10 h 263"/>
                <a:gd name="T10" fmla="*/ 116 w 2131"/>
                <a:gd name="T11" fmla="*/ 6 h 263"/>
                <a:gd name="T12" fmla="*/ 114 w 2131"/>
                <a:gd name="T13" fmla="*/ 6 h 263"/>
                <a:gd name="T14" fmla="*/ 115 w 2131"/>
                <a:gd name="T15" fmla="*/ 3 h 263"/>
                <a:gd name="T16" fmla="*/ 119 w 2131"/>
                <a:gd name="T17" fmla="*/ 12 h 263"/>
                <a:gd name="T18" fmla="*/ 114 w 2131"/>
                <a:gd name="T19" fmla="*/ 11 h 263"/>
                <a:gd name="T20" fmla="*/ 116 w 2131"/>
                <a:gd name="T21" fmla="*/ 8 h 263"/>
                <a:gd name="T22" fmla="*/ 103 w 2131"/>
                <a:gd name="T23" fmla="*/ 13 h 263"/>
                <a:gd name="T24" fmla="*/ 93 w 2131"/>
                <a:gd name="T25" fmla="*/ 3 h 263"/>
                <a:gd name="T26" fmla="*/ 96 w 2131"/>
                <a:gd name="T27" fmla="*/ 4 h 263"/>
                <a:gd name="T28" fmla="*/ 93 w 2131"/>
                <a:gd name="T29" fmla="*/ 5 h 263"/>
                <a:gd name="T30" fmla="*/ 84 w 2131"/>
                <a:gd name="T31" fmla="*/ 13 h 263"/>
                <a:gd name="T32" fmla="*/ 82 w 2131"/>
                <a:gd name="T33" fmla="*/ 4 h 263"/>
                <a:gd name="T34" fmla="*/ 86 w 2131"/>
                <a:gd name="T35" fmla="*/ 13 h 263"/>
                <a:gd name="T36" fmla="*/ 86 w 2131"/>
                <a:gd name="T37" fmla="*/ 11 h 263"/>
                <a:gd name="T38" fmla="*/ 85 w 2131"/>
                <a:gd name="T39" fmla="*/ 5 h 263"/>
                <a:gd name="T40" fmla="*/ 77 w 2131"/>
                <a:gd name="T41" fmla="*/ 11 h 263"/>
                <a:gd name="T42" fmla="*/ 76 w 2131"/>
                <a:gd name="T43" fmla="*/ 6 h 263"/>
                <a:gd name="T44" fmla="*/ 78 w 2131"/>
                <a:gd name="T45" fmla="*/ 3 h 263"/>
                <a:gd name="T46" fmla="*/ 78 w 2131"/>
                <a:gd name="T47" fmla="*/ 13 h 263"/>
                <a:gd name="T48" fmla="*/ 67 w 2131"/>
                <a:gd name="T49" fmla="*/ 10 h 263"/>
                <a:gd name="T50" fmla="*/ 69 w 2131"/>
                <a:gd name="T51" fmla="*/ 6 h 263"/>
                <a:gd name="T52" fmla="*/ 65 w 2131"/>
                <a:gd name="T53" fmla="*/ 3 h 263"/>
                <a:gd name="T54" fmla="*/ 71 w 2131"/>
                <a:gd name="T55" fmla="*/ 3 h 263"/>
                <a:gd name="T56" fmla="*/ 70 w 2131"/>
                <a:gd name="T57" fmla="*/ 13 h 263"/>
                <a:gd name="T58" fmla="*/ 54 w 2131"/>
                <a:gd name="T59" fmla="*/ 13 h 263"/>
                <a:gd name="T60" fmla="*/ 50 w 2131"/>
                <a:gd name="T61" fmla="*/ 10 h 263"/>
                <a:gd name="T62" fmla="*/ 55 w 2131"/>
                <a:gd name="T63" fmla="*/ 6 h 263"/>
                <a:gd name="T64" fmla="*/ 53 w 2131"/>
                <a:gd name="T65" fmla="*/ 6 h 263"/>
                <a:gd name="T66" fmla="*/ 54 w 2131"/>
                <a:gd name="T67" fmla="*/ 3 h 263"/>
                <a:gd name="T68" fmla="*/ 58 w 2131"/>
                <a:gd name="T69" fmla="*/ 12 h 263"/>
                <a:gd name="T70" fmla="*/ 53 w 2131"/>
                <a:gd name="T71" fmla="*/ 11 h 263"/>
                <a:gd name="T72" fmla="*/ 55 w 2131"/>
                <a:gd name="T73" fmla="*/ 8 h 263"/>
                <a:gd name="T74" fmla="*/ 41 w 2131"/>
                <a:gd name="T75" fmla="*/ 10 h 263"/>
                <a:gd name="T76" fmla="*/ 39 w 2131"/>
                <a:gd name="T77" fmla="*/ 6 h 263"/>
                <a:gd name="T78" fmla="*/ 41 w 2131"/>
                <a:gd name="T79" fmla="*/ 3 h 263"/>
                <a:gd name="T80" fmla="*/ 43 w 2131"/>
                <a:gd name="T81" fmla="*/ 12 h 263"/>
                <a:gd name="T82" fmla="*/ 39 w 2131"/>
                <a:gd name="T83" fmla="*/ 13 h 263"/>
                <a:gd name="T84" fmla="*/ 31 w 2131"/>
                <a:gd name="T85" fmla="*/ 5 h 263"/>
                <a:gd name="T86" fmla="*/ 32 w 2131"/>
                <a:gd name="T87" fmla="*/ 11 h 263"/>
                <a:gd name="T88" fmla="*/ 34 w 2131"/>
                <a:gd name="T89" fmla="*/ 13 h 263"/>
                <a:gd name="T90" fmla="*/ 28 w 2131"/>
                <a:gd name="T91" fmla="*/ 10 h 263"/>
                <a:gd name="T92" fmla="*/ 33 w 2131"/>
                <a:gd name="T93" fmla="*/ 3 h 263"/>
                <a:gd name="T94" fmla="*/ 23 w 2131"/>
                <a:gd name="T95" fmla="*/ 2 h 263"/>
                <a:gd name="T96" fmla="*/ 27 w 2131"/>
                <a:gd name="T97" fmla="*/ 13 h 263"/>
                <a:gd name="T98" fmla="*/ 14 w 2131"/>
                <a:gd name="T99" fmla="*/ 13 h 263"/>
                <a:gd name="T100" fmla="*/ 17 w 2131"/>
                <a:gd name="T101" fmla="*/ 11 h 263"/>
                <a:gd name="T102" fmla="*/ 9 w 2131"/>
                <a:gd name="T103" fmla="*/ 13 h 263"/>
                <a:gd name="T104" fmla="*/ 5 w 2131"/>
                <a:gd name="T105" fmla="*/ 11 h 263"/>
                <a:gd name="T106" fmla="*/ 1 w 2131"/>
                <a:gd name="T107" fmla="*/ 7 h 263"/>
                <a:gd name="T108" fmla="*/ 3 w 2131"/>
                <a:gd name="T109" fmla="*/ 3 h 263"/>
                <a:gd name="T110" fmla="*/ 5 w 2131"/>
                <a:gd name="T111" fmla="*/ 6 h 263"/>
                <a:gd name="T112" fmla="*/ 3 w 2131"/>
                <a:gd name="T113" fmla="*/ 6 h 263"/>
                <a:gd name="T114" fmla="*/ 7 w 2131"/>
                <a:gd name="T115" fmla="*/ 12 h 263"/>
                <a:gd name="T116" fmla="*/ 1 w 2131"/>
                <a:gd name="T117" fmla="*/ 11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3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60 w 2582"/>
                <a:gd name="T1" fmla="*/ 15 h 254"/>
                <a:gd name="T2" fmla="*/ 151 w 2582"/>
                <a:gd name="T3" fmla="*/ 14 h 254"/>
                <a:gd name="T4" fmla="*/ 154 w 2582"/>
                <a:gd name="T5" fmla="*/ 4 h 254"/>
                <a:gd name="T6" fmla="*/ 142 w 2582"/>
                <a:gd name="T7" fmla="*/ 13 h 254"/>
                <a:gd name="T8" fmla="*/ 146 w 2582"/>
                <a:gd name="T9" fmla="*/ 5 h 254"/>
                <a:gd name="T10" fmla="*/ 145 w 2582"/>
                <a:gd name="T11" fmla="*/ 12 h 254"/>
                <a:gd name="T12" fmla="*/ 144 w 2582"/>
                <a:gd name="T13" fmla="*/ 7 h 254"/>
                <a:gd name="T14" fmla="*/ 137 w 2582"/>
                <a:gd name="T15" fmla="*/ 6 h 254"/>
                <a:gd name="T16" fmla="*/ 137 w 2582"/>
                <a:gd name="T17" fmla="*/ 4 h 254"/>
                <a:gd name="T18" fmla="*/ 137 w 2582"/>
                <a:gd name="T19" fmla="*/ 14 h 254"/>
                <a:gd name="T20" fmla="*/ 130 w 2582"/>
                <a:gd name="T21" fmla="*/ 4 h 254"/>
                <a:gd name="T22" fmla="*/ 126 w 2582"/>
                <a:gd name="T23" fmla="*/ 7 h 254"/>
                <a:gd name="T24" fmla="*/ 118 w 2582"/>
                <a:gd name="T25" fmla="*/ 14 h 254"/>
                <a:gd name="T26" fmla="*/ 119 w 2582"/>
                <a:gd name="T27" fmla="*/ 4 h 254"/>
                <a:gd name="T28" fmla="*/ 119 w 2582"/>
                <a:gd name="T29" fmla="*/ 6 h 254"/>
                <a:gd name="T30" fmla="*/ 119 w 2582"/>
                <a:gd name="T31" fmla="*/ 12 h 254"/>
                <a:gd name="T32" fmla="*/ 111 w 2582"/>
                <a:gd name="T33" fmla="*/ 12 h 254"/>
                <a:gd name="T34" fmla="*/ 110 w 2582"/>
                <a:gd name="T35" fmla="*/ 7 h 254"/>
                <a:gd name="T36" fmla="*/ 113 w 2582"/>
                <a:gd name="T37" fmla="*/ 5 h 254"/>
                <a:gd name="T38" fmla="*/ 110 w 2582"/>
                <a:gd name="T39" fmla="*/ 14 h 254"/>
                <a:gd name="T40" fmla="*/ 102 w 2582"/>
                <a:gd name="T41" fmla="*/ 12 h 254"/>
                <a:gd name="T42" fmla="*/ 99 w 2582"/>
                <a:gd name="T43" fmla="*/ 5 h 254"/>
                <a:gd name="T44" fmla="*/ 105 w 2582"/>
                <a:gd name="T45" fmla="*/ 13 h 254"/>
                <a:gd name="T46" fmla="*/ 88 w 2582"/>
                <a:gd name="T47" fmla="*/ 14 h 254"/>
                <a:gd name="T48" fmla="*/ 84 w 2582"/>
                <a:gd name="T49" fmla="*/ 9 h 254"/>
                <a:gd name="T50" fmla="*/ 88 w 2582"/>
                <a:gd name="T51" fmla="*/ 6 h 254"/>
                <a:gd name="T52" fmla="*/ 87 w 2582"/>
                <a:gd name="T53" fmla="*/ 4 h 254"/>
                <a:gd name="T54" fmla="*/ 89 w 2582"/>
                <a:gd name="T55" fmla="*/ 14 h 254"/>
                <a:gd name="T56" fmla="*/ 88 w 2582"/>
                <a:gd name="T57" fmla="*/ 12 h 254"/>
                <a:gd name="T58" fmla="*/ 75 w 2582"/>
                <a:gd name="T59" fmla="*/ 12 h 254"/>
                <a:gd name="T60" fmla="*/ 75 w 2582"/>
                <a:gd name="T61" fmla="*/ 7 h 254"/>
                <a:gd name="T62" fmla="*/ 79 w 2582"/>
                <a:gd name="T63" fmla="*/ 6 h 254"/>
                <a:gd name="T64" fmla="*/ 72 w 2582"/>
                <a:gd name="T65" fmla="*/ 12 h 254"/>
                <a:gd name="T66" fmla="*/ 62 w 2582"/>
                <a:gd name="T67" fmla="*/ 1 h 254"/>
                <a:gd name="T68" fmla="*/ 59 w 2582"/>
                <a:gd name="T69" fmla="*/ 12 h 254"/>
                <a:gd name="T70" fmla="*/ 55 w 2582"/>
                <a:gd name="T71" fmla="*/ 7 h 254"/>
                <a:gd name="T72" fmla="*/ 61 w 2582"/>
                <a:gd name="T73" fmla="*/ 5 h 254"/>
                <a:gd name="T74" fmla="*/ 57 w 2582"/>
                <a:gd name="T75" fmla="*/ 7 h 254"/>
                <a:gd name="T76" fmla="*/ 60 w 2582"/>
                <a:gd name="T77" fmla="*/ 14 h 254"/>
                <a:gd name="T78" fmla="*/ 45 w 2582"/>
                <a:gd name="T79" fmla="*/ 14 h 254"/>
                <a:gd name="T80" fmla="*/ 42 w 2582"/>
                <a:gd name="T81" fmla="*/ 4 h 254"/>
                <a:gd name="T82" fmla="*/ 40 w 2582"/>
                <a:gd name="T83" fmla="*/ 7 h 254"/>
                <a:gd name="T84" fmla="*/ 28 w 2582"/>
                <a:gd name="T85" fmla="*/ 13 h 254"/>
                <a:gd name="T86" fmla="*/ 33 w 2582"/>
                <a:gd name="T87" fmla="*/ 5 h 254"/>
                <a:gd name="T88" fmla="*/ 33 w 2582"/>
                <a:gd name="T89" fmla="*/ 11 h 254"/>
                <a:gd name="T90" fmla="*/ 31 w 2582"/>
                <a:gd name="T91" fmla="*/ 7 h 254"/>
                <a:gd name="T92" fmla="*/ 22 w 2582"/>
                <a:gd name="T93" fmla="*/ 7 h 254"/>
                <a:gd name="T94" fmla="*/ 27 w 2582"/>
                <a:gd name="T95" fmla="*/ 12 h 254"/>
                <a:gd name="T96" fmla="*/ 20 w 2582"/>
                <a:gd name="T97" fmla="*/ 11 h 254"/>
                <a:gd name="T98" fmla="*/ 26 w 2582"/>
                <a:gd name="T99" fmla="*/ 5 h 254"/>
                <a:gd name="T100" fmla="*/ 18 w 2582"/>
                <a:gd name="T101" fmla="*/ 5 h 254"/>
                <a:gd name="T102" fmla="*/ 18 w 2582"/>
                <a:gd name="T103" fmla="*/ 8 h 254"/>
                <a:gd name="T104" fmla="*/ 12 w 2582"/>
                <a:gd name="T105" fmla="*/ 12 h 254"/>
                <a:gd name="T106" fmla="*/ 10 w 2582"/>
                <a:gd name="T107" fmla="*/ 6 h 254"/>
                <a:gd name="T108" fmla="*/ 5 w 2582"/>
                <a:gd name="T109" fmla="*/ 12 h 254"/>
                <a:gd name="T110" fmla="*/ 1 w 2582"/>
                <a:gd name="T111" fmla="*/ 6 h 254"/>
                <a:gd name="T112" fmla="*/ 6 w 2582"/>
                <a:gd name="T113" fmla="*/ 2 h 254"/>
                <a:gd name="T114" fmla="*/ 5 w 2582"/>
                <a:gd name="T115" fmla="*/ 3 h 254"/>
                <a:gd name="T116" fmla="*/ 6 w 2582"/>
                <a:gd name="T117" fmla="*/ 8 h 254"/>
                <a:gd name="T118" fmla="*/ 5 w 2582"/>
                <a:gd name="T119" fmla="*/ 14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4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5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6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2 w 4312"/>
                <a:gd name="T1" fmla="*/ 5 h 228"/>
                <a:gd name="T2" fmla="*/ 19 w 4312"/>
                <a:gd name="T3" fmla="*/ 9 h 228"/>
                <a:gd name="T4" fmla="*/ 18 w 4312"/>
                <a:gd name="T5" fmla="*/ 5 h 228"/>
                <a:gd name="T6" fmla="*/ 17 w 4312"/>
                <a:gd name="T7" fmla="*/ 3 h 228"/>
                <a:gd name="T8" fmla="*/ 28 w 4312"/>
                <a:gd name="T9" fmla="*/ 10 h 228"/>
                <a:gd name="T10" fmla="*/ 28 w 4312"/>
                <a:gd name="T11" fmla="*/ 6 h 228"/>
                <a:gd name="T12" fmla="*/ 26 w 4312"/>
                <a:gd name="T13" fmla="*/ 11 h 228"/>
                <a:gd name="T14" fmla="*/ 41 w 4312"/>
                <a:gd name="T15" fmla="*/ 4 h 228"/>
                <a:gd name="T16" fmla="*/ 40 w 4312"/>
                <a:gd name="T17" fmla="*/ 10 h 228"/>
                <a:gd name="T18" fmla="*/ 48 w 4312"/>
                <a:gd name="T19" fmla="*/ 6 h 228"/>
                <a:gd name="T20" fmla="*/ 47 w 4312"/>
                <a:gd name="T21" fmla="*/ 4 h 228"/>
                <a:gd name="T22" fmla="*/ 61 w 4312"/>
                <a:gd name="T23" fmla="*/ 5 h 228"/>
                <a:gd name="T24" fmla="*/ 60 w 4312"/>
                <a:gd name="T25" fmla="*/ 10 h 228"/>
                <a:gd name="T26" fmla="*/ 67 w 4312"/>
                <a:gd name="T27" fmla="*/ 7 h 228"/>
                <a:gd name="T28" fmla="*/ 69 w 4312"/>
                <a:gd name="T29" fmla="*/ 5 h 228"/>
                <a:gd name="T30" fmla="*/ 73 w 4312"/>
                <a:gd name="T31" fmla="*/ 8 h 228"/>
                <a:gd name="T32" fmla="*/ 78 w 4312"/>
                <a:gd name="T33" fmla="*/ 11 h 228"/>
                <a:gd name="T34" fmla="*/ 82 w 4312"/>
                <a:gd name="T35" fmla="*/ 11 h 228"/>
                <a:gd name="T36" fmla="*/ 81 w 4312"/>
                <a:gd name="T37" fmla="*/ 7 h 228"/>
                <a:gd name="T38" fmla="*/ 97 w 4312"/>
                <a:gd name="T39" fmla="*/ 7 h 228"/>
                <a:gd name="T40" fmla="*/ 95 w 4312"/>
                <a:gd name="T41" fmla="*/ 9 h 228"/>
                <a:gd name="T42" fmla="*/ 96 w 4312"/>
                <a:gd name="T43" fmla="*/ 4 h 228"/>
                <a:gd name="T44" fmla="*/ 98 w 4312"/>
                <a:gd name="T45" fmla="*/ 5 h 228"/>
                <a:gd name="T46" fmla="*/ 100 w 4312"/>
                <a:gd name="T47" fmla="*/ 11 h 228"/>
                <a:gd name="T48" fmla="*/ 101 w 4312"/>
                <a:gd name="T49" fmla="*/ 6 h 228"/>
                <a:gd name="T50" fmla="*/ 103 w 4312"/>
                <a:gd name="T51" fmla="*/ 2 h 228"/>
                <a:gd name="T52" fmla="*/ 112 w 4312"/>
                <a:gd name="T53" fmla="*/ 10 h 228"/>
                <a:gd name="T54" fmla="*/ 132 w 4312"/>
                <a:gd name="T55" fmla="*/ 7 h 228"/>
                <a:gd name="T56" fmla="*/ 130 w 4312"/>
                <a:gd name="T57" fmla="*/ 9 h 228"/>
                <a:gd name="T58" fmla="*/ 131 w 4312"/>
                <a:gd name="T59" fmla="*/ 4 h 228"/>
                <a:gd name="T60" fmla="*/ 133 w 4312"/>
                <a:gd name="T61" fmla="*/ 5 h 228"/>
                <a:gd name="T62" fmla="*/ 138 w 4312"/>
                <a:gd name="T63" fmla="*/ 7 h 228"/>
                <a:gd name="T64" fmla="*/ 143 w 4312"/>
                <a:gd name="T65" fmla="*/ 10 h 228"/>
                <a:gd name="T66" fmla="*/ 144 w 4312"/>
                <a:gd name="T67" fmla="*/ 12 h 228"/>
                <a:gd name="T68" fmla="*/ 154 w 4312"/>
                <a:gd name="T69" fmla="*/ 9 h 228"/>
                <a:gd name="T70" fmla="*/ 157 w 4312"/>
                <a:gd name="T71" fmla="*/ 11 h 228"/>
                <a:gd name="T72" fmla="*/ 162 w 4312"/>
                <a:gd name="T73" fmla="*/ 8 h 228"/>
                <a:gd name="T74" fmla="*/ 173 w 4312"/>
                <a:gd name="T75" fmla="*/ 2 h 228"/>
                <a:gd name="T76" fmla="*/ 173 w 4312"/>
                <a:gd name="T77" fmla="*/ 10 h 228"/>
                <a:gd name="T78" fmla="*/ 183 w 4312"/>
                <a:gd name="T79" fmla="*/ 9 h 228"/>
                <a:gd name="T80" fmla="*/ 183 w 4312"/>
                <a:gd name="T81" fmla="*/ 5 h 228"/>
                <a:gd name="T82" fmla="*/ 188 w 4312"/>
                <a:gd name="T83" fmla="*/ 10 h 228"/>
                <a:gd name="T84" fmla="*/ 188 w 4312"/>
                <a:gd name="T85" fmla="*/ 7 h 228"/>
                <a:gd name="T86" fmla="*/ 186 w 4312"/>
                <a:gd name="T87" fmla="*/ 12 h 228"/>
                <a:gd name="T88" fmla="*/ 201 w 4312"/>
                <a:gd name="T89" fmla="*/ 10 h 228"/>
                <a:gd name="T90" fmla="*/ 200 w 4312"/>
                <a:gd name="T91" fmla="*/ 4 h 228"/>
                <a:gd name="T92" fmla="*/ 202 w 4312"/>
                <a:gd name="T93" fmla="*/ 2 h 228"/>
                <a:gd name="T94" fmla="*/ 214 w 4312"/>
                <a:gd name="T95" fmla="*/ 11 h 228"/>
                <a:gd name="T96" fmla="*/ 213 w 4312"/>
                <a:gd name="T97" fmla="*/ 5 h 228"/>
                <a:gd name="T98" fmla="*/ 219 w 4312"/>
                <a:gd name="T99" fmla="*/ 10 h 228"/>
                <a:gd name="T100" fmla="*/ 225 w 4312"/>
                <a:gd name="T101" fmla="*/ 7 h 228"/>
                <a:gd name="T102" fmla="*/ 226 w 4312"/>
                <a:gd name="T103" fmla="*/ 2 h 228"/>
                <a:gd name="T104" fmla="*/ 231 w 4312"/>
                <a:gd name="T105" fmla="*/ 11 h 228"/>
                <a:gd name="T106" fmla="*/ 233 w 4312"/>
                <a:gd name="T107" fmla="*/ 6 h 228"/>
                <a:gd name="T108" fmla="*/ 237 w 4312"/>
                <a:gd name="T109" fmla="*/ 14 h 228"/>
                <a:gd name="T110" fmla="*/ 245 w 4312"/>
                <a:gd name="T111" fmla="*/ 6 h 228"/>
                <a:gd name="T112" fmla="*/ 244 w 4312"/>
                <a:gd name="T113" fmla="*/ 10 h 228"/>
                <a:gd name="T114" fmla="*/ 263 w 4312"/>
                <a:gd name="T115" fmla="*/ 9 h 228"/>
                <a:gd name="T116" fmla="*/ 262 w 4312"/>
                <a:gd name="T117" fmla="*/ 5 h 228"/>
                <a:gd name="T118" fmla="*/ 267 w 4312"/>
                <a:gd name="T119" fmla="*/ 10 h 228"/>
                <a:gd name="T120" fmla="*/ 265 w 4312"/>
                <a:gd name="T121" fmla="*/ 6 h 228"/>
                <a:gd name="T122" fmla="*/ 267 w 4312"/>
                <a:gd name="T123" fmla="*/ 6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sp>
        <p:nvSpPr>
          <p:cNvPr id="27" name="Podnadpis 2"/>
          <p:cNvSpPr txBox="1">
            <a:spLocks/>
          </p:cNvSpPr>
          <p:nvPr/>
        </p:nvSpPr>
        <p:spPr>
          <a:xfrm>
            <a:off x="468313" y="2420938"/>
            <a:ext cx="8207375" cy="4032250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b="1" dirty="0" smtClean="0">
              <a:solidFill>
                <a:srgbClr val="758386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Jméno autora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Mgr.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Ladislav </a:t>
            </a:r>
            <a:r>
              <a:rPr lang="cs-CZ" sz="1800" dirty="0" err="1" smtClean="0">
                <a:solidFill>
                  <a:prstClr val="black"/>
                </a:solidFill>
                <a:latin typeface="Arial" charset="0"/>
              </a:rPr>
              <a:t>Kažimír</a:t>
            </a:r>
            <a:r>
              <a:rPr lang="cs-CZ" sz="1800" dirty="0" smtClean="0">
                <a:solidFill>
                  <a:prstClr val="black"/>
                </a:solidFill>
              </a:rPr>
              <a:t/>
            </a:r>
            <a:br>
              <a:rPr lang="cs-CZ" sz="1800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Datum vytvoření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04.04.2013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Číslo </a:t>
            </a:r>
            <a:r>
              <a:rPr lang="cs-CZ" sz="1800" b="1" dirty="0" err="1" smtClean="0">
                <a:solidFill>
                  <a:prstClr val="black"/>
                </a:solidFill>
                <a:latin typeface="Arial" charset="0"/>
              </a:rPr>
              <a:t>DUMu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cs-CZ" sz="1800" dirty="0">
                <a:solidFill>
                  <a:prstClr val="black"/>
                </a:solidFill>
                <a:latin typeface="Arial" charset="0"/>
              </a:rPr>
              <a:t>VY_32_INOVACE_06_Ch_ACH</a:t>
            </a: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endParaRPr lang="cs-CZ" sz="1800" b="1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Ročník</a:t>
            </a:r>
            <a:r>
              <a:rPr lang="cs-CZ" sz="1800" dirty="0" smtClean="0">
                <a:solidFill>
                  <a:prstClr val="black"/>
                </a:solidFill>
              </a:rPr>
              <a:t>: I.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Vzdělávací oblast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Přírodovědné vzdělávání</a:t>
            </a:r>
            <a:endParaRPr lang="cs-CZ" sz="1800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V</a:t>
            </a:r>
            <a:r>
              <a:rPr lang="cs-CZ" sz="1800" b="1" dirty="0" smtClean="0">
                <a:solidFill>
                  <a:prstClr val="black"/>
                </a:solidFill>
              </a:rPr>
              <a:t>zdělávací obor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ematický okruh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Anorganická 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éma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cs-CZ" sz="1800" b="1" dirty="0">
                <a:solidFill>
                  <a:prstClr val="black"/>
                </a:solidFill>
                <a:latin typeface="Arial" charset="0"/>
              </a:rPr>
              <a:t>Chlor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</a:rPr>
              <a:t>Metodický list/anotace:</a:t>
            </a: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dirty="0">
                <a:solidFill>
                  <a:prstClr val="black"/>
                </a:solidFill>
              </a:rPr>
              <a:t>Prezentace je určena pro téma </a:t>
            </a:r>
            <a:r>
              <a:rPr lang="cs-CZ" sz="1800" b="1" dirty="0">
                <a:solidFill>
                  <a:prstClr val="black"/>
                </a:solidFill>
              </a:rPr>
              <a:t>chemie </a:t>
            </a:r>
            <a:r>
              <a:rPr lang="cs-CZ" sz="1800" b="1" dirty="0" smtClean="0">
                <a:solidFill>
                  <a:prstClr val="black"/>
                </a:solidFill>
              </a:rPr>
              <a:t>chloru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>
                <a:solidFill>
                  <a:prstClr val="black"/>
                </a:solidFill>
              </a:rPr>
              <a:t>v rozsahu SŠ, pro zopakování základních vlastností, reakcí a výskytu. Laboratorní </a:t>
            </a:r>
            <a:r>
              <a:rPr lang="cs-CZ" sz="1800" dirty="0" smtClean="0">
                <a:solidFill>
                  <a:prstClr val="black"/>
                </a:solidFill>
              </a:rPr>
              <a:t>příprava, průmyslová výroba </a:t>
            </a:r>
            <a:r>
              <a:rPr lang="cs-CZ" sz="1800" dirty="0">
                <a:solidFill>
                  <a:prstClr val="black"/>
                </a:solidFill>
              </a:rPr>
              <a:t>a využití.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22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aoblený obdélník 32"/>
          <p:cNvSpPr/>
          <p:nvPr/>
        </p:nvSpPr>
        <p:spPr>
          <a:xfrm>
            <a:off x="0" y="692696"/>
            <a:ext cx="9144000" cy="6135688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9" name="Skupina 8"/>
          <p:cNvGrpSpPr/>
          <p:nvPr/>
        </p:nvGrpSpPr>
        <p:grpSpPr>
          <a:xfrm>
            <a:off x="6768354" y="980926"/>
            <a:ext cx="1682666" cy="2228853"/>
            <a:chOff x="6768354" y="980926"/>
            <a:chExt cx="1682666" cy="2228853"/>
          </a:xfrm>
        </p:grpSpPr>
        <p:pic>
          <p:nvPicPr>
            <p:cNvPr id="6149" name="Picture 5" descr="File:Disinfection with mop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980926"/>
              <a:ext cx="1646772" cy="2189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ovéPole 17"/>
            <p:cNvSpPr txBox="1"/>
            <p:nvPr/>
          </p:nvSpPr>
          <p:spPr>
            <a:xfrm>
              <a:off x="6768354" y="2932780"/>
              <a:ext cx="8413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solidFill>
                    <a:prstClr val="white"/>
                  </a:solidFill>
                </a:rPr>
                <a:t>Obr.18</a:t>
              </a:r>
              <a:endParaRPr lang="cs-CZ" sz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4994971" y="980926"/>
            <a:ext cx="1527773" cy="2228854"/>
            <a:chOff x="6088307" y="980926"/>
            <a:chExt cx="1527773" cy="2228854"/>
          </a:xfrm>
        </p:grpSpPr>
        <p:pic>
          <p:nvPicPr>
            <p:cNvPr id="6146" name="Picture 2" descr="File:Drinking water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980926"/>
              <a:ext cx="1459904" cy="2189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ovéPole 16"/>
            <p:cNvSpPr txBox="1"/>
            <p:nvPr/>
          </p:nvSpPr>
          <p:spPr>
            <a:xfrm>
              <a:off x="6088307" y="2932781"/>
              <a:ext cx="7978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Obr.17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6151" name="Picture 7" descr="Soubor: Mol geom CHCl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128" y="3420711"/>
            <a:ext cx="1032002" cy="135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Soubor: Mol geom CCl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128" y="4890539"/>
            <a:ext cx="115200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187624" y="1239143"/>
            <a:ext cx="216024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POUŽITÍ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grpSp>
        <p:nvGrpSpPr>
          <p:cNvPr id="12" name="Skupina 11"/>
          <p:cNvGrpSpPr/>
          <p:nvPr/>
        </p:nvGrpSpPr>
        <p:grpSpPr>
          <a:xfrm>
            <a:off x="6268264" y="4428874"/>
            <a:ext cx="1909869" cy="2312494"/>
            <a:chOff x="6268264" y="4428874"/>
            <a:chExt cx="1909869" cy="2312494"/>
          </a:xfrm>
        </p:grpSpPr>
        <p:pic>
          <p:nvPicPr>
            <p:cNvPr id="6154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264" y="4428874"/>
              <a:ext cx="1184056" cy="2297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ovéPole 25"/>
            <p:cNvSpPr txBox="1"/>
            <p:nvPr/>
          </p:nvSpPr>
          <p:spPr>
            <a:xfrm>
              <a:off x="7380312" y="6464369"/>
              <a:ext cx="7978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Obr.20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TextovéPole 3"/>
          <p:cNvSpPr txBox="1"/>
          <p:nvPr/>
        </p:nvSpPr>
        <p:spPr>
          <a:xfrm>
            <a:off x="251520" y="1845023"/>
            <a:ext cx="4176463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Desinfekci</a:t>
            </a:r>
            <a:r>
              <a:rPr lang="cs-CZ" dirty="0"/>
              <a:t> pitné vody</a:t>
            </a:r>
            <a:r>
              <a:rPr lang="cs-CZ" dirty="0" smtClean="0">
                <a:solidFill>
                  <a:prstClr val="black"/>
                </a:solidFill>
              </a:rPr>
              <a:t>.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3012207" y="4915896"/>
            <a:ext cx="3204717" cy="1845957"/>
            <a:chOff x="3012207" y="4915896"/>
            <a:chExt cx="3204717" cy="1845957"/>
          </a:xfrm>
        </p:grpSpPr>
        <p:pic>
          <p:nvPicPr>
            <p:cNvPr id="6155" name="Picture 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741" y="4915896"/>
              <a:ext cx="3155183" cy="1810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ovéPole 30"/>
            <p:cNvSpPr txBox="1"/>
            <p:nvPr/>
          </p:nvSpPr>
          <p:spPr>
            <a:xfrm>
              <a:off x="3012207" y="6484854"/>
              <a:ext cx="7978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Obr.19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5" name="TextovéPole 4"/>
          <p:cNvSpPr txBox="1"/>
          <p:nvPr/>
        </p:nvSpPr>
        <p:spPr>
          <a:xfrm>
            <a:off x="251522" y="2636912"/>
            <a:ext cx="4392488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Dezinfekční prostředky.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3429000"/>
            <a:ext cx="7488833" cy="830997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Rozpouštědla </a:t>
            </a:r>
            <a:r>
              <a:rPr lang="cs-CZ" dirty="0"/>
              <a:t>pro suché čištění a odmašťování </a:t>
            </a:r>
            <a:r>
              <a:rPr lang="cs-CZ" dirty="0" smtClean="0"/>
              <a:t>kovů a  textilu - </a:t>
            </a:r>
            <a:r>
              <a:rPr lang="cs-CZ" dirty="0" err="1" smtClean="0"/>
              <a:t>trichlormetan</a:t>
            </a:r>
            <a:r>
              <a:rPr lang="cs-CZ" dirty="0" smtClean="0">
                <a:solidFill>
                  <a:prstClr val="black"/>
                </a:solidFill>
              </a:rPr>
              <a:t>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51519" y="4428874"/>
            <a:ext cx="5976665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Hasící přístroje - tetrachlormetan</a:t>
            </a:r>
            <a:r>
              <a:rPr lang="cs-CZ" dirty="0" smtClean="0">
                <a:solidFill>
                  <a:prstClr val="black"/>
                </a:solidFill>
              </a:rPr>
              <a:t>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251519" y="5009088"/>
            <a:ext cx="2808313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 léčiv</a:t>
            </a:r>
            <a:r>
              <a:rPr lang="cs-CZ" dirty="0" smtClean="0">
                <a:solidFill>
                  <a:prstClr val="black"/>
                </a:solidFill>
              </a:rPr>
              <a:t>.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8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 animBg="1"/>
      <p:bldP spid="4" grpId="0" animBg="1"/>
      <p:bldP spid="5" grpId="0" animBg="1"/>
      <p:bldP spid="6" grpId="0" animBg="1"/>
      <p:bldP spid="25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aoblený obdélník 29"/>
          <p:cNvSpPr/>
          <p:nvPr/>
        </p:nvSpPr>
        <p:spPr>
          <a:xfrm>
            <a:off x="0" y="692696"/>
            <a:ext cx="9144000" cy="6135688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6" name="Skupina 15"/>
          <p:cNvGrpSpPr/>
          <p:nvPr/>
        </p:nvGrpSpPr>
        <p:grpSpPr>
          <a:xfrm>
            <a:off x="5126255" y="3962673"/>
            <a:ext cx="2182049" cy="2850703"/>
            <a:chOff x="5126255" y="3962673"/>
            <a:chExt cx="2182049" cy="2850703"/>
          </a:xfrm>
        </p:grpSpPr>
        <p:pic>
          <p:nvPicPr>
            <p:cNvPr id="7176" name="Picture 8" descr="File:Men's black PVC pants 0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6255" y="3962673"/>
              <a:ext cx="2110041" cy="2813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ovéPole 21"/>
            <p:cNvSpPr txBox="1"/>
            <p:nvPr/>
          </p:nvSpPr>
          <p:spPr>
            <a:xfrm>
              <a:off x="6510483" y="6536377"/>
              <a:ext cx="7978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Obr.23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1475656" y="3962673"/>
            <a:ext cx="2628336" cy="2881767"/>
            <a:chOff x="1475656" y="3962673"/>
            <a:chExt cx="2628336" cy="2881767"/>
          </a:xfrm>
        </p:grpSpPr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6319" y="3962673"/>
              <a:ext cx="2557673" cy="2843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ovéPole 35"/>
            <p:cNvSpPr txBox="1"/>
            <p:nvPr/>
          </p:nvSpPr>
          <p:spPr>
            <a:xfrm>
              <a:off x="1475656" y="6567441"/>
              <a:ext cx="7978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Obr.22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424" y="3507009"/>
            <a:ext cx="1151591" cy="115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Skupina 6"/>
          <p:cNvGrpSpPr/>
          <p:nvPr/>
        </p:nvGrpSpPr>
        <p:grpSpPr>
          <a:xfrm>
            <a:off x="4788024" y="799864"/>
            <a:ext cx="3281304" cy="2587595"/>
            <a:chOff x="4788024" y="799864"/>
            <a:chExt cx="3281304" cy="258759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799864"/>
              <a:ext cx="3205239" cy="2551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ovéPole 31"/>
            <p:cNvSpPr txBox="1"/>
            <p:nvPr/>
          </p:nvSpPr>
          <p:spPr>
            <a:xfrm>
              <a:off x="7271507" y="3110460"/>
              <a:ext cx="7978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Obr.21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187624" y="1239143"/>
            <a:ext cx="216024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POUŽITÍ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1" y="1845023"/>
            <a:ext cx="3384376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 pesticidů</a:t>
            </a:r>
            <a:r>
              <a:rPr lang="cs-CZ" dirty="0" smtClean="0">
                <a:solidFill>
                  <a:prstClr val="black"/>
                </a:solidFill>
              </a:rPr>
              <a:t>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51519" y="3501008"/>
            <a:ext cx="6840761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 plastů - polyvinylchlorid</a:t>
            </a:r>
            <a:r>
              <a:rPr lang="cs-CZ" dirty="0" smtClean="0">
                <a:solidFill>
                  <a:prstClr val="black"/>
                </a:solidFill>
              </a:rPr>
              <a:t> PVC …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3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" grpId="0" animBg="1"/>
      <p:bldP spid="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aoblený obdélník 12"/>
          <p:cNvSpPr/>
          <p:nvPr/>
        </p:nvSpPr>
        <p:spPr>
          <a:xfrm>
            <a:off x="0" y="908720"/>
            <a:ext cx="9144000" cy="5919664"/>
          </a:xfrm>
          <a:prstGeom prst="roundRect">
            <a:avLst>
              <a:gd name="adj" fmla="val 5850"/>
            </a:avLst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75656" y="1052736"/>
            <a:ext cx="3240360" cy="584775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32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DOPRAVA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888840"/>
            <a:ext cx="50040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000" b="1" dirty="0">
                <a:solidFill>
                  <a:prstClr val="black"/>
                </a:solidFill>
              </a:rPr>
              <a:t>o</a:t>
            </a:r>
            <a:r>
              <a:rPr lang="cs-CZ" sz="2000" b="1" dirty="0" smtClean="0">
                <a:solidFill>
                  <a:prstClr val="black"/>
                </a:solidFill>
              </a:rPr>
              <a:t>celové lahve se </a:t>
            </a:r>
            <a:r>
              <a:rPr lang="cs-CZ" sz="2000" b="1" dirty="0" smtClean="0">
                <a:solidFill>
                  <a:srgbClr val="FFC000"/>
                </a:solidFill>
              </a:rPr>
              <a:t>žlutým</a:t>
            </a:r>
            <a:r>
              <a:rPr lang="cs-CZ" sz="2000" b="1" dirty="0" smtClean="0">
                <a:solidFill>
                  <a:prstClr val="black"/>
                </a:solidFill>
              </a:rPr>
              <a:t> pruhem</a:t>
            </a:r>
            <a:endParaRPr lang="cs-CZ" sz="2000" b="1" dirty="0">
              <a:solidFill>
                <a:prstClr val="black"/>
              </a:solidFill>
            </a:endParaRPr>
          </a:p>
        </p:txBody>
      </p:sp>
      <p:pic>
        <p:nvPicPr>
          <p:cNvPr id="1030" name="Picture 6" descr="File:2008-07-24 Bundle of compressed gas bottl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57" y="1057584"/>
            <a:ext cx="2308131" cy="306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ovéPole 32"/>
          <p:cNvSpPr txBox="1"/>
          <p:nvPr/>
        </p:nvSpPr>
        <p:spPr>
          <a:xfrm>
            <a:off x="8172400" y="3865896"/>
            <a:ext cx="786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Obr.25</a:t>
            </a:r>
            <a:endParaRPr lang="cs-CZ" sz="1200" b="1" dirty="0">
              <a:solidFill>
                <a:prstClr val="black"/>
              </a:solidFill>
            </a:endParaRPr>
          </a:p>
        </p:txBody>
      </p:sp>
      <p:pic>
        <p:nvPicPr>
          <p:cNvPr id="22" name="Obrázek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36" y="4987627"/>
            <a:ext cx="4248472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752528" y="4725636"/>
            <a:ext cx="44279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>
                <a:solidFill>
                  <a:prstClr val="black"/>
                </a:solidFill>
              </a:rPr>
              <a:t>Označení lahví dýchacích a </a:t>
            </a:r>
            <a:r>
              <a:rPr lang="cs-CZ" sz="1300" b="1" dirty="0" smtClean="0">
                <a:solidFill>
                  <a:prstClr val="black"/>
                </a:solidFill>
              </a:rPr>
              <a:t>medicinálních plynů.</a:t>
            </a:r>
            <a:endParaRPr lang="cs-CZ" sz="1300" b="1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58561" y="2857784"/>
            <a:ext cx="3563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prstClr val="black"/>
                </a:solidFill>
              </a:rPr>
              <a:t>Označení lahví technických </a:t>
            </a:r>
            <a:r>
              <a:rPr lang="cs-CZ" sz="1400" b="1" dirty="0" smtClean="0">
                <a:solidFill>
                  <a:prstClr val="black"/>
                </a:solidFill>
              </a:rPr>
              <a:t>plynů.</a:t>
            </a:r>
            <a:endParaRPr lang="cs-CZ" sz="1400" b="1" dirty="0">
              <a:solidFill>
                <a:prstClr val="black"/>
              </a:solidFill>
            </a:endParaRPr>
          </a:p>
        </p:txBody>
      </p:sp>
      <p:pic>
        <p:nvPicPr>
          <p:cNvPr id="27" name="Obrázek 26" descr="GHS04">
            <a:hlinkClick r:id="rId9" tooltip="&quot;GHS04&quot;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178" y="1861955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ovéPole 27"/>
          <p:cNvSpPr txBox="1"/>
          <p:nvPr/>
        </p:nvSpPr>
        <p:spPr>
          <a:xfrm>
            <a:off x="5508104" y="2294003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Obr.24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251520" y="2255575"/>
            <a:ext cx="50040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000" b="1" dirty="0" smtClean="0">
                <a:solidFill>
                  <a:srgbClr val="FF0000"/>
                </a:solidFill>
              </a:rPr>
              <a:t>pravotočivý závit</a:t>
            </a:r>
            <a:endParaRPr lang="cs-CZ" sz="2000" b="1" dirty="0">
              <a:solidFill>
                <a:prstClr val="black"/>
              </a:solidFill>
            </a:endParaRPr>
          </a:p>
        </p:txBody>
      </p:sp>
      <p:pic>
        <p:nvPicPr>
          <p:cNvPr id="15" name="Obrázek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8" y="3145816"/>
            <a:ext cx="4743148" cy="345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26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2" grpId="0" animBg="1"/>
      <p:bldP spid="33" grpId="0"/>
      <p:bldP spid="11" grpId="0"/>
      <p:bldP spid="24" grpId="0"/>
      <p:bldP spid="28" grpId="0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aoblený obdélník 32"/>
          <p:cNvSpPr/>
          <p:nvPr/>
        </p:nvSpPr>
        <p:spPr>
          <a:xfrm>
            <a:off x="323528" y="755993"/>
            <a:ext cx="8568952" cy="6072391"/>
          </a:xfrm>
          <a:prstGeom prst="roundRect">
            <a:avLst>
              <a:gd name="adj" fmla="val 5850"/>
            </a:avLst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75656" y="834150"/>
            <a:ext cx="6417096" cy="584775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32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Doplňte tabulku pomocí PTP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436096" y="1542868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Chlor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436096" y="197317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CHLORUM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448830" y="240081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Cl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449330" y="2862504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17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449330" y="3294552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17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436096" y="3726880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17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449330" y="4158648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VII.A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436096" y="459097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3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448830" y="4997793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7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448830" y="5429841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3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449330" y="629393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35,5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449210" y="5861609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3,16</a:t>
            </a:r>
            <a:endParaRPr lang="cs-CZ" sz="2300" b="1" dirty="0">
              <a:solidFill>
                <a:srgbClr val="FF0000"/>
              </a:solidFill>
            </a:endParaRPr>
          </a:p>
        </p:txBody>
      </p:sp>
      <p:grpSp>
        <p:nvGrpSpPr>
          <p:cNvPr id="32" name="Skupina 31"/>
          <p:cNvGrpSpPr/>
          <p:nvPr/>
        </p:nvGrpSpPr>
        <p:grpSpPr>
          <a:xfrm>
            <a:off x="971600" y="1507668"/>
            <a:ext cx="4435889" cy="5233700"/>
            <a:chOff x="971600" y="1429511"/>
            <a:chExt cx="4435889" cy="5233700"/>
          </a:xfrm>
        </p:grpSpPr>
        <p:sp>
          <p:nvSpPr>
            <p:cNvPr id="20" name="TextovéPole 19"/>
            <p:cNvSpPr txBox="1"/>
            <p:nvPr/>
          </p:nvSpPr>
          <p:spPr>
            <a:xfrm>
              <a:off x="971600" y="1429511"/>
              <a:ext cx="4428000" cy="46589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>
              <a:defPPr>
                <a:defRPr lang="cs-CZ"/>
              </a:defPPr>
              <a:lvl1pPr>
                <a:lnSpc>
                  <a:spcPct val="115000"/>
                </a:lnSpc>
                <a:defRPr sz="2400" b="1">
                  <a:solidFill>
                    <a:schemeClr val="lt1"/>
                  </a:solidFill>
                </a:defRPr>
              </a:lvl1pPr>
            </a:lstStyle>
            <a:p>
              <a:r>
                <a:rPr lang="cs-CZ" sz="2300" dirty="0">
                  <a:solidFill>
                    <a:prstClr val="white"/>
                  </a:solidFill>
                </a:rPr>
                <a:t>český název prvku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971600" y="1843364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latinský název prvku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971600" y="2270723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značka prvku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971600" y="2707460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protonové číslo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971600" y="3156243"/>
              <a:ext cx="4428000" cy="46589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protonů v jádře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971600" y="3588291"/>
              <a:ext cx="4428000" cy="46589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elektronů v obalu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971600" y="4003604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číslo skupiny</a:t>
              </a: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971600" y="4435652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číslo periody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971600" y="4867700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valenčních elektronů</a:t>
              </a: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971600" y="5299748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elektronových vrstev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979488" y="5731796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elektronegativita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979489" y="6163844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atomová hmotnost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3954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4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" grpId="0" animBg="1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1988071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  </a:t>
            </a:r>
            <a:r>
              <a:rPr lang="cs-CZ" sz="1200" dirty="0"/>
              <a:t>NASA. </a:t>
            </a:r>
            <a:r>
              <a:rPr lang="cs-CZ" sz="1200" i="1" dirty="0" err="1"/>
              <a:t>HubbleSite</a:t>
            </a:r>
            <a:r>
              <a:rPr lang="cs-CZ" sz="1200" i="1" dirty="0"/>
              <a:t> - Picture Album: </a:t>
            </a:r>
            <a:r>
              <a:rPr lang="cs-CZ" sz="1200" i="1" dirty="0" err="1"/>
              <a:t>Hubble</a:t>
            </a:r>
            <a:r>
              <a:rPr lang="cs-CZ" sz="1200" i="1" dirty="0"/>
              <a:t> </a:t>
            </a:r>
            <a:r>
              <a:rPr lang="cs-CZ" sz="1200" i="1" dirty="0" err="1"/>
              <a:t>Sees</a:t>
            </a:r>
            <a:r>
              <a:rPr lang="cs-CZ" sz="1200" i="1" dirty="0"/>
              <a:t> a </a:t>
            </a:r>
            <a:r>
              <a:rPr lang="cs-CZ" sz="1200" i="1" dirty="0" err="1"/>
              <a:t>Horsehead</a:t>
            </a:r>
            <a:r>
              <a:rPr lang="cs-CZ" sz="1200" i="1" dirty="0"/>
              <a:t> </a:t>
            </a:r>
            <a:r>
              <a:rPr lang="cs-CZ" sz="1200" i="1" dirty="0" err="1"/>
              <a:t>of</a:t>
            </a:r>
            <a:r>
              <a:rPr lang="cs-CZ" sz="1200" i="1" dirty="0"/>
              <a:t> a </a:t>
            </a:r>
            <a:r>
              <a:rPr lang="cs-CZ" sz="1200" i="1" dirty="0" err="1"/>
              <a:t>Different</a:t>
            </a:r>
            <a:r>
              <a:rPr lang="cs-CZ" sz="1200" i="1" dirty="0"/>
              <a:t> </a:t>
            </a:r>
            <a:r>
              <a:rPr lang="cs-CZ" sz="1200" i="1" dirty="0" err="1"/>
              <a:t>Color</a:t>
            </a:r>
            <a:r>
              <a:rPr lang="cs-CZ" sz="1200" dirty="0"/>
              <a:t>[online]. [cit. </a:t>
            </a:r>
            <a:r>
              <a:rPr lang="cs-CZ" sz="1200" dirty="0" smtClean="0"/>
              <a:t>23.2.2013</a:t>
            </a:r>
            <a:r>
              <a:rPr lang="cs-CZ" sz="1200" dirty="0"/>
              <a:t>]. Dostupný na WWW: http://hubblesite.org/gallery/album/nebula/pr2013012a/large_web/</a:t>
            </a:r>
            <a:r>
              <a:rPr lang="cs-CZ" sz="1200" b="1" dirty="0" smtClean="0">
                <a:solidFill>
                  <a:prstClr val="black"/>
                </a:solidFill>
              </a:rPr>
              <a:t>  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36512" y="244818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Obr.4  </a:t>
            </a:r>
            <a:r>
              <a:rPr lang="cs-CZ" sz="1200" dirty="0"/>
              <a:t>TORSTEN HENNING. </a:t>
            </a:r>
            <a:r>
              <a:rPr lang="cs-CZ" sz="1200" i="1" dirty="0" err="1"/>
              <a:t>Soubor:GHS-pictogram-skull.svg</a:t>
            </a:r>
            <a:r>
              <a:rPr lang="cs-CZ" sz="1200" i="1" dirty="0"/>
              <a:t> - Wikipedie</a:t>
            </a:r>
            <a:r>
              <a:rPr lang="cs-CZ" sz="1200" dirty="0"/>
              <a:t> [online]. [cit. </a:t>
            </a:r>
            <a:r>
              <a:rPr lang="cs-CZ" sz="1200" dirty="0" smtClean="0"/>
              <a:t>1.4.2013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cs.wikipedia.org/wiki/Soubor:GHS-pictogram-skull.svg</a:t>
            </a:r>
            <a:endParaRPr lang="cs-CZ" sz="1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-36512" y="2909849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Obr.5  </a:t>
            </a:r>
            <a:r>
              <a:rPr lang="cs-CZ" sz="1200" dirty="0"/>
              <a:t>TORSTEN HENNING. </a:t>
            </a:r>
            <a:r>
              <a:rPr lang="cs-CZ" sz="1200" i="1" dirty="0" err="1"/>
              <a:t>Soubor:GHS-pictogram-pollu.svg</a:t>
            </a:r>
            <a:r>
              <a:rPr lang="cs-CZ" sz="1200" i="1" dirty="0"/>
              <a:t> - Wikipedie</a:t>
            </a:r>
            <a:r>
              <a:rPr lang="cs-CZ" sz="1200" dirty="0"/>
              <a:t> [online]. [cit. </a:t>
            </a:r>
            <a:r>
              <a:rPr lang="cs-CZ" sz="1200" dirty="0" smtClean="0"/>
              <a:t>1.4.2013</a:t>
            </a:r>
            <a:r>
              <a:rPr lang="cs-CZ" sz="1200" dirty="0"/>
              <a:t>]. Dostupný na WWW: http://cs.wikipedia.org/wiki/Soubor:GHS-pictogram-pollu.svg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-36512" y="1064741"/>
            <a:ext cx="918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  </a:t>
            </a:r>
            <a:r>
              <a:rPr lang="cs-CZ" sz="1200" dirty="0"/>
              <a:t>RATINCKX, Josef Leopold. </a:t>
            </a:r>
            <a:r>
              <a:rPr lang="cs-CZ" sz="1200" i="1" dirty="0"/>
              <a:t>Soubor: Josef Leopold </a:t>
            </a:r>
            <a:r>
              <a:rPr lang="cs-CZ" sz="1200" i="1" dirty="0" err="1"/>
              <a:t>Ratinckx</a:t>
            </a:r>
            <a:r>
              <a:rPr lang="cs-CZ" sz="1200" i="1" dirty="0"/>
              <a:t> Der Alchemist.jpg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</a:t>
            </a:r>
          </a:p>
          <a:p>
            <a:r>
              <a:rPr lang="cs-CZ" sz="1200" dirty="0"/>
              <a:t>[cit. </a:t>
            </a:r>
            <a:r>
              <a:rPr lang="cs-CZ" sz="1200" dirty="0" smtClean="0"/>
              <a:t>23.2.2013</a:t>
            </a:r>
            <a:r>
              <a:rPr lang="cs-CZ" sz="1200" dirty="0"/>
              <a:t>]. Dostupný na WWW: http://commons.wikimedia.org/wiki/File:Joseph_Leopold_Ratinckx_Der_Alchemist.jpg</a:t>
            </a:r>
          </a:p>
          <a:p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-36512" y="1526406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  </a:t>
            </a:r>
            <a:r>
              <a:rPr lang="cs-CZ" sz="1200" dirty="0"/>
              <a:t>AUTOR NEUVEDEN. </a:t>
            </a:r>
            <a:r>
              <a:rPr lang="cs-CZ" sz="1200" i="1" dirty="0" err="1"/>
              <a:t>Soubor:Carl</a:t>
            </a:r>
            <a:r>
              <a:rPr lang="cs-CZ" sz="1200" i="1" dirty="0"/>
              <a:t> Wilhelm </a:t>
            </a:r>
            <a:r>
              <a:rPr lang="cs-CZ" sz="1200" i="1" dirty="0" err="1"/>
              <a:t>Scheele</a:t>
            </a:r>
            <a:r>
              <a:rPr lang="cs-CZ" sz="1200" i="1" dirty="0"/>
              <a:t> </a:t>
            </a:r>
            <a:r>
              <a:rPr lang="cs-CZ" sz="1200" i="1" dirty="0" err="1"/>
              <a:t>from</a:t>
            </a:r>
            <a:r>
              <a:rPr lang="cs-CZ" sz="1200" i="1" dirty="0"/>
              <a:t> Familj-Journalen1874.png - Wikipedie</a:t>
            </a:r>
            <a:r>
              <a:rPr lang="cs-CZ" sz="1200" dirty="0"/>
              <a:t> [online]. [cit. 1.4.2013]. Dostupný na WWW: http://cs.wikipedia.org/wiki/Soubor:Carl_Wilhelm_Scheele_from_Familj-Journalen1874.png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-36512" y="3371514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Obr.6  </a:t>
            </a:r>
            <a:r>
              <a:rPr lang="cs-CZ" sz="1200" dirty="0"/>
              <a:t>TORSTEN HENNING. </a:t>
            </a:r>
            <a:r>
              <a:rPr lang="cs-CZ" sz="1200" i="1" dirty="0" err="1"/>
              <a:t>Soubor:GHS-pictogram-rondflam.svg</a:t>
            </a:r>
            <a:r>
              <a:rPr lang="cs-CZ" sz="1200" i="1" dirty="0"/>
              <a:t> - Wikipedie</a:t>
            </a:r>
            <a:r>
              <a:rPr lang="cs-CZ" sz="1200" dirty="0"/>
              <a:t> [online]. [cit. </a:t>
            </a:r>
            <a:r>
              <a:rPr lang="cs-CZ" sz="1200" dirty="0" smtClean="0"/>
              <a:t>1.4.2013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cs.wikipedia.org/wiki/Soubor:GHS-pictogram-rondflam.svg</a:t>
            </a:r>
            <a:endParaRPr lang="cs-CZ" sz="12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-36512" y="3833179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Obr.7  </a:t>
            </a:r>
            <a:r>
              <a:rPr lang="cs-CZ" sz="1200" dirty="0"/>
              <a:t>NASA. </a:t>
            </a:r>
            <a:r>
              <a:rPr lang="cs-CZ" sz="1200" i="1" dirty="0" err="1"/>
              <a:t>HubbleSite</a:t>
            </a:r>
            <a:r>
              <a:rPr lang="cs-CZ" sz="1200" i="1" dirty="0"/>
              <a:t> - Picture Album: Jet in Carina</a:t>
            </a:r>
            <a:r>
              <a:rPr lang="cs-CZ" sz="1200" dirty="0"/>
              <a:t> [online]. [cit. </a:t>
            </a:r>
            <a:r>
              <a:rPr lang="cs-CZ" sz="1200" dirty="0" smtClean="0"/>
              <a:t>23.2.2013</a:t>
            </a:r>
            <a:r>
              <a:rPr lang="cs-CZ" sz="1200" dirty="0"/>
              <a:t>]. </a:t>
            </a:r>
          </a:p>
          <a:p>
            <a:r>
              <a:rPr lang="cs-CZ" sz="1200" dirty="0"/>
              <a:t>Dostupný na WWW: http://hubblesite.org/gallery/album/nebula/pr2009025e/large_web</a:t>
            </a:r>
            <a:r>
              <a:rPr lang="cs-CZ" sz="1200" dirty="0" smtClean="0"/>
              <a:t>/</a:t>
            </a:r>
            <a:endParaRPr lang="cs-CZ" sz="1200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-36512" y="4294843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Obr.8  </a:t>
            </a:r>
            <a:r>
              <a:rPr lang="cs-CZ" sz="1200" dirty="0"/>
              <a:t>NASA. </a:t>
            </a:r>
            <a:r>
              <a:rPr lang="cs-CZ" sz="1200" i="1" dirty="0"/>
              <a:t>Soubor: Mrtvé moře 1920px.jpg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23.2.2013</a:t>
            </a:r>
            <a:r>
              <a:rPr lang="cs-CZ" sz="1200" dirty="0"/>
              <a:t>]. Dostupný na WWW: http://commons.wikimedia.org/wiki/File:Dead_Sea_1920px.jpg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-36512" y="4765589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Obr.9   </a:t>
            </a:r>
            <a:r>
              <a:rPr lang="cs-CZ" sz="1200" dirty="0"/>
              <a:t>POST, Austin. </a:t>
            </a:r>
            <a:r>
              <a:rPr lang="cs-CZ" sz="1200" i="1" dirty="0"/>
              <a:t>Soubor: MSH80 erupce </a:t>
            </a:r>
            <a:r>
              <a:rPr lang="cs-CZ" sz="1200" i="1" dirty="0" err="1"/>
              <a:t>mount</a:t>
            </a:r>
            <a:r>
              <a:rPr lang="cs-CZ" sz="1200" i="1" dirty="0"/>
              <a:t> St </a:t>
            </a:r>
            <a:r>
              <a:rPr lang="cs-CZ" sz="1200" i="1" dirty="0" err="1"/>
              <a:t>Helens</a:t>
            </a:r>
            <a:r>
              <a:rPr lang="cs-CZ" sz="1200" i="1" dirty="0"/>
              <a:t> 05-18-80.jpg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23.2.2013</a:t>
            </a:r>
            <a:r>
              <a:rPr lang="cs-CZ" sz="1200" dirty="0"/>
              <a:t>]. Dostupný na WWW: http://commons.wikimedia.org/wiki/File:MSH80_eruption_mount_st_helens_05-18-80.jpg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-36512" y="522725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Obr.10  </a:t>
            </a:r>
            <a:r>
              <a:rPr lang="cs-CZ" sz="1200" dirty="0"/>
              <a:t>DESCOUENS, </a:t>
            </a:r>
            <a:r>
              <a:rPr lang="cs-CZ" sz="1200" dirty="0" err="1"/>
              <a:t>Didier</a:t>
            </a:r>
            <a:r>
              <a:rPr lang="cs-CZ" sz="1200" dirty="0"/>
              <a:t>. </a:t>
            </a:r>
            <a:r>
              <a:rPr lang="cs-CZ" sz="1200" i="1" dirty="0"/>
              <a:t>Soubor: Selpologne.jpg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23.2.2013</a:t>
            </a:r>
            <a:r>
              <a:rPr lang="cs-CZ" sz="1200" dirty="0"/>
              <a:t>]. Dostupný na WWW: http://commons.wikimedia.org/wiki/File:Selpologne.jpg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-2842" y="6150584"/>
            <a:ext cx="666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Obr.12  </a:t>
            </a:r>
            <a:r>
              <a:rPr lang="cs-CZ" sz="1200" dirty="0"/>
              <a:t>PEKO. </a:t>
            </a:r>
            <a:r>
              <a:rPr lang="cs-CZ" sz="1200" i="1" dirty="0"/>
              <a:t>Soubor: Carnalit.jpg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23.2.2013</a:t>
            </a:r>
            <a:r>
              <a:rPr lang="cs-CZ" sz="1200" dirty="0"/>
              <a:t>]. Dostupný na WWW: http://commons.wikimedia.org/wiki/File:Carnalit.jpg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-2842" y="5688919"/>
            <a:ext cx="7383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Obr.11  </a:t>
            </a:r>
            <a:r>
              <a:rPr lang="cs-CZ" sz="1200" dirty="0"/>
              <a:t>KARWATH, André. </a:t>
            </a:r>
            <a:r>
              <a:rPr lang="cs-CZ" sz="1200" i="1" dirty="0"/>
              <a:t>Soubor:. Sylvin (</a:t>
            </a:r>
            <a:r>
              <a:rPr lang="cs-CZ" sz="1200" i="1" dirty="0" err="1"/>
              <a:t>aka</a:t>
            </a:r>
            <a:r>
              <a:rPr lang="cs-CZ" sz="1200" i="1" dirty="0"/>
              <a:t>) </a:t>
            </a:r>
            <a:r>
              <a:rPr lang="cs-CZ" sz="1200" i="1" dirty="0" err="1"/>
              <a:t>jpg</a:t>
            </a:r>
            <a:r>
              <a:rPr lang="cs-CZ" sz="1200" i="1" dirty="0"/>
              <a:t>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23.2.2013</a:t>
            </a:r>
            <a:r>
              <a:rPr lang="cs-CZ" sz="1200" dirty="0"/>
              <a:t>]. Dostupný na WWW: http://commons.wikimedia.org/wiki/File:Sylvin_(aka).jpg</a:t>
            </a:r>
            <a:endParaRPr lang="cs-CZ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6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907704" y="846082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2447101"/>
            <a:ext cx="9180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Obr.15</a:t>
            </a:r>
            <a:r>
              <a:rPr lang="en-US" sz="1200" b="1" dirty="0" smtClean="0">
                <a:solidFill>
                  <a:prstClr val="black"/>
                </a:solidFill>
              </a:rPr>
              <a:t>  </a:t>
            </a:r>
            <a:r>
              <a:rPr lang="cs-CZ" sz="1200" dirty="0"/>
              <a:t>WITZKE, Thomas. </a:t>
            </a:r>
            <a:r>
              <a:rPr lang="cs-CZ" sz="1200" i="1" dirty="0"/>
              <a:t>Soubor: kainit - </a:t>
            </a:r>
            <a:r>
              <a:rPr lang="cs-CZ" sz="1200" i="1" dirty="0" err="1"/>
              <a:t>Grube</a:t>
            </a:r>
            <a:r>
              <a:rPr lang="cs-CZ" sz="1200" i="1" dirty="0"/>
              <a:t> </a:t>
            </a:r>
            <a:r>
              <a:rPr lang="cs-CZ" sz="1200" i="1" dirty="0" err="1"/>
              <a:t>Brefeld</a:t>
            </a:r>
            <a:r>
              <a:rPr lang="cs-CZ" sz="1200" i="1" dirty="0"/>
              <a:t>, </a:t>
            </a:r>
            <a:r>
              <a:rPr lang="cs-CZ" sz="1200" i="1" dirty="0" err="1"/>
              <a:t>Tarthun</a:t>
            </a:r>
            <a:r>
              <a:rPr lang="cs-CZ" sz="1200" i="1" dirty="0"/>
              <a:t>, </a:t>
            </a:r>
            <a:r>
              <a:rPr lang="cs-CZ" sz="1200" i="1" dirty="0" err="1"/>
              <a:t>Staßfurt</a:t>
            </a:r>
            <a:r>
              <a:rPr lang="cs-CZ" sz="1200" i="1" dirty="0"/>
              <a:t>, Sachsen-Anhalt.jpg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23.2.2013</a:t>
            </a:r>
            <a:r>
              <a:rPr lang="cs-CZ" sz="1200" dirty="0"/>
              <a:t>]. </a:t>
            </a:r>
            <a:endParaRPr lang="en-US" sz="1200" dirty="0" smtClean="0"/>
          </a:p>
          <a:p>
            <a:r>
              <a:rPr lang="cs-CZ" sz="1200" dirty="0" smtClean="0"/>
              <a:t>Dostupný </a:t>
            </a:r>
            <a:r>
              <a:rPr lang="cs-CZ" sz="1200" dirty="0"/>
              <a:t>na WWW: http://commons.wikimedia.org/wiki/File:Kainite_-_Grube_Brefeld,_Tarthun,_Sta%C3%9Ffurt,_Sachsen-Anhalt.jpg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36512" y="3277555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Obr.16  </a:t>
            </a:r>
            <a:r>
              <a:rPr lang="cs-CZ" sz="1200" dirty="0"/>
              <a:t>JKWCHUI. </a:t>
            </a:r>
            <a:r>
              <a:rPr lang="cs-CZ" sz="1200" i="1" dirty="0"/>
              <a:t>Soubor: </a:t>
            </a:r>
            <a:r>
              <a:rPr lang="cs-CZ" sz="1200" i="1" dirty="0" err="1"/>
              <a:t>Chloralkali</a:t>
            </a:r>
            <a:r>
              <a:rPr lang="cs-CZ" sz="1200" i="1" dirty="0"/>
              <a:t> </a:t>
            </a:r>
            <a:r>
              <a:rPr lang="cs-CZ" sz="1200" i="1" dirty="0" err="1"/>
              <a:t>membrane.svg</a:t>
            </a:r>
            <a:r>
              <a:rPr lang="cs-CZ" sz="1200" i="1" dirty="0"/>
              <a:t>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23.2.2013</a:t>
            </a:r>
            <a:r>
              <a:rPr lang="cs-CZ" sz="1200" dirty="0"/>
              <a:t>]. Dostupný na WWW: http://commons.wikimedia.org/wiki/File:Chloralkali_membrane.svg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36512" y="3739220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Obr.17  </a:t>
            </a:r>
            <a:r>
              <a:rPr lang="cs-CZ" sz="1200" dirty="0"/>
              <a:t>ANLICKER, Alex. </a:t>
            </a:r>
            <a:r>
              <a:rPr lang="cs-CZ" sz="1200" i="1" dirty="0"/>
              <a:t>Soubor: </a:t>
            </a:r>
            <a:r>
              <a:rPr lang="cs-CZ" sz="1200" i="1" dirty="0" err="1"/>
              <a:t>Drinking</a:t>
            </a:r>
            <a:r>
              <a:rPr lang="cs-CZ" sz="1200" i="1" dirty="0"/>
              <a:t> water.jpg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23.2.2013</a:t>
            </a:r>
            <a:r>
              <a:rPr lang="cs-CZ" sz="1200" dirty="0"/>
              <a:t>]. Dostupný na WWW: http://commons.wikimedia.org/wiki/File:Drinking_water.jpg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-36512" y="1523771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Obr.13  </a:t>
            </a:r>
            <a:r>
              <a:rPr lang="cs-CZ" sz="1200" dirty="0"/>
              <a:t>MIGUELSIERRA. </a:t>
            </a:r>
            <a:r>
              <a:rPr lang="cs-CZ" sz="1200" i="1" dirty="0"/>
              <a:t>Soubor: Carnalita.jpg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23.2.2013</a:t>
            </a:r>
            <a:r>
              <a:rPr lang="cs-CZ" sz="1200" dirty="0"/>
              <a:t>]. Dostupný na WWW: http://commons.wikimedia.org/wiki/File:Carnalita.jpg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-36512" y="198543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Obr.14  </a:t>
            </a:r>
            <a:r>
              <a:rPr lang="cs-CZ" sz="1200" dirty="0"/>
              <a:t>MAMPATO. </a:t>
            </a:r>
            <a:r>
              <a:rPr lang="cs-CZ" sz="1200" i="1" dirty="0"/>
              <a:t>Soubor: </a:t>
            </a:r>
            <a:r>
              <a:rPr lang="cs-CZ" sz="1200" i="1" dirty="0" err="1"/>
              <a:t>Bischofite</a:t>
            </a:r>
            <a:r>
              <a:rPr lang="cs-CZ" sz="1200" i="1" dirty="0"/>
              <a:t> - Antofagasta.JPG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23.2.2013</a:t>
            </a:r>
            <a:r>
              <a:rPr lang="cs-CZ" sz="1200" dirty="0"/>
              <a:t>]. Dostupný na WWW: http://commons.wikimedia.org/wiki/File:Carnalita.jpg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-36512" y="420088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Obr.18  </a:t>
            </a:r>
            <a:r>
              <a:rPr lang="cs-CZ" sz="1200" dirty="0"/>
              <a:t>AUTOR NEUVEDEN. </a:t>
            </a:r>
            <a:r>
              <a:rPr lang="cs-CZ" sz="1200" i="1" dirty="0"/>
              <a:t>Soubor: </a:t>
            </a:r>
            <a:r>
              <a:rPr lang="cs-CZ" sz="1200" i="1" dirty="0" err="1"/>
              <a:t>Disinfection</a:t>
            </a:r>
            <a:r>
              <a:rPr lang="cs-CZ" sz="1200" i="1" dirty="0"/>
              <a:t> </a:t>
            </a:r>
            <a:r>
              <a:rPr lang="cs-CZ" sz="1200" i="1" dirty="0" err="1"/>
              <a:t>with</a:t>
            </a:r>
            <a:r>
              <a:rPr lang="cs-CZ" sz="1200" i="1" dirty="0"/>
              <a:t> mop.jpg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23.2.2013</a:t>
            </a:r>
            <a:r>
              <a:rPr lang="cs-CZ" sz="1200" dirty="0"/>
              <a:t>]. Dostupný na WWW: http://commons.wikimedia.org/wiki/File:Disinfection_with_mop.jpg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-36512" y="4662506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Obr.19  </a:t>
            </a:r>
            <a:r>
              <a:rPr lang="cs-CZ" sz="1200" dirty="0"/>
              <a:t>WOLFGANG, S.. </a:t>
            </a:r>
            <a:r>
              <a:rPr lang="cs-CZ" sz="1200" i="1" dirty="0"/>
              <a:t>Soubor :070707-092045. </a:t>
            </a:r>
            <a:r>
              <a:rPr lang="cs-CZ" sz="1200" i="1" dirty="0" err="1"/>
              <a:t>Jpg</a:t>
            </a:r>
            <a:r>
              <a:rPr lang="cs-CZ" sz="1200" i="1" dirty="0"/>
              <a:t>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23.2.2013</a:t>
            </a:r>
            <a:r>
              <a:rPr lang="cs-CZ" sz="1200" dirty="0"/>
              <a:t>]. Dostupný na WWW: http://commons.wikimedia.org/wiki/File:070707-092045.jpg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-36512" y="512583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Obr.20  </a:t>
            </a:r>
            <a:r>
              <a:rPr lang="cs-CZ" sz="1200" dirty="0"/>
              <a:t>ROLEČEK, Ralf. </a:t>
            </a:r>
            <a:r>
              <a:rPr lang="cs-CZ" sz="1200" i="1" dirty="0"/>
              <a:t>Soubor :12-08-18-tilidin-retard. </a:t>
            </a:r>
            <a:r>
              <a:rPr lang="cs-CZ" sz="1200" i="1" dirty="0" err="1"/>
              <a:t>Jpg</a:t>
            </a:r>
            <a:r>
              <a:rPr lang="cs-CZ" sz="1200" i="1" dirty="0"/>
              <a:t>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23.2.2013</a:t>
            </a:r>
            <a:r>
              <a:rPr lang="cs-CZ" sz="1200" dirty="0"/>
              <a:t>]. Dostupný na WWW: http://commons.wikimedia.org/wiki/File:12-08-18-tilidin-retard.jpg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-36512" y="5585947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Obr.21  </a:t>
            </a:r>
            <a:r>
              <a:rPr lang="cs-CZ" sz="1200" dirty="0"/>
              <a:t>BAUER, Karl. </a:t>
            </a:r>
            <a:r>
              <a:rPr lang="cs-CZ" sz="1200" i="1" dirty="0"/>
              <a:t>Soubor: </a:t>
            </a:r>
            <a:r>
              <a:rPr lang="cs-CZ" sz="1200" i="1" dirty="0" err="1"/>
              <a:t>Tunnelspritze</a:t>
            </a:r>
            <a:r>
              <a:rPr lang="cs-CZ" sz="1200" i="1" dirty="0"/>
              <a:t> </a:t>
            </a:r>
            <a:r>
              <a:rPr lang="cs-CZ" sz="1200" i="1" dirty="0" err="1"/>
              <a:t>für</a:t>
            </a:r>
            <a:r>
              <a:rPr lang="cs-CZ" sz="1200" i="1" dirty="0"/>
              <a:t> Raumkulturen.JPG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23.2.2013</a:t>
            </a:r>
            <a:r>
              <a:rPr lang="cs-CZ" sz="1200" dirty="0"/>
              <a:t>]. Dostupný na WWW: http://commons.wikimedia.org/wiki/File:Tunnelspritze_f%C3%BCr_Raumkulturen.JPG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-36512" y="6063679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Obr.22  </a:t>
            </a:r>
            <a:r>
              <a:rPr lang="cs-CZ" sz="1200" dirty="0"/>
              <a:t>TAN, </a:t>
            </a:r>
            <a:r>
              <a:rPr lang="cs-CZ" sz="1200" dirty="0" err="1"/>
              <a:t>Steve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Laying</a:t>
            </a:r>
            <a:r>
              <a:rPr lang="cs-CZ" sz="1200" i="1" dirty="0"/>
              <a:t> </a:t>
            </a:r>
            <a:r>
              <a:rPr lang="cs-CZ" sz="1200" i="1" dirty="0" err="1"/>
              <a:t>sewer</a:t>
            </a:r>
            <a:r>
              <a:rPr lang="cs-CZ" sz="1200" i="1" dirty="0"/>
              <a:t> </a:t>
            </a:r>
            <a:r>
              <a:rPr lang="cs-CZ" sz="1200" i="1" dirty="0" err="1"/>
              <a:t>hi</a:t>
            </a:r>
            <a:r>
              <a:rPr lang="cs-CZ" sz="1200" i="1" dirty="0"/>
              <a:t> res (2).jpg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23.2.2013</a:t>
            </a:r>
            <a:r>
              <a:rPr lang="cs-CZ" sz="1200" dirty="0"/>
              <a:t>]. Dostupný na WWW: http://commons.wikimedia.org/wiki/File:Laying_sewer_hi_res_(2).jpg</a:t>
            </a:r>
            <a:endParaRPr lang="cs-CZ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20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9"/>
          <p:cNvSpPr txBox="1"/>
          <p:nvPr/>
        </p:nvSpPr>
        <p:spPr>
          <a:xfrm>
            <a:off x="1331640" y="105273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>
                <a:solidFill>
                  <a:srgbClr val="FF0000"/>
                </a:solidFill>
              </a:rPr>
              <a:t>C</a:t>
            </a:r>
            <a:r>
              <a:rPr lang="cs-CZ" sz="2400" b="1" dirty="0" smtClean="0">
                <a:solidFill>
                  <a:srgbClr val="FF0000"/>
                </a:solidFill>
              </a:rPr>
              <a:t>itace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3" name="TextovéPole 10"/>
          <p:cNvSpPr txBox="1"/>
          <p:nvPr/>
        </p:nvSpPr>
        <p:spPr>
          <a:xfrm>
            <a:off x="35496" y="1628800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/>
              <a:t>Obr.23  </a:t>
            </a:r>
            <a:r>
              <a:rPr lang="cs-CZ" sz="1200" dirty="0"/>
              <a:t>SCHULZ, Ralph. </a:t>
            </a:r>
            <a:r>
              <a:rPr lang="cs-CZ" sz="1200" i="1" dirty="0"/>
              <a:t>Soubor: </a:t>
            </a:r>
            <a:r>
              <a:rPr lang="cs-CZ" sz="1200" i="1" dirty="0" err="1"/>
              <a:t>Men's</a:t>
            </a:r>
            <a:r>
              <a:rPr lang="cs-CZ" sz="1200" i="1" dirty="0"/>
              <a:t> </a:t>
            </a:r>
            <a:r>
              <a:rPr lang="cs-CZ" sz="1200" i="1" dirty="0" err="1"/>
              <a:t>black</a:t>
            </a:r>
            <a:r>
              <a:rPr lang="cs-CZ" sz="1200" i="1" dirty="0"/>
              <a:t> PVC </a:t>
            </a:r>
            <a:r>
              <a:rPr lang="cs-CZ" sz="1200" i="1" dirty="0" err="1"/>
              <a:t>pants</a:t>
            </a:r>
            <a:r>
              <a:rPr lang="cs-CZ" sz="1200" i="1" dirty="0"/>
              <a:t> 01.jpg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23.2.2013</a:t>
            </a:r>
            <a:r>
              <a:rPr lang="cs-CZ" sz="1200" dirty="0"/>
              <a:t>]. Dostupný na WWW: http://commons.wikimedia.org/wiki/File:Men%27s_black_PVC_pants_01.jpg</a:t>
            </a:r>
          </a:p>
        </p:txBody>
      </p:sp>
      <p:sp>
        <p:nvSpPr>
          <p:cNvPr id="7" name="Obdélník 6"/>
          <p:cNvSpPr/>
          <p:nvPr/>
        </p:nvSpPr>
        <p:spPr>
          <a:xfrm>
            <a:off x="562118" y="4870493"/>
            <a:ext cx="7875748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cs-CZ" sz="1200" dirty="0" smtClean="0"/>
              <a:t>Dušek </a:t>
            </a:r>
            <a:r>
              <a:rPr lang="cs-CZ" sz="1200" dirty="0"/>
              <a:t>B.; </a:t>
            </a:r>
            <a:r>
              <a:rPr lang="cs-CZ" sz="1200" dirty="0" err="1"/>
              <a:t>Flemr</a:t>
            </a:r>
            <a:r>
              <a:rPr lang="cs-CZ" sz="1200" dirty="0"/>
              <a:t> </a:t>
            </a:r>
            <a:r>
              <a:rPr lang="cs-CZ" sz="1200" dirty="0" smtClean="0"/>
              <a:t>V.            Chemie </a:t>
            </a:r>
            <a:r>
              <a:rPr lang="cs-CZ" sz="1200" dirty="0"/>
              <a:t>pro gymnázia I. (Obecná a anorganická</a:t>
            </a:r>
            <a:r>
              <a:rPr lang="cs-CZ" sz="1200" dirty="0" smtClean="0"/>
              <a:t>), SPN 2007,</a:t>
            </a:r>
            <a:r>
              <a:rPr lang="cs-CZ" sz="1200" dirty="0"/>
              <a:t> </a:t>
            </a:r>
            <a:r>
              <a:rPr lang="cs-CZ" sz="1200" dirty="0" smtClean="0"/>
              <a:t>ISBN:80-7235-369-1</a:t>
            </a:r>
            <a:endParaRPr lang="cs-CZ" sz="1200" dirty="0"/>
          </a:p>
          <a:p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8" name="TextovéPole 2"/>
          <p:cNvSpPr txBox="1"/>
          <p:nvPr/>
        </p:nvSpPr>
        <p:spPr>
          <a:xfrm>
            <a:off x="1605725" y="4366437"/>
            <a:ext cx="181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rgbClr val="FF0000"/>
                </a:solidFill>
              </a:rPr>
              <a:t>Literatura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62118" y="5182625"/>
            <a:ext cx="6291572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1200" dirty="0" smtClean="0"/>
              <a:t>Vacík J. a kolektiv              Přehled středoškolské chemie, SPN 1995, </a:t>
            </a:r>
            <a:r>
              <a:rPr lang="cs-CZ" sz="1200" dirty="0">
                <a:solidFill>
                  <a:prstClr val="black"/>
                </a:solidFill>
              </a:rPr>
              <a:t>ISBN: </a:t>
            </a:r>
            <a:r>
              <a:rPr lang="cs-CZ" sz="1200" dirty="0" smtClean="0">
                <a:solidFill>
                  <a:prstClr val="black"/>
                </a:solidFill>
              </a:rPr>
              <a:t>80-85937-08-5</a:t>
            </a:r>
            <a:endParaRPr lang="cs-CZ" sz="1200" dirty="0">
              <a:solidFill>
                <a:prstClr val="black"/>
              </a:solidFill>
            </a:endParaRPr>
          </a:p>
          <a:p>
            <a:endParaRPr lang="cs-CZ" sz="1200" dirty="0"/>
          </a:p>
        </p:txBody>
      </p:sp>
      <p:sp>
        <p:nvSpPr>
          <p:cNvPr id="10" name="Obdélník 9"/>
          <p:cNvSpPr/>
          <p:nvPr/>
        </p:nvSpPr>
        <p:spPr>
          <a:xfrm>
            <a:off x="562118" y="5517264"/>
            <a:ext cx="7110536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Kotlík B., Růžičková K.    Chemie </a:t>
            </a:r>
            <a:r>
              <a:rPr lang="cs-CZ" sz="1200" dirty="0"/>
              <a:t>I. v kostce pro střední </a:t>
            </a:r>
            <a:r>
              <a:rPr lang="cs-CZ" sz="1200" dirty="0" smtClean="0"/>
              <a:t>školy, Fragment 2002, </a:t>
            </a:r>
            <a:r>
              <a:rPr lang="cs-CZ" sz="1200" dirty="0"/>
              <a:t>ISBN: 80-7200-337-2</a:t>
            </a:r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0" y="261915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Obr.25  </a:t>
            </a:r>
            <a:r>
              <a:rPr lang="cs-CZ" sz="1200" dirty="0" smtClean="0"/>
              <a:t>SAGDEJEV</a:t>
            </a:r>
            <a:r>
              <a:rPr lang="cs-CZ" sz="1200" dirty="0"/>
              <a:t>, </a:t>
            </a:r>
            <a:r>
              <a:rPr lang="cs-CZ" sz="1200" dirty="0" err="1"/>
              <a:t>Ildar</a:t>
            </a:r>
            <a:r>
              <a:rPr lang="cs-CZ" sz="1200" dirty="0"/>
              <a:t>. </a:t>
            </a:r>
            <a:r>
              <a:rPr lang="cs-CZ" sz="1200" i="1" dirty="0"/>
              <a:t>soubor: 2008-07-24 </a:t>
            </a:r>
            <a:r>
              <a:rPr lang="cs-CZ" sz="1200" i="1" dirty="0" err="1"/>
              <a:t>Bundle</a:t>
            </a:r>
            <a:r>
              <a:rPr lang="cs-CZ" sz="1200" i="1" dirty="0"/>
              <a:t> </a:t>
            </a:r>
            <a:r>
              <a:rPr lang="cs-CZ" sz="1200" i="1" dirty="0" err="1"/>
              <a:t>of</a:t>
            </a:r>
            <a:r>
              <a:rPr lang="cs-CZ" sz="1200" i="1" dirty="0"/>
              <a:t> </a:t>
            </a:r>
            <a:r>
              <a:rPr lang="cs-CZ" sz="1200" i="1" dirty="0" err="1"/>
              <a:t>compressed</a:t>
            </a:r>
            <a:r>
              <a:rPr lang="cs-CZ" sz="1200" i="1" dirty="0"/>
              <a:t> </a:t>
            </a:r>
            <a:r>
              <a:rPr lang="cs-CZ" sz="1200" i="1" dirty="0" err="1"/>
              <a:t>gas</a:t>
            </a:r>
            <a:r>
              <a:rPr lang="cs-CZ" sz="1200" i="1" dirty="0"/>
              <a:t> bottles.jpg - Wikipedie, otevřená encyklopedie</a:t>
            </a:r>
            <a:r>
              <a:rPr lang="cs-CZ" sz="1200" dirty="0"/>
              <a:t> [online]. [cit. </a:t>
            </a:r>
            <a:r>
              <a:rPr lang="cs-CZ" sz="1200" dirty="0" smtClean="0"/>
              <a:t>23.2.2013</a:t>
            </a:r>
            <a:r>
              <a:rPr lang="cs-CZ" sz="1200" dirty="0"/>
              <a:t>]. </a:t>
            </a:r>
            <a:endParaRPr lang="cs-CZ" sz="1200" dirty="0" smtClean="0"/>
          </a:p>
          <a:p>
            <a:r>
              <a:rPr lang="cs-CZ" sz="1200" dirty="0" smtClean="0"/>
              <a:t>Dostupný </a:t>
            </a:r>
            <a:r>
              <a:rPr lang="cs-CZ" sz="1200" dirty="0"/>
              <a:t>na WWW: http://en.wikipedia.org/wiki/File:2008-07-24_Bundle_of_compressed_gas_bottles.jpg</a:t>
            </a:r>
            <a:endParaRPr lang="cs-CZ" sz="12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5496" y="2132856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Obr.24</a:t>
            </a:r>
            <a:r>
              <a:rPr lang="cs-CZ" sz="1200" dirty="0" smtClean="0"/>
              <a:t>   </a:t>
            </a:r>
            <a:r>
              <a:rPr lang="cs-CZ" sz="1200" dirty="0"/>
              <a:t>TORSTEN HENNING. </a:t>
            </a:r>
            <a:r>
              <a:rPr lang="cs-CZ" sz="1200" i="1" dirty="0" err="1"/>
              <a:t>Soubor:GHS-pictogram-bottle.svg</a:t>
            </a:r>
            <a:r>
              <a:rPr lang="cs-CZ" sz="1200" i="1" dirty="0"/>
              <a:t> - Wikipedie</a:t>
            </a:r>
            <a:r>
              <a:rPr lang="cs-CZ" sz="1200" dirty="0"/>
              <a:t> [online]. [cit. </a:t>
            </a:r>
            <a:r>
              <a:rPr lang="cs-CZ" sz="1200" dirty="0" smtClean="0"/>
              <a:t>1.4.2013</a:t>
            </a:r>
            <a:r>
              <a:rPr lang="cs-CZ" sz="1200" dirty="0"/>
              <a:t>]. Dostupný na WWW: http://cs.wikipedia.org/wiki/Soubor:GHS-pictogram-rondflam.svg</a:t>
            </a:r>
          </a:p>
        </p:txBody>
      </p:sp>
    </p:spTree>
    <p:extLst>
      <p:ext uri="{BB962C8B-B14F-4D97-AF65-F5344CB8AC3E}">
        <p14:creationId xmlns:p14="http://schemas.microsoft.com/office/powerpoint/2010/main" val="186819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899592" y="0"/>
            <a:ext cx="7344816" cy="6858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6716" y="4293096"/>
            <a:ext cx="3750568" cy="1224136"/>
          </a:xfrm>
          <a:solidFill>
            <a:srgbClr val="00B0F0"/>
          </a:solidFill>
          <a:ln w="76200">
            <a:solidFill>
              <a:srgbClr val="FFFF66"/>
            </a:solidFill>
          </a:ln>
          <a:effectLst>
            <a:glow rad="228600">
              <a:srgbClr val="EC1CEC">
                <a:alpha val="40000"/>
              </a:srgbClr>
            </a:glow>
            <a:softEdge rad="127000"/>
          </a:effectLst>
        </p:spPr>
        <p:txBody>
          <a:bodyPr anchor="ctr">
            <a:normAutofit/>
          </a:bodyPr>
          <a:lstStyle/>
          <a:p>
            <a:pPr algn="ctr"/>
            <a:r>
              <a:rPr lang="cs-CZ" cap="all" dirty="0" smtClean="0">
                <a:ln w="38100">
                  <a:solidFill>
                    <a:schemeClr val="bg1"/>
                  </a:solidFill>
                </a:ln>
                <a:solidFill>
                  <a:srgbClr val="EC1CEC"/>
                </a:solidFill>
              </a:rPr>
              <a:t>CHLOR</a:t>
            </a:r>
            <a:r>
              <a:rPr lang="cs-CZ" dirty="0" smtClean="0">
                <a:ln w="6350">
                  <a:solidFill>
                    <a:schemeClr val="tx1"/>
                  </a:solidFill>
                </a:ln>
                <a:solidFill>
                  <a:srgbClr val="EC1CEC"/>
                </a:solidFill>
              </a:rPr>
              <a:t>   </a:t>
            </a:r>
            <a:endParaRPr lang="cs-CZ" dirty="0">
              <a:ln w="6350">
                <a:solidFill>
                  <a:schemeClr val="tx1"/>
                </a:solidFill>
              </a:ln>
              <a:solidFill>
                <a:srgbClr val="EC1CEC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452320" y="6581001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Obr.1</a:t>
            </a:r>
            <a:endParaRPr lang="cs-CZ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5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3995936" y="4653136"/>
            <a:ext cx="1004359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cs-CZ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cs-CZ" sz="2800" dirty="0" smtClean="0"/>
              <a:t>1774</a:t>
            </a:r>
            <a:endParaRPr lang="cs-CZ" sz="2800" dirty="0"/>
          </a:p>
        </p:txBody>
      </p:sp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" y="980728"/>
            <a:ext cx="8963025" cy="302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475656" y="4637454"/>
            <a:ext cx="1728192" cy="1785104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            35,453</a:t>
            </a:r>
          </a:p>
          <a:p>
            <a:pPr algn="ctr"/>
            <a:r>
              <a:rPr lang="cs-CZ" sz="4000" b="1" baseline="-25000" dirty="0" smtClean="0"/>
              <a:t>17</a:t>
            </a:r>
            <a:r>
              <a:rPr lang="cs-CZ" sz="4000" b="1" dirty="0" smtClean="0"/>
              <a:t>Cl</a:t>
            </a:r>
          </a:p>
          <a:p>
            <a:pPr algn="ctr"/>
            <a:r>
              <a:rPr lang="cs-CZ" dirty="0" smtClean="0"/>
              <a:t>CHLOR</a:t>
            </a:r>
          </a:p>
          <a:p>
            <a:pPr algn="ctr"/>
            <a:r>
              <a:rPr lang="cs-CZ" sz="1600" i="1" dirty="0" smtClean="0"/>
              <a:t>   </a:t>
            </a:r>
            <a:r>
              <a:rPr lang="cs-CZ" sz="1600" i="1" dirty="0" err="1" smtClean="0"/>
              <a:t>Chlorum</a:t>
            </a:r>
            <a:endParaRPr lang="cs-CZ" sz="1600" i="1" dirty="0"/>
          </a:p>
          <a:p>
            <a:pPr algn="ctr"/>
            <a:r>
              <a:rPr lang="cs-CZ" dirty="0" smtClean="0"/>
              <a:t>3,16</a:t>
            </a:r>
            <a:endParaRPr lang="cs-CZ" dirty="0"/>
          </a:p>
        </p:txBody>
      </p:sp>
      <p:grpSp>
        <p:nvGrpSpPr>
          <p:cNvPr id="3" name="Skupina 2"/>
          <p:cNvGrpSpPr/>
          <p:nvPr/>
        </p:nvGrpSpPr>
        <p:grpSpPr>
          <a:xfrm>
            <a:off x="5189322" y="4293095"/>
            <a:ext cx="3841796" cy="2446532"/>
            <a:chOff x="5189322" y="4293095"/>
            <a:chExt cx="3841796" cy="2446532"/>
          </a:xfrm>
        </p:grpSpPr>
        <p:sp>
          <p:nvSpPr>
            <p:cNvPr id="12" name="Obdélník 11"/>
            <p:cNvSpPr/>
            <p:nvPr/>
          </p:nvSpPr>
          <p:spPr>
            <a:xfrm>
              <a:off x="5189322" y="6093296"/>
              <a:ext cx="18309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b="1" dirty="0"/>
                <a:t>Carl Wilhelm </a:t>
              </a:r>
              <a:endParaRPr lang="cs-CZ" b="1" dirty="0" smtClean="0"/>
            </a:p>
            <a:p>
              <a:r>
                <a:rPr lang="cs-CZ" b="1" dirty="0" err="1" smtClean="0"/>
                <a:t>Scheele</a:t>
              </a:r>
              <a:endParaRPr lang="cs-CZ" b="1" dirty="0"/>
            </a:p>
          </p:txBody>
        </p:sp>
        <p:pic>
          <p:nvPicPr>
            <p:cNvPr id="13" name="Obrázek 12" descr="File:CWScheele.jp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9" y="4293095"/>
              <a:ext cx="1832004" cy="24465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ovéPole 13"/>
            <p:cNvSpPr txBox="1"/>
            <p:nvPr/>
          </p:nvSpPr>
          <p:spPr>
            <a:xfrm>
              <a:off x="8383046" y="4304129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Obr.2</a:t>
              </a:r>
              <a:endParaRPr lang="cs-CZ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9367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aoblený obdélník 17"/>
          <p:cNvSpPr/>
          <p:nvPr/>
        </p:nvSpPr>
        <p:spPr>
          <a:xfrm>
            <a:off x="305780" y="836712"/>
            <a:ext cx="8532440" cy="590465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99592" y="1527175"/>
            <a:ext cx="244827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VLASTNOSTI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635896" y="2132856"/>
            <a:ext cx="216024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FYZIKÁLNÍ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99592" y="2894583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prstClr val="white"/>
                </a:solidFill>
              </a:rPr>
              <a:t>žlutozelený plyn – 2 atomové molekuly Cl</a:t>
            </a:r>
            <a:r>
              <a:rPr lang="cs-CZ" sz="2400" b="1" baseline="-25000" dirty="0" smtClean="0">
                <a:solidFill>
                  <a:prstClr val="white"/>
                </a:solidFill>
              </a:rPr>
              <a:t>2</a:t>
            </a:r>
            <a:endParaRPr lang="cs-CZ" sz="2400" baseline="-25000" dirty="0">
              <a:solidFill>
                <a:prstClr val="white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99592" y="3356248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v</a:t>
            </a:r>
            <a:r>
              <a:rPr lang="cs-CZ" sz="2400" b="1" dirty="0" smtClean="0">
                <a:solidFill>
                  <a:prstClr val="white"/>
                </a:solidFill>
              </a:rPr>
              <a:t>ýrazný zápach</a:t>
            </a:r>
            <a:endParaRPr lang="cs-CZ" sz="2400" dirty="0">
              <a:solidFill>
                <a:prstClr val="white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99592" y="4751982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je </a:t>
            </a:r>
            <a:r>
              <a:rPr lang="cs-CZ" sz="2400" b="1" dirty="0" smtClean="0">
                <a:solidFill>
                  <a:prstClr val="white"/>
                </a:solidFill>
              </a:rPr>
              <a:t>2,5 krát těžší </a:t>
            </a:r>
            <a:r>
              <a:rPr lang="cs-CZ" sz="2400" b="1" dirty="0">
                <a:solidFill>
                  <a:prstClr val="white"/>
                </a:solidFill>
              </a:rPr>
              <a:t>než vzduch </a:t>
            </a:r>
            <a:endParaRPr lang="cs-CZ" sz="2400" dirty="0">
              <a:solidFill>
                <a:prstClr val="white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899592" y="5213647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j</a:t>
            </a:r>
            <a:r>
              <a:rPr lang="cs-CZ" sz="2400" b="1" dirty="0" smtClean="0">
                <a:solidFill>
                  <a:prstClr val="white"/>
                </a:solidFill>
              </a:rPr>
              <a:t>edovatý, dusivý, leptá sliznice</a:t>
            </a:r>
            <a:endParaRPr lang="cs-CZ" sz="2400" dirty="0">
              <a:solidFill>
                <a:prstClr val="white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899592" y="5675312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prstClr val="white"/>
                </a:solidFill>
              </a:rPr>
              <a:t>velmi reaktivní, oxidační činidlo</a:t>
            </a:r>
            <a:endParaRPr lang="cs-CZ" sz="2400" dirty="0">
              <a:solidFill>
                <a:prstClr val="white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899592" y="6135687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s</a:t>
            </a:r>
            <a:r>
              <a:rPr lang="cs-CZ" sz="2400" b="1" dirty="0" smtClean="0">
                <a:solidFill>
                  <a:prstClr val="white"/>
                </a:solidFill>
              </a:rPr>
              <a:t>nadno zkapalnitelný</a:t>
            </a:r>
            <a:endParaRPr lang="cs-CZ" sz="2400" dirty="0">
              <a:solidFill>
                <a:prstClr val="white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884368" y="1063769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white"/>
                </a:solidFill>
              </a:rPr>
              <a:t>Obr.3</a:t>
            </a:r>
            <a:endParaRPr lang="cs-CZ" sz="1200" b="1" dirty="0">
              <a:solidFill>
                <a:prstClr val="white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899592" y="3817913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t</a:t>
            </a:r>
            <a:r>
              <a:rPr lang="cs-CZ" sz="2400" b="1" dirty="0" smtClean="0">
                <a:solidFill>
                  <a:prstClr val="white"/>
                </a:solidFill>
              </a:rPr>
              <a:t>eplota tání     −</a:t>
            </a:r>
            <a:r>
              <a:rPr lang="cs-CZ" sz="2400" dirty="0"/>
              <a:t> </a:t>
            </a:r>
            <a:r>
              <a:rPr lang="cs-CZ" sz="2400" b="1" dirty="0" smtClean="0">
                <a:solidFill>
                  <a:schemeClr val="bg1"/>
                </a:solidFill>
              </a:rPr>
              <a:t>101,5</a:t>
            </a:r>
            <a:r>
              <a:rPr lang="cs-CZ" sz="2400" b="1" dirty="0">
                <a:solidFill>
                  <a:schemeClr val="bg1"/>
                </a:solidFill>
              </a:rPr>
              <a:t> °C (171,6 K)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899592" y="4279578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t</a:t>
            </a:r>
            <a:r>
              <a:rPr lang="cs-CZ" sz="2400" b="1" dirty="0" smtClean="0">
                <a:solidFill>
                  <a:prstClr val="white"/>
                </a:solidFill>
              </a:rPr>
              <a:t>eplota varu  −</a:t>
            </a:r>
            <a:r>
              <a:rPr lang="cs-CZ" sz="2400" dirty="0"/>
              <a:t> </a:t>
            </a:r>
            <a:r>
              <a:rPr lang="cs-CZ" sz="2400" b="1" dirty="0">
                <a:solidFill>
                  <a:schemeClr val="bg1"/>
                </a:solidFill>
              </a:rPr>
              <a:t>34,4 °C (239,11 K)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6195516" y="4962048"/>
            <a:ext cx="662767" cy="752431"/>
            <a:chOff x="6195516" y="4962048"/>
            <a:chExt cx="662767" cy="752431"/>
          </a:xfrm>
        </p:grpSpPr>
        <p:pic>
          <p:nvPicPr>
            <p:cNvPr id="16" name="Obrázek 15" descr="Soubor:GHS-pictogram-skull.sv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8283" y="5174479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TextovéPole 20"/>
            <p:cNvSpPr txBox="1"/>
            <p:nvPr/>
          </p:nvSpPr>
          <p:spPr>
            <a:xfrm>
              <a:off x="6195516" y="4962048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Obr.4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6840252" y="4962048"/>
            <a:ext cx="648072" cy="752181"/>
            <a:chOff x="6840252" y="4962048"/>
            <a:chExt cx="648072" cy="752181"/>
          </a:xfrm>
        </p:grpSpPr>
        <p:sp>
          <p:nvSpPr>
            <p:cNvPr id="23" name="TextovéPole 22"/>
            <p:cNvSpPr txBox="1"/>
            <p:nvPr/>
          </p:nvSpPr>
          <p:spPr>
            <a:xfrm>
              <a:off x="6840252" y="4962048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Obr.5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24" name="Obrázek 23" descr="Soubor:GHS-pictogram-pollu.sv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4413" y="5174479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3946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3" grpId="0" animBg="1"/>
      <p:bldP spid="8" grpId="0"/>
      <p:bldP spid="11" grpId="0"/>
      <p:bldP spid="13" grpId="0"/>
      <p:bldP spid="14" grpId="0"/>
      <p:bldP spid="15" grpId="0"/>
      <p:bldP spid="17" grpId="0"/>
      <p:bldP spid="12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aoblený obdélník 17"/>
          <p:cNvSpPr/>
          <p:nvPr/>
        </p:nvSpPr>
        <p:spPr>
          <a:xfrm>
            <a:off x="305780" y="836712"/>
            <a:ext cx="8532440" cy="590465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3608" y="1527175"/>
            <a:ext cx="244827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VLASTNOSTI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635896" y="2348880"/>
            <a:ext cx="216024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CHEMICKÉ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922004" y="3110607"/>
            <a:ext cx="5738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velmi reaktivní, oxidační činidlo</a:t>
            </a:r>
            <a:endParaRPr lang="cs-CZ" sz="2400" dirty="0">
              <a:solidFill>
                <a:prstClr val="white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922004" y="3572272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r</a:t>
            </a:r>
            <a:r>
              <a:rPr lang="cs-CZ" sz="2400" b="1" dirty="0" smtClean="0">
                <a:solidFill>
                  <a:prstClr val="white"/>
                </a:solidFill>
              </a:rPr>
              <a:t>eaguje téměř se všemi prvky</a:t>
            </a:r>
            <a:endParaRPr lang="cs-CZ" sz="2400" dirty="0">
              <a:solidFill>
                <a:prstClr val="white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922004" y="4077072"/>
            <a:ext cx="77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schemeClr val="bg1"/>
                </a:solidFill>
              </a:rPr>
              <a:t>zvláště </a:t>
            </a:r>
            <a:r>
              <a:rPr lang="cs-CZ" sz="2400" b="1" dirty="0">
                <a:solidFill>
                  <a:schemeClr val="bg1"/>
                </a:solidFill>
              </a:rPr>
              <a:t>silná je </a:t>
            </a:r>
            <a:r>
              <a:rPr lang="cs-CZ" sz="2400" b="1" dirty="0" smtClean="0">
                <a:solidFill>
                  <a:schemeClr val="bg1"/>
                </a:solidFill>
              </a:rPr>
              <a:t>reakce chloru </a:t>
            </a:r>
            <a:r>
              <a:rPr lang="cs-CZ" sz="2400" b="1" dirty="0">
                <a:solidFill>
                  <a:schemeClr val="bg1"/>
                </a:solidFill>
              </a:rPr>
              <a:t>s </a:t>
            </a:r>
            <a:r>
              <a:rPr lang="cs-CZ" sz="2400" b="1" dirty="0" smtClean="0">
                <a:solidFill>
                  <a:schemeClr val="bg1"/>
                </a:solidFill>
              </a:rPr>
              <a:t>vodíkem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066020" y="4538737"/>
            <a:ext cx="7486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cs-CZ" sz="2400" b="1" dirty="0" smtClean="0">
                <a:solidFill>
                  <a:prstClr val="white"/>
                </a:solidFill>
              </a:rPr>
              <a:t>řetězová reakce iniciovaná UV zářením</a:t>
            </a:r>
            <a:endParaRPr lang="cs-CZ" sz="2400" dirty="0">
              <a:solidFill>
                <a:prstClr val="white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922004" y="4999112"/>
            <a:ext cx="7486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p</a:t>
            </a:r>
            <a:r>
              <a:rPr lang="cs-CZ" sz="2400" b="1" dirty="0" smtClean="0">
                <a:solidFill>
                  <a:schemeClr val="bg1"/>
                </a:solidFill>
              </a:rPr>
              <a:t>lynný </a:t>
            </a:r>
            <a:r>
              <a:rPr lang="cs-CZ" sz="2400" b="1" dirty="0">
                <a:solidFill>
                  <a:schemeClr val="bg1"/>
                </a:solidFill>
              </a:rPr>
              <a:t>chlor reaguje s většinou organických sloučenin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7812360" y="980728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white"/>
                </a:solidFill>
              </a:rPr>
              <a:t>Obr.7</a:t>
            </a:r>
            <a:endParaRPr lang="cs-CZ" sz="1200" b="1" dirty="0">
              <a:solidFill>
                <a:prstClr val="white"/>
              </a:solidFill>
            </a:endParaRPr>
          </a:p>
        </p:txBody>
      </p:sp>
      <p:grpSp>
        <p:nvGrpSpPr>
          <p:cNvPr id="22" name="Skupina 21"/>
          <p:cNvGrpSpPr/>
          <p:nvPr/>
        </p:nvGrpSpPr>
        <p:grpSpPr>
          <a:xfrm>
            <a:off x="6444208" y="3110607"/>
            <a:ext cx="648072" cy="738664"/>
            <a:chOff x="6516216" y="5675312"/>
            <a:chExt cx="648072" cy="738664"/>
          </a:xfrm>
        </p:grpSpPr>
        <p:pic>
          <p:nvPicPr>
            <p:cNvPr id="23" name="Obrázek 22" descr="Soubor:GHS-pictogram-rondflam.sv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0377" y="5675312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TextovéPole 23"/>
            <p:cNvSpPr txBox="1"/>
            <p:nvPr/>
          </p:nvSpPr>
          <p:spPr>
            <a:xfrm>
              <a:off x="6516216" y="6136977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Obr.6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358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3" grpId="0" animBg="1"/>
      <p:bldP spid="8" grpId="0"/>
      <p:bldP spid="11" grpId="0"/>
      <p:bldP spid="14" grpId="0"/>
      <p:bldP spid="15" grpId="0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aoblený obdélník 31"/>
          <p:cNvSpPr/>
          <p:nvPr/>
        </p:nvSpPr>
        <p:spPr>
          <a:xfrm>
            <a:off x="0" y="476672"/>
            <a:ext cx="9144000" cy="6339012"/>
          </a:xfrm>
          <a:prstGeom prst="roundRect">
            <a:avLst>
              <a:gd name="adj" fmla="val 5850"/>
            </a:avLst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7524328" y="1891861"/>
            <a:ext cx="1584176" cy="4790199"/>
            <a:chOff x="7524328" y="1891861"/>
            <a:chExt cx="1584176" cy="47901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2168860"/>
              <a:ext cx="1512168" cy="450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>
              <a:off x="8446988" y="6405061"/>
              <a:ext cx="6615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Obr.8</a:t>
              </a:r>
              <a:endParaRPr lang="cs-CZ" sz="1200" b="1" dirty="0"/>
            </a:p>
          </p:txBody>
        </p:sp>
        <p:sp>
          <p:nvSpPr>
            <p:cNvPr id="3" name="TextovéPole 2"/>
            <p:cNvSpPr txBox="1"/>
            <p:nvPr/>
          </p:nvSpPr>
          <p:spPr>
            <a:xfrm>
              <a:off x="7704007" y="1891861"/>
              <a:ext cx="11528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Mrtvé moře</a:t>
              </a:r>
              <a:endParaRPr lang="cs-CZ" sz="1200" b="1" dirty="0"/>
            </a:p>
          </p:txBody>
        </p:sp>
      </p:grpSp>
      <p:sp>
        <p:nvSpPr>
          <p:cNvPr id="18" name="TextovéPole 17"/>
          <p:cNvSpPr txBox="1"/>
          <p:nvPr/>
        </p:nvSpPr>
        <p:spPr>
          <a:xfrm>
            <a:off x="3059832" y="692696"/>
            <a:ext cx="2160240" cy="584775"/>
          </a:xfrm>
          <a:prstGeom prst="rect">
            <a:avLst/>
          </a:prstGeom>
          <a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prstClr val="black"/>
                </a:solidFill>
              </a:rPr>
              <a:t>VÝSKYT</a:t>
            </a:r>
            <a:endParaRPr lang="cs-CZ" sz="3200" b="1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408980" y="1226369"/>
            <a:ext cx="1512168" cy="461665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VOLNÝ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08980" y="3297684"/>
            <a:ext cx="162018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VÁZANÝ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20948" y="1844824"/>
            <a:ext cx="4235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nl-NL" sz="2400" b="1" dirty="0"/>
              <a:t>Na Zemi </a:t>
            </a:r>
            <a:r>
              <a:rPr lang="nl-NL" sz="2400" b="1" dirty="0" smtClean="0"/>
              <a:t>pouze </a:t>
            </a:r>
            <a:r>
              <a:rPr lang="nl-NL" sz="2400" b="1" dirty="0"/>
              <a:t>ve formě </a:t>
            </a:r>
            <a:r>
              <a:rPr lang="nl-NL" sz="2400" b="1" dirty="0" smtClean="0"/>
              <a:t>sloučenin</a:t>
            </a:r>
            <a:r>
              <a:rPr lang="cs-CZ" sz="2400" b="1" dirty="0" smtClean="0"/>
              <a:t>.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120947" y="4089772"/>
            <a:ext cx="8676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/>
              <a:t>V</a:t>
            </a:r>
            <a:r>
              <a:rPr lang="cs-CZ" sz="2400" b="1" dirty="0"/>
              <a:t> zemské kůře </a:t>
            </a:r>
            <a:r>
              <a:rPr lang="cs-CZ" sz="2400" b="1" dirty="0" smtClean="0"/>
              <a:t>je </a:t>
            </a:r>
            <a:r>
              <a:rPr lang="cs-CZ" sz="2400" b="1" dirty="0"/>
              <a:t>20. </a:t>
            </a:r>
            <a:r>
              <a:rPr lang="cs-CZ" sz="2400" b="1" dirty="0" smtClean="0"/>
              <a:t>nejrozšířenější prvek.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120948" y="4581128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/>
              <a:t>většina </a:t>
            </a:r>
            <a:r>
              <a:rPr lang="cs-CZ" sz="2400" b="1" dirty="0" smtClean="0"/>
              <a:t>sloučenin rozpuštěna </a:t>
            </a:r>
            <a:r>
              <a:rPr lang="cs-CZ" sz="2400" b="1" dirty="0"/>
              <a:t>v mořské vodě 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120948" y="5786437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/>
              <a:t> chlorid sodný (</a:t>
            </a:r>
            <a:r>
              <a:rPr lang="cs-CZ" sz="2400" b="1" dirty="0" err="1"/>
              <a:t>NaCl</a:t>
            </a:r>
            <a:r>
              <a:rPr lang="cs-CZ" sz="2400" b="1" dirty="0"/>
              <a:t>) neboli kuchyňská sůl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120948" y="6279703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err="1" smtClean="0">
                <a:solidFill>
                  <a:prstClr val="black"/>
                </a:solidFill>
              </a:rPr>
              <a:t>mikrobiogenní</a:t>
            </a:r>
            <a:r>
              <a:rPr lang="cs-CZ" sz="2400" b="1" dirty="0" smtClean="0">
                <a:solidFill>
                  <a:prstClr val="black"/>
                </a:solidFill>
              </a:rPr>
              <a:t> prvek</a:t>
            </a:r>
            <a:endParaRPr lang="cs-CZ" sz="2400" dirty="0">
              <a:solidFill>
                <a:prstClr val="black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107504" y="5042793"/>
            <a:ext cx="7752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/>
              <a:t>voda </a:t>
            </a:r>
            <a:r>
              <a:rPr lang="cs-CZ" sz="2400" b="1" dirty="0"/>
              <a:t>některých vnitrozemských jezer </a:t>
            </a:r>
            <a:endParaRPr lang="cs-CZ" sz="2400" b="1" dirty="0" smtClean="0"/>
          </a:p>
          <a:p>
            <a:r>
              <a:rPr lang="cs-CZ" sz="2400" b="1" dirty="0"/>
              <a:t> </a:t>
            </a:r>
            <a:r>
              <a:rPr lang="cs-CZ" sz="2400" b="1" dirty="0" smtClean="0"/>
              <a:t>   (</a:t>
            </a:r>
            <a:r>
              <a:rPr lang="cs-CZ" sz="2400" b="1" dirty="0"/>
              <a:t>Mrtvé moře, Velké solné jezero </a:t>
            </a:r>
            <a:r>
              <a:rPr lang="cs-CZ" sz="2400" b="1" dirty="0" smtClean="0"/>
              <a:t>…)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107504" y="2679303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/>
              <a:t>v</a:t>
            </a:r>
            <a:r>
              <a:rPr lang="cs-CZ" sz="2400" b="1" dirty="0" smtClean="0"/>
              <a:t>ýjimečně v sopečných plynech</a:t>
            </a:r>
            <a:endParaRPr lang="cs-CZ" sz="2400" b="1" dirty="0">
              <a:solidFill>
                <a:prstClr val="black"/>
              </a:solidFill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5364088" y="955307"/>
            <a:ext cx="2170536" cy="2829370"/>
            <a:chOff x="5364088" y="955307"/>
            <a:chExt cx="2170536" cy="282937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1904" y="1221373"/>
              <a:ext cx="2102720" cy="2537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ovéPole 35"/>
            <p:cNvSpPr txBox="1"/>
            <p:nvPr/>
          </p:nvSpPr>
          <p:spPr>
            <a:xfrm>
              <a:off x="5364088" y="3507678"/>
              <a:ext cx="6615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Obr.9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5545064" y="955307"/>
              <a:ext cx="1876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/>
                <a:t>St </a:t>
              </a:r>
              <a:r>
                <a:rPr lang="cs-CZ" sz="1200" b="1" dirty="0" err="1" smtClean="0"/>
                <a:t>Helens</a:t>
              </a:r>
              <a:r>
                <a:rPr lang="cs-CZ" sz="1200" b="1" dirty="0" smtClean="0"/>
                <a:t>  1980 USA</a:t>
              </a:r>
              <a:endParaRPr lang="cs-CZ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14858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8" grpId="0" animBg="1"/>
      <p:bldP spid="19" grpId="0" animBg="1"/>
      <p:bldP spid="20" grpId="0" animBg="1"/>
      <p:bldP spid="21" grpId="0"/>
      <p:bldP spid="27" grpId="0"/>
      <p:bldP spid="28" grpId="0"/>
      <p:bldP spid="29" grpId="0"/>
      <p:bldP spid="30" grpId="0"/>
      <p:bldP spid="31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aoblený obdélník 31"/>
          <p:cNvSpPr/>
          <p:nvPr/>
        </p:nvSpPr>
        <p:spPr>
          <a:xfrm>
            <a:off x="323528" y="8960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1200789" y="5361002"/>
            <a:ext cx="1499002" cy="1416168"/>
            <a:chOff x="1200789" y="5361002"/>
            <a:chExt cx="1499002" cy="1416168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791" y="5415594"/>
              <a:ext cx="1404000" cy="1361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ovéPole 36"/>
            <p:cNvSpPr txBox="1"/>
            <p:nvPr/>
          </p:nvSpPr>
          <p:spPr>
            <a:xfrm>
              <a:off x="1200789" y="5361002"/>
              <a:ext cx="825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</a:t>
              </a:r>
              <a:r>
                <a:rPr lang="en-US" sz="1200" b="1" dirty="0" smtClean="0"/>
                <a:t>5</a:t>
              </a:r>
              <a:endParaRPr lang="cs-CZ" sz="1200" b="1" dirty="0"/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5141949" y="5197999"/>
            <a:ext cx="1752005" cy="1318912"/>
            <a:chOff x="4894579" y="5170840"/>
            <a:chExt cx="1752005" cy="1318912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579" y="5225159"/>
              <a:ext cx="1584000" cy="1264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ovéPole 33"/>
            <p:cNvSpPr txBox="1"/>
            <p:nvPr/>
          </p:nvSpPr>
          <p:spPr>
            <a:xfrm>
              <a:off x="5820588" y="5170840"/>
              <a:ext cx="825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Obr.14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6719914" y="3558649"/>
            <a:ext cx="1871660" cy="1742559"/>
            <a:chOff x="6719914" y="3558649"/>
            <a:chExt cx="1871660" cy="1742559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796" y="3769020"/>
              <a:ext cx="1584000" cy="1483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ovéPole 25"/>
            <p:cNvSpPr txBox="1"/>
            <p:nvPr/>
          </p:nvSpPr>
          <p:spPr>
            <a:xfrm>
              <a:off x="7738194" y="5024209"/>
              <a:ext cx="825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Obr.13</a:t>
              </a:r>
              <a:endParaRPr lang="cs-CZ" sz="1200" b="1" dirty="0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6719914" y="3558649"/>
              <a:ext cx="18716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karnalit  Španělsko</a:t>
              </a:r>
              <a:endParaRPr lang="cs-CZ" sz="1200" b="1" dirty="0"/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5148064" y="3918243"/>
            <a:ext cx="1800200" cy="1382965"/>
            <a:chOff x="5148064" y="3918243"/>
            <a:chExt cx="1800200" cy="1382965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3918243"/>
              <a:ext cx="1656000" cy="1334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ovéPole 22"/>
            <p:cNvSpPr txBox="1"/>
            <p:nvPr/>
          </p:nvSpPr>
          <p:spPr>
            <a:xfrm>
              <a:off x="6122268" y="5024209"/>
              <a:ext cx="825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Obr.12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4932040" y="2765033"/>
            <a:ext cx="1800201" cy="1153210"/>
            <a:chOff x="4932040" y="2989768"/>
            <a:chExt cx="1800201" cy="1153210"/>
          </a:xfrm>
        </p:grpSpPr>
        <p:pic>
          <p:nvPicPr>
            <p:cNvPr id="3076" name="Picture 4" descr="Soubor:. Sylvin (aka) 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1807" y="3026846"/>
              <a:ext cx="1720434" cy="1116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ovéPole 21"/>
            <p:cNvSpPr txBox="1"/>
            <p:nvPr/>
          </p:nvSpPr>
          <p:spPr>
            <a:xfrm>
              <a:off x="4932040" y="2989768"/>
              <a:ext cx="825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Obr.11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6084168" y="1412776"/>
            <a:ext cx="1514174" cy="1435666"/>
            <a:chOff x="6084168" y="1637511"/>
            <a:chExt cx="1514174" cy="143566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9868" y="1637511"/>
              <a:ext cx="1468474" cy="1389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ovéPole 14"/>
            <p:cNvSpPr txBox="1"/>
            <p:nvPr/>
          </p:nvSpPr>
          <p:spPr>
            <a:xfrm>
              <a:off x="6084168" y="2796178"/>
              <a:ext cx="825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Obr.10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ovéPole 17"/>
          <p:cNvSpPr txBox="1"/>
          <p:nvPr/>
        </p:nvSpPr>
        <p:spPr>
          <a:xfrm>
            <a:off x="3059832" y="1052736"/>
            <a:ext cx="2160240" cy="584775"/>
          </a:xfrm>
          <a:prstGeom prst="rect">
            <a:avLst/>
          </a:prstGeom>
          <a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prstClr val="black"/>
                </a:solidFill>
              </a:rPr>
              <a:t>VÝSKYT</a:t>
            </a:r>
            <a:endParaRPr lang="cs-CZ" sz="3200" b="1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55576" y="1844824"/>
            <a:ext cx="162018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VÁZANÝ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467543" y="2636912"/>
            <a:ext cx="446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/>
              <a:t>Hlavní složkou minerálů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67544" y="3128268"/>
            <a:ext cx="4140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/>
              <a:t>halit</a:t>
            </a:r>
            <a:r>
              <a:rPr lang="cs-CZ" sz="2400" b="1" dirty="0"/>
              <a:t> </a:t>
            </a:r>
            <a:r>
              <a:rPr lang="en-US" sz="2400" b="1" dirty="0" err="1" smtClean="0"/>
              <a:t>NaCl</a:t>
            </a:r>
            <a:r>
              <a:rPr lang="cs-CZ" sz="2400" b="1" dirty="0"/>
              <a:t> 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467544" y="4077072"/>
            <a:ext cx="4877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/>
              <a:t>k</a:t>
            </a:r>
            <a:r>
              <a:rPr lang="pt-BR" sz="2400" b="1" dirty="0" smtClean="0"/>
              <a:t>arnalit</a:t>
            </a:r>
            <a:r>
              <a:rPr lang="pt-BR" sz="2400" b="1" dirty="0"/>
              <a:t> </a:t>
            </a:r>
            <a:r>
              <a:rPr lang="pt-BR" sz="2400" b="1" dirty="0" smtClean="0"/>
              <a:t>K</a:t>
            </a:r>
            <a:r>
              <a:rPr lang="cs-CZ" sz="2400" b="1" dirty="0" smtClean="0"/>
              <a:t>Cl </a:t>
            </a:r>
            <a:r>
              <a:rPr lang="pt-BR" sz="2400" b="1" dirty="0"/>
              <a:t>·</a:t>
            </a:r>
            <a:r>
              <a:rPr lang="cs-CZ" sz="2400" b="1" dirty="0" smtClean="0"/>
              <a:t> </a:t>
            </a:r>
            <a:r>
              <a:rPr lang="pt-BR" sz="2400" b="1" dirty="0" smtClean="0"/>
              <a:t>MgCl</a:t>
            </a:r>
            <a:r>
              <a:rPr lang="cs-CZ" sz="2400" b="1" baseline="-25000" dirty="0" smtClean="0"/>
              <a:t>2</a:t>
            </a:r>
            <a:r>
              <a:rPr lang="pt-BR" sz="2400" b="1" dirty="0"/>
              <a:t> · </a:t>
            </a:r>
            <a:r>
              <a:rPr lang="pt-BR" sz="2400" b="1" dirty="0" smtClean="0"/>
              <a:t>6H</a:t>
            </a:r>
            <a:r>
              <a:rPr lang="pt-BR" sz="2400" b="1" baseline="-25000" dirty="0" smtClean="0"/>
              <a:t>2</a:t>
            </a:r>
            <a:r>
              <a:rPr lang="pt-BR" sz="2400" b="1" dirty="0" smtClean="0"/>
              <a:t>O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67544" y="4549761"/>
            <a:ext cx="4140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 dirty="0" err="1"/>
              <a:t>b</a:t>
            </a:r>
            <a:r>
              <a:rPr lang="cs-CZ" sz="2400" b="1" dirty="0" err="1" smtClean="0"/>
              <a:t>ishofit</a:t>
            </a:r>
            <a:r>
              <a:rPr lang="cs-CZ" sz="2400" b="1" dirty="0" smtClean="0"/>
              <a:t> MgCl</a:t>
            </a:r>
            <a:r>
              <a:rPr lang="cs-CZ" sz="2400" b="1" baseline="-25000" dirty="0" smtClean="0"/>
              <a:t>2 </a:t>
            </a:r>
            <a:r>
              <a:rPr lang="cs-CZ" sz="2400" b="1" dirty="0" smtClean="0"/>
              <a:t>· 6 H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O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454100" y="3589933"/>
            <a:ext cx="4693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/>
              <a:t>sylvín</a:t>
            </a:r>
            <a:r>
              <a:rPr lang="cs-CZ" sz="2400" b="1" dirty="0"/>
              <a:t> </a:t>
            </a:r>
            <a:r>
              <a:rPr lang="en-US" sz="2400" b="1" dirty="0" err="1" smtClean="0"/>
              <a:t>KCl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454100" y="5011426"/>
            <a:ext cx="5054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 dirty="0"/>
              <a:t>k</a:t>
            </a:r>
            <a:r>
              <a:rPr lang="cs-CZ" sz="2400" b="1" dirty="0" err="1" smtClean="0"/>
              <a:t>ainit</a:t>
            </a:r>
            <a:r>
              <a:rPr lang="cs-CZ" sz="2400" b="1" dirty="0" smtClean="0"/>
              <a:t> </a:t>
            </a:r>
            <a:r>
              <a:rPr lang="pt-BR" sz="2400" b="1" dirty="0" smtClean="0"/>
              <a:t>K</a:t>
            </a:r>
            <a:r>
              <a:rPr lang="cs-CZ" sz="2400" b="1" dirty="0" smtClean="0"/>
              <a:t>Cl</a:t>
            </a:r>
            <a:r>
              <a:rPr lang="pt-BR" sz="2400" b="1" dirty="0"/>
              <a:t> · MgSO</a:t>
            </a:r>
            <a:r>
              <a:rPr lang="pt-BR" sz="2400" b="1" baseline="-25000" dirty="0" smtClean="0"/>
              <a:t>4</a:t>
            </a:r>
            <a:r>
              <a:rPr lang="pt-BR" sz="2400" b="1" dirty="0" smtClean="0"/>
              <a:t> </a:t>
            </a:r>
            <a:r>
              <a:rPr lang="pt-BR" sz="2400" b="1" dirty="0"/>
              <a:t>· </a:t>
            </a:r>
            <a:r>
              <a:rPr lang="pt-BR" sz="2400" b="1" dirty="0" smtClean="0"/>
              <a:t>3H</a:t>
            </a:r>
            <a:r>
              <a:rPr lang="pt-BR" sz="2400" b="1" baseline="-25000" dirty="0" smtClean="0"/>
              <a:t>2</a:t>
            </a:r>
            <a:r>
              <a:rPr lang="pt-BR" sz="2400" b="1" dirty="0" smtClean="0"/>
              <a:t>O</a:t>
            </a:r>
            <a:endParaRPr lang="cs-CZ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68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8" grpId="0" animBg="1"/>
      <p:bldP spid="20" grpId="0" animBg="1"/>
      <p:bldP spid="27" grpId="0"/>
      <p:bldP spid="28" grpId="0"/>
      <p:bldP spid="29" grpId="0"/>
      <p:bldP spid="30" grpId="0"/>
      <p:bldP spid="31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aoblený obdélník 20"/>
          <p:cNvSpPr/>
          <p:nvPr/>
        </p:nvSpPr>
        <p:spPr>
          <a:xfrm>
            <a:off x="323528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89719"/>
            <a:ext cx="2023099" cy="355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187624" y="1124744"/>
            <a:ext cx="48600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LABORATORNÍ PŘÍPRAVA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3" y="1844824"/>
            <a:ext cx="5904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prstClr val="black"/>
                </a:solidFill>
              </a:rPr>
              <a:t>Reakce </a:t>
            </a:r>
            <a:r>
              <a:rPr lang="en-US" sz="2400" b="1" dirty="0" err="1" smtClean="0">
                <a:solidFill>
                  <a:prstClr val="black"/>
                </a:solidFill>
              </a:rPr>
              <a:t>manganistanu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draseln</a:t>
            </a:r>
            <a:r>
              <a:rPr lang="cs-CZ" sz="2400" b="1" dirty="0" smtClean="0">
                <a:solidFill>
                  <a:prstClr val="black"/>
                </a:solidFill>
              </a:rPr>
              <a:t>é</a:t>
            </a:r>
            <a:r>
              <a:rPr lang="en-US" sz="2400" b="1" dirty="0" smtClean="0">
                <a:solidFill>
                  <a:prstClr val="black"/>
                </a:solidFill>
              </a:rPr>
              <a:t>ho s </a:t>
            </a:r>
            <a:r>
              <a:rPr lang="cs-CZ" sz="2400" b="1" dirty="0" smtClean="0">
                <a:solidFill>
                  <a:prstClr val="black"/>
                </a:solidFill>
              </a:rPr>
              <a:t>kyselinou chlorovodíkovou.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67544" y="3198167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/>
              <a:t>Chlor je </a:t>
            </a:r>
            <a:r>
              <a:rPr lang="cs-CZ" sz="2400" b="1" dirty="0" smtClean="0"/>
              <a:t>plyn - </a:t>
            </a:r>
          </a:p>
          <a:p>
            <a:r>
              <a:rPr lang="cs-CZ" sz="2400" b="1" dirty="0" smtClean="0"/>
              <a:t>     nutná aparatura </a:t>
            </a:r>
            <a:r>
              <a:rPr lang="cs-CZ" sz="2400" b="1" dirty="0"/>
              <a:t>na vývoj plynů. 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67542" y="4071262"/>
            <a:ext cx="5580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/>
              <a:t>Skládá se z dělicí nálevky, frakční baňky, trubiček a válce.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67543" y="2695073"/>
            <a:ext cx="842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 </a:t>
            </a:r>
            <a:r>
              <a:rPr lang="pt-BR" sz="2400" b="1" dirty="0" smtClean="0"/>
              <a:t>2KMnO</a:t>
            </a:r>
            <a:r>
              <a:rPr lang="pt-BR" sz="2400" b="1" baseline="-25000" dirty="0" smtClean="0"/>
              <a:t>4</a:t>
            </a:r>
            <a:r>
              <a:rPr lang="pt-BR" sz="2400" b="1" dirty="0"/>
              <a:t> + </a:t>
            </a:r>
            <a:r>
              <a:rPr lang="pt-BR" sz="2400" b="1" dirty="0" smtClean="0"/>
              <a:t>16HCl</a:t>
            </a:r>
            <a:r>
              <a:rPr lang="cs-CZ" sz="2400" b="1" dirty="0" smtClean="0">
                <a:solidFill>
                  <a:prstClr val="black"/>
                </a:solidFill>
              </a:rPr>
              <a:t> </a:t>
            </a:r>
            <a:r>
              <a:rPr lang="cs-CZ" sz="2400" b="1" dirty="0">
                <a:solidFill>
                  <a:prstClr val="black"/>
                </a:solidFill>
              </a:rPr>
              <a:t>→ </a:t>
            </a:r>
            <a:r>
              <a:rPr lang="pt-BR" sz="2400" b="1" dirty="0" smtClean="0"/>
              <a:t>5Cl</a:t>
            </a:r>
            <a:r>
              <a:rPr lang="pt-BR" sz="2400" b="1" baseline="-25000" dirty="0" smtClean="0"/>
              <a:t>2</a:t>
            </a:r>
            <a:r>
              <a:rPr lang="pt-BR" sz="2400" b="1" dirty="0"/>
              <a:t> + </a:t>
            </a:r>
            <a:r>
              <a:rPr lang="pt-BR" sz="2400" b="1" dirty="0" smtClean="0"/>
              <a:t>2MnCl</a:t>
            </a:r>
            <a:r>
              <a:rPr lang="pt-BR" sz="2400" b="1" baseline="-25000" dirty="0" smtClean="0"/>
              <a:t>2</a:t>
            </a:r>
            <a:r>
              <a:rPr lang="pt-BR" sz="2400" b="1" dirty="0"/>
              <a:t> + </a:t>
            </a:r>
            <a:r>
              <a:rPr lang="pt-BR" sz="2400" b="1" dirty="0" smtClean="0"/>
              <a:t>2KCl </a:t>
            </a:r>
            <a:r>
              <a:rPr lang="pt-BR" sz="2400" b="1" dirty="0"/>
              <a:t>+ </a:t>
            </a:r>
            <a:r>
              <a:rPr lang="pt-BR" sz="2400" b="1" dirty="0" smtClean="0"/>
              <a:t>8H</a:t>
            </a:r>
            <a:r>
              <a:rPr lang="pt-BR" sz="2400" b="1" baseline="-25000" dirty="0" smtClean="0"/>
              <a:t>2</a:t>
            </a:r>
            <a:r>
              <a:rPr lang="pt-BR" sz="2400" b="1" dirty="0" smtClean="0"/>
              <a:t>O</a:t>
            </a:r>
            <a:endParaRPr lang="cs-CZ" sz="2400" b="1" baseline="-25000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67544" y="4902259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prstClr val="black"/>
                </a:solidFill>
              </a:rPr>
              <a:t>Reakce MnO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</a:rPr>
              <a:t>,</a:t>
            </a:r>
            <a:r>
              <a:rPr lang="cs-CZ" sz="2400" b="1" dirty="0">
                <a:solidFill>
                  <a:prstClr val="black"/>
                </a:solidFill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</a:rPr>
              <a:t>PbO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</a:rPr>
              <a:t>, Ca(</a:t>
            </a:r>
            <a:r>
              <a:rPr lang="cs-CZ" sz="2400" b="1" dirty="0" err="1" smtClean="0">
                <a:solidFill>
                  <a:prstClr val="black"/>
                </a:solidFill>
              </a:rPr>
              <a:t>ClO</a:t>
            </a:r>
            <a:r>
              <a:rPr lang="cs-CZ" sz="2400" b="1" dirty="0" smtClean="0">
                <a:solidFill>
                  <a:prstClr val="black"/>
                </a:solidFill>
              </a:rPr>
              <a:t>)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2 </a:t>
            </a:r>
            <a:r>
              <a:rPr lang="cs-CZ" sz="2400" b="1" dirty="0" smtClean="0">
                <a:solidFill>
                  <a:prstClr val="black"/>
                </a:solidFill>
              </a:rPr>
              <a:t>kyselinou </a:t>
            </a:r>
            <a:r>
              <a:rPr lang="cs-CZ" sz="2400" b="1" dirty="0" err="1" smtClean="0">
                <a:solidFill>
                  <a:prstClr val="black"/>
                </a:solidFill>
              </a:rPr>
              <a:t>HCl</a:t>
            </a:r>
            <a:r>
              <a:rPr lang="cs-CZ" sz="2400" b="1" dirty="0" smtClean="0">
                <a:solidFill>
                  <a:prstClr val="black"/>
                </a:solidFill>
              </a:rPr>
              <a:t>.</a:t>
            </a:r>
            <a:endParaRPr lang="cs-CZ" sz="2400" b="1" baseline="-25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30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  <p:bldP spid="6" grpId="0"/>
      <p:bldP spid="8" grpId="0"/>
      <p:bldP spid="10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0" y="908720"/>
            <a:ext cx="9144000" cy="591966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87624" y="1124744"/>
            <a:ext cx="43200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PRŮMYSLOVÁ VÝROBA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3" y="1730624"/>
            <a:ext cx="7704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/>
              <a:t>Elektrolýzou </a:t>
            </a:r>
            <a:r>
              <a:rPr lang="cs-CZ" sz="2400" b="1" dirty="0"/>
              <a:t>chloridu sodného rozpuštěného ve </a:t>
            </a:r>
            <a:r>
              <a:rPr lang="cs-CZ" sz="2400" b="1" dirty="0" smtClean="0"/>
              <a:t>vodě - solanka</a:t>
            </a:r>
            <a:r>
              <a:rPr lang="cs-CZ" sz="2400" b="1" dirty="0" smtClean="0">
                <a:solidFill>
                  <a:prstClr val="black"/>
                </a:solidFill>
              </a:rPr>
              <a:t>.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827583" y="2561621"/>
            <a:ext cx="5904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2NaCl </a:t>
            </a:r>
            <a:r>
              <a:rPr lang="pt-BR" sz="2400" b="1" dirty="0"/>
              <a:t>+ </a:t>
            </a:r>
            <a:r>
              <a:rPr lang="pt-BR" sz="2400" b="1" dirty="0" smtClean="0"/>
              <a:t>2H</a:t>
            </a:r>
            <a:r>
              <a:rPr lang="pt-BR" sz="2400" b="1" baseline="-25000" dirty="0" smtClean="0"/>
              <a:t>2</a:t>
            </a:r>
            <a:r>
              <a:rPr lang="pt-BR" sz="2400" b="1" dirty="0" smtClean="0"/>
              <a:t>O </a:t>
            </a:r>
            <a:r>
              <a:rPr lang="pt-BR" sz="2400" b="1" dirty="0"/>
              <a:t>→ </a:t>
            </a:r>
            <a:r>
              <a:rPr lang="pt-BR" sz="2400" b="1" dirty="0" smtClean="0"/>
              <a:t>Cl</a:t>
            </a:r>
            <a:r>
              <a:rPr lang="pt-BR" sz="2400" b="1" baseline="-25000" dirty="0" smtClean="0"/>
              <a:t>2</a:t>
            </a:r>
            <a:r>
              <a:rPr lang="pt-BR" sz="2400" b="1" dirty="0"/>
              <a:t> + </a:t>
            </a:r>
            <a:r>
              <a:rPr lang="pt-BR" sz="2400" b="1" dirty="0" smtClean="0"/>
              <a:t>H</a:t>
            </a:r>
            <a:r>
              <a:rPr lang="pt-BR" sz="2400" b="1" baseline="-25000" dirty="0" smtClean="0"/>
              <a:t>2</a:t>
            </a:r>
            <a:r>
              <a:rPr lang="pt-BR" sz="2400" b="1" dirty="0"/>
              <a:t> + </a:t>
            </a:r>
            <a:r>
              <a:rPr lang="pt-BR" sz="2400" b="1" dirty="0" smtClean="0"/>
              <a:t>2NaOH</a:t>
            </a:r>
            <a:endParaRPr lang="cs-CZ" sz="2400" b="1" dirty="0">
              <a:solidFill>
                <a:prstClr val="black"/>
              </a:solidFill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85809" y="3117607"/>
            <a:ext cx="9206316" cy="3623761"/>
            <a:chOff x="85809" y="3117607"/>
            <a:chExt cx="9206316" cy="3623761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09" y="3117607"/>
              <a:ext cx="8990292" cy="3623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>
              <a:off x="8388424" y="3137685"/>
              <a:ext cx="9037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Obr.16</a:t>
              </a:r>
              <a:endParaRPr lang="cs-CZ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8465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6Chlor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lastní 3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7030A0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Vlastní 3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7030A0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Vlastní 3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7030A0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Vlastní 3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7030A0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06Chlor</Template>
  <TotalTime>1743</TotalTime>
  <Words>494</Words>
  <Application>Microsoft Office PowerPoint</Application>
  <PresentationFormat>Předvádění na obrazovce (4:3)</PresentationFormat>
  <Paragraphs>173</Paragraphs>
  <Slides>16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11</vt:i4>
      </vt:variant>
      <vt:variant>
        <vt:lpstr>Nadpisy snímků</vt:lpstr>
      </vt:variant>
      <vt:variant>
        <vt:i4>16</vt:i4>
      </vt:variant>
    </vt:vector>
  </HeadingPairs>
  <TitlesOfParts>
    <vt:vector size="27" baseType="lpstr">
      <vt:lpstr>06Chlor</vt:lpstr>
      <vt:lpstr>1_Tok</vt:lpstr>
      <vt:lpstr>Tok</vt:lpstr>
      <vt:lpstr>2_Tok</vt:lpstr>
      <vt:lpstr>3_Tok</vt:lpstr>
      <vt:lpstr>4_Tok</vt:lpstr>
      <vt:lpstr>5_Tok</vt:lpstr>
      <vt:lpstr>6_Tok</vt:lpstr>
      <vt:lpstr>7_Tok</vt:lpstr>
      <vt:lpstr>8_Tok</vt:lpstr>
      <vt:lpstr>9_Tok</vt:lpstr>
      <vt:lpstr>Prezentace aplikace PowerPoint</vt:lpstr>
      <vt:lpstr>CHLOR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Chlor</dc:title>
  <dc:creator>Lenovo</dc:creator>
  <cp:lastModifiedBy>Lenovo</cp:lastModifiedBy>
  <cp:revision>81</cp:revision>
  <dcterms:created xsi:type="dcterms:W3CDTF">2013-05-01T16:22:01Z</dcterms:created>
  <dcterms:modified xsi:type="dcterms:W3CDTF">2013-06-13T19:25:23Z</dcterms:modified>
</cp:coreProperties>
</file>