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84CE-D4F9-4CC0-A3BF-2BFF79F49359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483-C70B-42A5-A9B1-959D1411A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90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84CE-D4F9-4CC0-A3BF-2BFF79F49359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483-C70B-42A5-A9B1-959D1411A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75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84CE-D4F9-4CC0-A3BF-2BFF79F49359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483-C70B-42A5-A9B1-959D1411A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33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84CE-D4F9-4CC0-A3BF-2BFF79F49359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483-C70B-42A5-A9B1-959D1411A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65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84CE-D4F9-4CC0-A3BF-2BFF79F49359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483-C70B-42A5-A9B1-959D1411A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46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84CE-D4F9-4CC0-A3BF-2BFF79F49359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483-C70B-42A5-A9B1-959D1411A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32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84CE-D4F9-4CC0-A3BF-2BFF79F49359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483-C70B-42A5-A9B1-959D1411A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9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84CE-D4F9-4CC0-A3BF-2BFF79F49359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483-C70B-42A5-A9B1-959D1411A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08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84CE-D4F9-4CC0-A3BF-2BFF79F49359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483-C70B-42A5-A9B1-959D1411A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75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84CE-D4F9-4CC0-A3BF-2BFF79F49359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483-C70B-42A5-A9B1-959D1411A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75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84CE-D4F9-4CC0-A3BF-2BFF79F49359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483-C70B-42A5-A9B1-959D1411A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11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D84CE-D4F9-4CC0-A3BF-2BFF79F49359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C483-C70B-42A5-A9B1-959D1411A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08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2492896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/>
              <a:t>Jméno autora: Mgr. Věra Kocmanová</a:t>
            </a:r>
            <a:br>
              <a:rPr lang="cs-CZ" altLang="cs-CZ" b="1" dirty="0"/>
            </a:br>
            <a:r>
              <a:rPr lang="cs-CZ" altLang="cs-CZ" b="1" dirty="0"/>
              <a:t>Datum vytvoření: </a:t>
            </a:r>
            <a:r>
              <a:rPr lang="cs-CZ" altLang="cs-CZ" b="1" dirty="0" smtClean="0"/>
              <a:t>30. 10. 2013</a:t>
            </a:r>
            <a:endParaRPr lang="cs-CZ" altLang="cs-CZ" b="1" dirty="0"/>
          </a:p>
          <a:p>
            <a:pPr algn="ctr">
              <a:spcBef>
                <a:spcPct val="0"/>
              </a:spcBef>
            </a:pPr>
            <a:r>
              <a:rPr lang="cs-CZ" altLang="cs-CZ" b="1" dirty="0"/>
              <a:t>Číslo </a:t>
            </a:r>
            <a:r>
              <a:rPr lang="cs-CZ" altLang="cs-CZ" b="1" dirty="0" err="1"/>
              <a:t>DUMu</a:t>
            </a:r>
            <a:r>
              <a:rPr lang="cs-CZ" altLang="cs-CZ" b="1" dirty="0"/>
              <a:t>: VY_32_</a:t>
            </a: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INOVACE </a:t>
            </a:r>
            <a:r>
              <a:rPr lang="cs-CZ" altLang="cs-CZ" b="1" dirty="0"/>
              <a:t>_</a:t>
            </a:r>
            <a:r>
              <a:rPr lang="cs-CZ" altLang="cs-CZ" b="1" dirty="0" smtClean="0"/>
              <a:t>06_CJL_3</a:t>
            </a:r>
            <a:r>
              <a:rPr lang="cs-CZ" altLang="cs-CZ" b="1" dirty="0"/>
              <a:t/>
            </a:r>
            <a:br>
              <a:rPr lang="cs-CZ" altLang="cs-CZ" b="1" dirty="0"/>
            </a:br>
            <a:endParaRPr lang="cs-CZ" altLang="cs-CZ" b="1" dirty="0"/>
          </a:p>
          <a:p>
            <a:pPr algn="ctr">
              <a:spcBef>
                <a:spcPct val="0"/>
              </a:spcBef>
            </a:pPr>
            <a:r>
              <a:rPr lang="cs-CZ" altLang="cs-CZ" b="1" dirty="0"/>
              <a:t>Ročník: </a:t>
            </a:r>
            <a:r>
              <a:rPr lang="cs-CZ" altLang="cs-CZ" b="1" dirty="0" smtClean="0"/>
              <a:t>II.</a:t>
            </a:r>
            <a:endParaRPr lang="cs-CZ" altLang="cs-CZ" b="1" dirty="0"/>
          </a:p>
          <a:p>
            <a:pPr algn="ctr">
              <a:spcBef>
                <a:spcPct val="0"/>
              </a:spcBef>
            </a:pPr>
            <a:r>
              <a:rPr lang="cs-CZ" altLang="cs-CZ" b="1" dirty="0"/>
              <a:t>Český jazyk a literatura</a:t>
            </a:r>
          </a:p>
          <a:p>
            <a:pPr algn="ctr">
              <a:spcBef>
                <a:spcPct val="0"/>
              </a:spcBef>
            </a:pPr>
            <a:r>
              <a:rPr lang="cs-CZ" altLang="cs-CZ" b="1" dirty="0"/>
              <a:t>Vzdělávací oblast: Jazykové vzdělávání a komunikace,</a:t>
            </a:r>
          </a:p>
          <a:p>
            <a:pPr algn="ctr">
              <a:spcBef>
                <a:spcPct val="0"/>
              </a:spcBef>
            </a:pPr>
            <a:r>
              <a:rPr lang="cs-CZ" altLang="cs-CZ" b="1" dirty="0"/>
              <a:t>Estetické vzdělávání</a:t>
            </a:r>
          </a:p>
          <a:p>
            <a:pPr algn="ctr">
              <a:spcBef>
                <a:spcPct val="0"/>
              </a:spcBef>
            </a:pPr>
            <a:r>
              <a:rPr lang="cs-CZ" altLang="cs-CZ" b="1" dirty="0"/>
              <a:t>Vzdělávací </a:t>
            </a:r>
            <a:r>
              <a:rPr lang="cs-CZ" altLang="cs-CZ" b="1" dirty="0"/>
              <a:t>obor: </a:t>
            </a:r>
            <a:r>
              <a:rPr lang="cs-CZ" altLang="cs-CZ" b="1" dirty="0"/>
              <a:t>Literatura</a:t>
            </a:r>
            <a:endParaRPr lang="cs-CZ" altLang="cs-CZ" b="1" dirty="0"/>
          </a:p>
          <a:p>
            <a:pPr algn="ctr">
              <a:spcBef>
                <a:spcPct val="0"/>
              </a:spcBef>
            </a:pPr>
            <a:r>
              <a:rPr lang="cs-CZ" altLang="cs-CZ" b="1" dirty="0"/>
              <a:t>Tematický okruh: Vývoj prózy od roku 1945 do </a:t>
            </a:r>
            <a:r>
              <a:rPr lang="cs-CZ" altLang="cs-CZ" b="1" dirty="0"/>
              <a:t>současnosti</a:t>
            </a:r>
            <a:endParaRPr lang="cs-CZ" altLang="cs-CZ" b="1" dirty="0"/>
          </a:p>
          <a:p>
            <a:pPr algn="ctr">
              <a:spcBef>
                <a:spcPct val="0"/>
              </a:spcBef>
            </a:pPr>
            <a:r>
              <a:rPr lang="cs-CZ" altLang="cs-CZ" b="1" dirty="0"/>
              <a:t>Téma: </a:t>
            </a:r>
            <a:r>
              <a:rPr lang="cs-CZ" altLang="cs-CZ" b="1" dirty="0"/>
              <a:t>Milan Kundera</a:t>
            </a:r>
            <a:endParaRPr lang="cs-CZ" altLang="cs-CZ" b="1" dirty="0"/>
          </a:p>
          <a:p>
            <a:pPr algn="ctr">
              <a:spcBef>
                <a:spcPct val="0"/>
              </a:spcBef>
            </a:pPr>
            <a:r>
              <a:rPr lang="cs-CZ" altLang="cs-CZ" b="1" dirty="0"/>
              <a:t/>
            </a:r>
            <a:br>
              <a:rPr lang="cs-CZ" altLang="cs-CZ" b="1" dirty="0"/>
            </a:br>
            <a:r>
              <a:rPr lang="cs-CZ" altLang="cs-CZ" b="1" dirty="0"/>
              <a:t>Metodický list/anotace: </a:t>
            </a:r>
            <a:r>
              <a:rPr lang="cs-CZ" altLang="cs-CZ" b="1" dirty="0">
                <a:latin typeface="Calibri" pitchFamily="34" charset="0"/>
              </a:rPr>
              <a:t>Informace o autorovi a rozbor </a:t>
            </a:r>
            <a:r>
              <a:rPr lang="cs-CZ" altLang="cs-CZ" b="1" dirty="0" smtClean="0">
                <a:latin typeface="Calibri" pitchFamily="34" charset="0"/>
              </a:rPr>
              <a:t>díla </a:t>
            </a:r>
            <a:r>
              <a:rPr lang="cs-CZ" altLang="cs-CZ" b="1" dirty="0">
                <a:latin typeface="Calibri" pitchFamily="34" charset="0"/>
              </a:rPr>
              <a:t>za použití interaktivní tabule</a:t>
            </a:r>
          </a:p>
        </p:txBody>
      </p:sp>
      <p:grpSp>
        <p:nvGrpSpPr>
          <p:cNvPr id="3" name="Group 43"/>
          <p:cNvGrpSpPr>
            <a:grpSpLocks noGrp="1" noChangeAspect="1"/>
          </p:cNvGrpSpPr>
          <p:nvPr/>
        </p:nvGrpSpPr>
        <p:grpSpPr bwMode="auto">
          <a:xfrm>
            <a:off x="576672" y="205192"/>
            <a:ext cx="7990656" cy="1719262"/>
            <a:chOff x="0" y="0"/>
            <a:chExt cx="9765" cy="1637"/>
          </a:xfrm>
        </p:grpSpPr>
        <p:sp>
          <p:nvSpPr>
            <p:cNvPr id="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5 w 7514"/>
                <a:gd name="T1" fmla="*/ 5 h 385"/>
                <a:gd name="T2" fmla="*/ 6 w 7514"/>
                <a:gd name="T3" fmla="*/ 1 h 385"/>
                <a:gd name="T4" fmla="*/ 7 w 7514"/>
                <a:gd name="T5" fmla="*/ 5 h 385"/>
                <a:gd name="T6" fmla="*/ 13 w 7514"/>
                <a:gd name="T7" fmla="*/ 3 h 385"/>
                <a:gd name="T8" fmla="*/ 10 w 7514"/>
                <a:gd name="T9" fmla="*/ 4 h 385"/>
                <a:gd name="T10" fmla="*/ 17 w 7514"/>
                <a:gd name="T11" fmla="*/ 4 h 385"/>
                <a:gd name="T12" fmla="*/ 14 w 7514"/>
                <a:gd name="T13" fmla="*/ 1 h 385"/>
                <a:gd name="T14" fmla="*/ 17 w 7514"/>
                <a:gd name="T15" fmla="*/ 1 h 385"/>
                <a:gd name="T16" fmla="*/ 16 w 7514"/>
                <a:gd name="T17" fmla="*/ 3 h 385"/>
                <a:gd name="T18" fmla="*/ 15 w 7514"/>
                <a:gd name="T19" fmla="*/ 5 h 385"/>
                <a:gd name="T20" fmla="*/ 20 w 7514"/>
                <a:gd name="T21" fmla="*/ 2 h 385"/>
                <a:gd name="T22" fmla="*/ 26 w 7514"/>
                <a:gd name="T23" fmla="*/ 1 h 385"/>
                <a:gd name="T24" fmla="*/ 25 w 7514"/>
                <a:gd name="T25" fmla="*/ 5 h 385"/>
                <a:gd name="T26" fmla="*/ 27 w 7514"/>
                <a:gd name="T27" fmla="*/ 5 h 385"/>
                <a:gd name="T28" fmla="*/ 24 w 7514"/>
                <a:gd name="T29" fmla="*/ 1 h 385"/>
                <a:gd name="T30" fmla="*/ 31 w 7514"/>
                <a:gd name="T31" fmla="*/ 1 h 385"/>
                <a:gd name="T32" fmla="*/ 29 w 7514"/>
                <a:gd name="T33" fmla="*/ 5 h 385"/>
                <a:gd name="T34" fmla="*/ 37 w 7514"/>
                <a:gd name="T35" fmla="*/ 1 h 385"/>
                <a:gd name="T36" fmla="*/ 35 w 7514"/>
                <a:gd name="T37" fmla="*/ 5 h 385"/>
                <a:gd name="T38" fmla="*/ 38 w 7514"/>
                <a:gd name="T39" fmla="*/ 3 h 385"/>
                <a:gd name="T40" fmla="*/ 42 w 7514"/>
                <a:gd name="T41" fmla="*/ 1 h 385"/>
                <a:gd name="T42" fmla="*/ 40 w 7514"/>
                <a:gd name="T43" fmla="*/ 5 h 385"/>
                <a:gd name="T44" fmla="*/ 42 w 7514"/>
                <a:gd name="T45" fmla="*/ 5 h 385"/>
                <a:gd name="T46" fmla="*/ 41 w 7514"/>
                <a:gd name="T47" fmla="*/ 1 h 385"/>
                <a:gd name="T48" fmla="*/ 47 w 7514"/>
                <a:gd name="T49" fmla="*/ 1 h 385"/>
                <a:gd name="T50" fmla="*/ 49 w 7514"/>
                <a:gd name="T51" fmla="*/ 3 h 385"/>
                <a:gd name="T52" fmla="*/ 49 w 7514"/>
                <a:gd name="T53" fmla="*/ 3 h 385"/>
                <a:gd name="T54" fmla="*/ 49 w 7514"/>
                <a:gd name="T55" fmla="*/ 3 h 385"/>
                <a:gd name="T56" fmla="*/ 53 w 7514"/>
                <a:gd name="T57" fmla="*/ 0 h 385"/>
                <a:gd name="T58" fmla="*/ 53 w 7514"/>
                <a:gd name="T59" fmla="*/ 6 h 385"/>
                <a:gd name="T60" fmla="*/ 53 w 7514"/>
                <a:gd name="T61" fmla="*/ 0 h 385"/>
                <a:gd name="T62" fmla="*/ 53 w 7514"/>
                <a:gd name="T63" fmla="*/ 1 h 385"/>
                <a:gd name="T64" fmla="*/ 53 w 7514"/>
                <a:gd name="T65" fmla="*/ 5 h 385"/>
                <a:gd name="T66" fmla="*/ 59 w 7514"/>
                <a:gd name="T67" fmla="*/ 5 h 385"/>
                <a:gd name="T68" fmla="*/ 60 w 7514"/>
                <a:gd name="T69" fmla="*/ 2 h 385"/>
                <a:gd name="T70" fmla="*/ 60 w 7514"/>
                <a:gd name="T71" fmla="*/ 2 h 385"/>
                <a:gd name="T72" fmla="*/ 67 w 7514"/>
                <a:gd name="T73" fmla="*/ 5 h 385"/>
                <a:gd name="T74" fmla="*/ 65 w 7514"/>
                <a:gd name="T75" fmla="*/ 1 h 385"/>
                <a:gd name="T76" fmla="*/ 67 w 7514"/>
                <a:gd name="T77" fmla="*/ 1 h 385"/>
                <a:gd name="T78" fmla="*/ 65 w 7514"/>
                <a:gd name="T79" fmla="*/ 5 h 385"/>
                <a:gd name="T80" fmla="*/ 70 w 7514"/>
                <a:gd name="T81" fmla="*/ 6 h 385"/>
                <a:gd name="T82" fmla="*/ 70 w 7514"/>
                <a:gd name="T83" fmla="*/ 5 h 385"/>
                <a:gd name="T84" fmla="*/ 75 w 7514"/>
                <a:gd name="T85" fmla="*/ 1 h 385"/>
                <a:gd name="T86" fmla="*/ 76 w 7514"/>
                <a:gd name="T87" fmla="*/ 5 h 385"/>
                <a:gd name="T88" fmla="*/ 80 w 7514"/>
                <a:gd name="T89" fmla="*/ 4 h 385"/>
                <a:gd name="T90" fmla="*/ 85 w 7514"/>
                <a:gd name="T91" fmla="*/ 1 h 385"/>
                <a:gd name="T92" fmla="*/ 82 w 7514"/>
                <a:gd name="T93" fmla="*/ 5 h 385"/>
                <a:gd name="T94" fmla="*/ 90 w 7514"/>
                <a:gd name="T95" fmla="*/ 1 h 385"/>
                <a:gd name="T96" fmla="*/ 86 w 7514"/>
                <a:gd name="T97" fmla="*/ 3 h 385"/>
                <a:gd name="T98" fmla="*/ 89 w 7514"/>
                <a:gd name="T99" fmla="*/ 2 h 385"/>
                <a:gd name="T100" fmla="*/ 94 w 7514"/>
                <a:gd name="T101" fmla="*/ 1 h 385"/>
                <a:gd name="T102" fmla="*/ 94 w 7514"/>
                <a:gd name="T103" fmla="*/ 5 h 385"/>
                <a:gd name="T104" fmla="*/ 94 w 7514"/>
                <a:gd name="T105" fmla="*/ 0 h 385"/>
                <a:gd name="T106" fmla="*/ 97 w 7514"/>
                <a:gd name="T107" fmla="*/ 5 h 385"/>
                <a:gd name="T108" fmla="*/ 100 w 7514"/>
                <a:gd name="T109" fmla="*/ 4 h 385"/>
                <a:gd name="T110" fmla="*/ 100 w 7514"/>
                <a:gd name="T111" fmla="*/ 0 h 385"/>
                <a:gd name="T112" fmla="*/ 106 w 7514"/>
                <a:gd name="T113" fmla="*/ 1 h 385"/>
                <a:gd name="T114" fmla="*/ 110 w 7514"/>
                <a:gd name="T115" fmla="*/ 5 h 385"/>
                <a:gd name="T116" fmla="*/ 108 w 7514"/>
                <a:gd name="T117" fmla="*/ 2 h 385"/>
                <a:gd name="T118" fmla="*/ 114 w 7514"/>
                <a:gd name="T119" fmla="*/ 3 h 385"/>
                <a:gd name="T120" fmla="*/ 111 w 7514"/>
                <a:gd name="T121" fmla="*/ 5 h 385"/>
                <a:gd name="T122" fmla="*/ 116 w 7514"/>
                <a:gd name="T123" fmla="*/ 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26 h 1689"/>
                <a:gd name="T2" fmla="*/ 4 w 2517"/>
                <a:gd name="T3" fmla="*/ 26 h 1689"/>
                <a:gd name="T4" fmla="*/ 10 w 2517"/>
                <a:gd name="T5" fmla="*/ 26 h 1689"/>
                <a:gd name="T6" fmla="*/ 16 w 2517"/>
                <a:gd name="T7" fmla="*/ 26 h 1689"/>
                <a:gd name="T8" fmla="*/ 24 w 2517"/>
                <a:gd name="T9" fmla="*/ 26 h 1689"/>
                <a:gd name="T10" fmla="*/ 31 w 2517"/>
                <a:gd name="T11" fmla="*/ 26 h 1689"/>
                <a:gd name="T12" fmla="*/ 36 w 2517"/>
                <a:gd name="T13" fmla="*/ 26 h 1689"/>
                <a:gd name="T14" fmla="*/ 39 w 2517"/>
                <a:gd name="T15" fmla="*/ 26 h 1689"/>
                <a:gd name="T16" fmla="*/ 40 w 2517"/>
                <a:gd name="T17" fmla="*/ 26 h 1689"/>
                <a:gd name="T18" fmla="*/ 40 w 2517"/>
                <a:gd name="T19" fmla="*/ 23 h 1689"/>
                <a:gd name="T20" fmla="*/ 40 w 2517"/>
                <a:gd name="T21" fmla="*/ 20 h 1689"/>
                <a:gd name="T22" fmla="*/ 40 w 2517"/>
                <a:gd name="T23" fmla="*/ 15 h 1689"/>
                <a:gd name="T24" fmla="*/ 40 w 2517"/>
                <a:gd name="T25" fmla="*/ 10 h 1689"/>
                <a:gd name="T26" fmla="*/ 40 w 2517"/>
                <a:gd name="T27" fmla="*/ 6 h 1689"/>
                <a:gd name="T28" fmla="*/ 40 w 2517"/>
                <a:gd name="T29" fmla="*/ 2 h 1689"/>
                <a:gd name="T30" fmla="*/ 40 w 2517"/>
                <a:gd name="T31" fmla="*/ 0 h 1689"/>
                <a:gd name="T32" fmla="*/ 39 w 2517"/>
                <a:gd name="T33" fmla="*/ 0 h 1689"/>
                <a:gd name="T34" fmla="*/ 36 w 2517"/>
                <a:gd name="T35" fmla="*/ 0 h 1689"/>
                <a:gd name="T36" fmla="*/ 31 w 2517"/>
                <a:gd name="T37" fmla="*/ 0 h 1689"/>
                <a:gd name="T38" fmla="*/ 24 w 2517"/>
                <a:gd name="T39" fmla="*/ 0 h 1689"/>
                <a:gd name="T40" fmla="*/ 16 w 2517"/>
                <a:gd name="T41" fmla="*/ 0 h 1689"/>
                <a:gd name="T42" fmla="*/ 10 w 2517"/>
                <a:gd name="T43" fmla="*/ 0 h 1689"/>
                <a:gd name="T44" fmla="*/ 4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2 h 1689"/>
                <a:gd name="T52" fmla="*/ 0 w 2517"/>
                <a:gd name="T53" fmla="*/ 6 h 1689"/>
                <a:gd name="T54" fmla="*/ 0 w 2517"/>
                <a:gd name="T55" fmla="*/ 10 h 1689"/>
                <a:gd name="T56" fmla="*/ 0 w 2517"/>
                <a:gd name="T57" fmla="*/ 15 h 1689"/>
                <a:gd name="T58" fmla="*/ 0 w 2517"/>
                <a:gd name="T59" fmla="*/ 20 h 1689"/>
                <a:gd name="T60" fmla="*/ 0 w 2517"/>
                <a:gd name="T61" fmla="*/ 23 h 1689"/>
                <a:gd name="T62" fmla="*/ 0 w 2517"/>
                <a:gd name="T63" fmla="*/ 2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1 w 1310"/>
                <a:gd name="T1" fmla="*/ 2 h 1309"/>
                <a:gd name="T2" fmla="*/ 11 w 1310"/>
                <a:gd name="T3" fmla="*/ 3 h 1309"/>
                <a:gd name="T4" fmla="*/ 10 w 1310"/>
                <a:gd name="T5" fmla="*/ 2 h 1309"/>
                <a:gd name="T6" fmla="*/ 10 w 1310"/>
                <a:gd name="T7" fmla="*/ 2 h 1309"/>
                <a:gd name="T8" fmla="*/ 11 w 1310"/>
                <a:gd name="T9" fmla="*/ 1 h 1309"/>
                <a:gd name="T10" fmla="*/ 7 w 1310"/>
                <a:gd name="T11" fmla="*/ 3 h 1309"/>
                <a:gd name="T12" fmla="*/ 6 w 1310"/>
                <a:gd name="T13" fmla="*/ 4 h 1309"/>
                <a:gd name="T14" fmla="*/ 5 w 1310"/>
                <a:gd name="T15" fmla="*/ 4 h 1309"/>
                <a:gd name="T16" fmla="*/ 5 w 1310"/>
                <a:gd name="T17" fmla="*/ 3 h 1309"/>
                <a:gd name="T18" fmla="*/ 6 w 1310"/>
                <a:gd name="T19" fmla="*/ 2 h 1309"/>
                <a:gd name="T20" fmla="*/ 4 w 1310"/>
                <a:gd name="T21" fmla="*/ 6 h 1309"/>
                <a:gd name="T22" fmla="*/ 4 w 1310"/>
                <a:gd name="T23" fmla="*/ 8 h 1309"/>
                <a:gd name="T24" fmla="*/ 2 w 1310"/>
                <a:gd name="T25" fmla="*/ 8 h 1309"/>
                <a:gd name="T26" fmla="*/ 2 w 1310"/>
                <a:gd name="T27" fmla="*/ 6 h 1309"/>
                <a:gd name="T28" fmla="*/ 3 w 1310"/>
                <a:gd name="T29" fmla="*/ 5 h 1309"/>
                <a:gd name="T30" fmla="*/ 3 w 1310"/>
                <a:gd name="T31" fmla="*/ 10 h 1309"/>
                <a:gd name="T32" fmla="*/ 3 w 1310"/>
                <a:gd name="T33" fmla="*/ 12 h 1309"/>
                <a:gd name="T34" fmla="*/ 1 w 1310"/>
                <a:gd name="T35" fmla="*/ 12 h 1309"/>
                <a:gd name="T36" fmla="*/ 0 w 1310"/>
                <a:gd name="T37" fmla="*/ 10 h 1309"/>
                <a:gd name="T38" fmla="*/ 2 w 1310"/>
                <a:gd name="T39" fmla="*/ 9 h 1309"/>
                <a:gd name="T40" fmla="*/ 4 w 1310"/>
                <a:gd name="T41" fmla="*/ 15 h 1309"/>
                <a:gd name="T42" fmla="*/ 4 w 1310"/>
                <a:gd name="T43" fmla="*/ 16 h 1309"/>
                <a:gd name="T44" fmla="*/ 2 w 1310"/>
                <a:gd name="T45" fmla="*/ 17 h 1309"/>
                <a:gd name="T46" fmla="*/ 2 w 1310"/>
                <a:gd name="T47" fmla="*/ 15 h 1309"/>
                <a:gd name="T48" fmla="*/ 3 w 1310"/>
                <a:gd name="T49" fmla="*/ 14 h 1309"/>
                <a:gd name="T50" fmla="*/ 7 w 1310"/>
                <a:gd name="T51" fmla="*/ 18 h 1309"/>
                <a:gd name="T52" fmla="*/ 7 w 1310"/>
                <a:gd name="T53" fmla="*/ 19 h 1309"/>
                <a:gd name="T54" fmla="*/ 6 w 1310"/>
                <a:gd name="T55" fmla="*/ 20 h 1309"/>
                <a:gd name="T56" fmla="*/ 5 w 1310"/>
                <a:gd name="T57" fmla="*/ 18 h 1309"/>
                <a:gd name="T58" fmla="*/ 6 w 1310"/>
                <a:gd name="T59" fmla="*/ 18 h 1309"/>
                <a:gd name="T60" fmla="*/ 11 w 1310"/>
                <a:gd name="T61" fmla="*/ 19 h 1309"/>
                <a:gd name="T62" fmla="*/ 11 w 1310"/>
                <a:gd name="T63" fmla="*/ 20 h 1309"/>
                <a:gd name="T64" fmla="*/ 11 w 1310"/>
                <a:gd name="T65" fmla="*/ 20 h 1309"/>
                <a:gd name="T66" fmla="*/ 10 w 1310"/>
                <a:gd name="T67" fmla="*/ 20 h 1309"/>
                <a:gd name="T68" fmla="*/ 10 w 1310"/>
                <a:gd name="T69" fmla="*/ 19 h 1309"/>
                <a:gd name="T70" fmla="*/ 15 w 1310"/>
                <a:gd name="T71" fmla="*/ 18 h 1309"/>
                <a:gd name="T72" fmla="*/ 15 w 1310"/>
                <a:gd name="T73" fmla="*/ 19 h 1309"/>
                <a:gd name="T74" fmla="*/ 15 w 1310"/>
                <a:gd name="T75" fmla="*/ 19 h 1309"/>
                <a:gd name="T76" fmla="*/ 14 w 1310"/>
                <a:gd name="T77" fmla="*/ 19 h 1309"/>
                <a:gd name="T78" fmla="*/ 14 w 1310"/>
                <a:gd name="T79" fmla="*/ 18 h 1309"/>
                <a:gd name="T80" fmla="*/ 15 w 1310"/>
                <a:gd name="T81" fmla="*/ 18 h 1309"/>
                <a:gd name="T82" fmla="*/ 19 w 1310"/>
                <a:gd name="T83" fmla="*/ 15 h 1309"/>
                <a:gd name="T84" fmla="*/ 18 w 1310"/>
                <a:gd name="T85" fmla="*/ 16 h 1309"/>
                <a:gd name="T86" fmla="*/ 18 w 1310"/>
                <a:gd name="T87" fmla="*/ 16 h 1309"/>
                <a:gd name="T88" fmla="*/ 18 w 1310"/>
                <a:gd name="T89" fmla="*/ 15 h 1309"/>
                <a:gd name="T90" fmla="*/ 19 w 1310"/>
                <a:gd name="T91" fmla="*/ 15 h 1309"/>
                <a:gd name="T92" fmla="*/ 21 w 1310"/>
                <a:gd name="T93" fmla="*/ 11 h 1309"/>
                <a:gd name="T94" fmla="*/ 20 w 1310"/>
                <a:gd name="T95" fmla="*/ 12 h 1309"/>
                <a:gd name="T96" fmla="*/ 19 w 1310"/>
                <a:gd name="T97" fmla="*/ 12 h 1309"/>
                <a:gd name="T98" fmla="*/ 19 w 1310"/>
                <a:gd name="T99" fmla="*/ 10 h 1309"/>
                <a:gd name="T100" fmla="*/ 20 w 1310"/>
                <a:gd name="T101" fmla="*/ 10 h 1309"/>
                <a:gd name="T102" fmla="*/ 20 w 1310"/>
                <a:gd name="T103" fmla="*/ 6 h 1309"/>
                <a:gd name="T104" fmla="*/ 19 w 1310"/>
                <a:gd name="T105" fmla="*/ 8 h 1309"/>
                <a:gd name="T106" fmla="*/ 18 w 1310"/>
                <a:gd name="T107" fmla="*/ 8 h 1309"/>
                <a:gd name="T108" fmla="*/ 17 w 1310"/>
                <a:gd name="T109" fmla="*/ 6 h 1309"/>
                <a:gd name="T110" fmla="*/ 18 w 1310"/>
                <a:gd name="T111" fmla="*/ 5 h 1309"/>
                <a:gd name="T112" fmla="*/ 16 w 1310"/>
                <a:gd name="T113" fmla="*/ 3 h 1309"/>
                <a:gd name="T114" fmla="*/ 16 w 1310"/>
                <a:gd name="T115" fmla="*/ 4 h 1309"/>
                <a:gd name="T116" fmla="*/ 14 w 1310"/>
                <a:gd name="T117" fmla="*/ 5 h 1309"/>
                <a:gd name="T118" fmla="*/ 13 w 1310"/>
                <a:gd name="T119" fmla="*/ 3 h 1309"/>
                <a:gd name="T120" fmla="*/ 15 w 1310"/>
                <a:gd name="T121" fmla="*/ 2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3 h 294"/>
                <a:gd name="T2" fmla="*/ 1 w 2521"/>
                <a:gd name="T3" fmla="*/ 4 h 294"/>
                <a:gd name="T4" fmla="*/ 0 w 2521"/>
                <a:gd name="T5" fmla="*/ 4 h 294"/>
                <a:gd name="T6" fmla="*/ 5 w 2521"/>
                <a:gd name="T7" fmla="*/ 4 h 294"/>
                <a:gd name="T8" fmla="*/ 6 w 2521"/>
                <a:gd name="T9" fmla="*/ 3 h 294"/>
                <a:gd name="T10" fmla="*/ 3 w 2521"/>
                <a:gd name="T11" fmla="*/ 1 h 294"/>
                <a:gd name="T12" fmla="*/ 10 w 2521"/>
                <a:gd name="T13" fmla="*/ 2 h 294"/>
                <a:gd name="T14" fmla="*/ 9 w 2521"/>
                <a:gd name="T15" fmla="*/ 3 h 294"/>
                <a:gd name="T16" fmla="*/ 10 w 2521"/>
                <a:gd name="T17" fmla="*/ 5 h 294"/>
                <a:gd name="T18" fmla="*/ 9 w 2521"/>
                <a:gd name="T19" fmla="*/ 4 h 294"/>
                <a:gd name="T20" fmla="*/ 8 w 2521"/>
                <a:gd name="T21" fmla="*/ 3 h 294"/>
                <a:gd name="T22" fmla="*/ 7 w 2521"/>
                <a:gd name="T23" fmla="*/ 2 h 294"/>
                <a:gd name="T24" fmla="*/ 9 w 2521"/>
                <a:gd name="T25" fmla="*/ 2 h 294"/>
                <a:gd name="T26" fmla="*/ 8 w 2521"/>
                <a:gd name="T27" fmla="*/ 2 h 294"/>
                <a:gd name="T28" fmla="*/ 14 w 2521"/>
                <a:gd name="T29" fmla="*/ 3 h 294"/>
                <a:gd name="T30" fmla="*/ 13 w 2521"/>
                <a:gd name="T31" fmla="*/ 5 h 294"/>
                <a:gd name="T32" fmla="*/ 10 w 2521"/>
                <a:gd name="T33" fmla="*/ 4 h 294"/>
                <a:gd name="T34" fmla="*/ 11 w 2521"/>
                <a:gd name="T35" fmla="*/ 2 h 294"/>
                <a:gd name="T36" fmla="*/ 13 w 2521"/>
                <a:gd name="T37" fmla="*/ 2 h 294"/>
                <a:gd name="T38" fmla="*/ 13 w 2521"/>
                <a:gd name="T39" fmla="*/ 2 h 294"/>
                <a:gd name="T40" fmla="*/ 12 w 2521"/>
                <a:gd name="T41" fmla="*/ 2 h 294"/>
                <a:gd name="T42" fmla="*/ 11 w 2521"/>
                <a:gd name="T43" fmla="*/ 3 h 294"/>
                <a:gd name="T44" fmla="*/ 12 w 2521"/>
                <a:gd name="T45" fmla="*/ 5 h 294"/>
                <a:gd name="T46" fmla="*/ 16 w 2521"/>
                <a:gd name="T47" fmla="*/ 1 h 294"/>
                <a:gd name="T48" fmla="*/ 17 w 2521"/>
                <a:gd name="T49" fmla="*/ 3 h 294"/>
                <a:gd name="T50" fmla="*/ 15 w 2521"/>
                <a:gd name="T51" fmla="*/ 3 h 294"/>
                <a:gd name="T52" fmla="*/ 14 w 2521"/>
                <a:gd name="T53" fmla="*/ 2 h 294"/>
                <a:gd name="T54" fmla="*/ 15 w 2521"/>
                <a:gd name="T55" fmla="*/ 3 h 294"/>
                <a:gd name="T56" fmla="*/ 16 w 2521"/>
                <a:gd name="T57" fmla="*/ 2 h 294"/>
                <a:gd name="T58" fmla="*/ 18 w 2521"/>
                <a:gd name="T59" fmla="*/ 5 h 294"/>
                <a:gd name="T60" fmla="*/ 20 w 2521"/>
                <a:gd name="T61" fmla="*/ 4 h 294"/>
                <a:gd name="T62" fmla="*/ 18 w 2521"/>
                <a:gd name="T63" fmla="*/ 3 h 294"/>
                <a:gd name="T64" fmla="*/ 18 w 2521"/>
                <a:gd name="T65" fmla="*/ 2 h 294"/>
                <a:gd name="T66" fmla="*/ 19 w 2521"/>
                <a:gd name="T67" fmla="*/ 1 h 294"/>
                <a:gd name="T68" fmla="*/ 20 w 2521"/>
                <a:gd name="T69" fmla="*/ 2 h 294"/>
                <a:gd name="T70" fmla="*/ 19 w 2521"/>
                <a:gd name="T71" fmla="*/ 2 h 294"/>
                <a:gd name="T72" fmla="*/ 19 w 2521"/>
                <a:gd name="T73" fmla="*/ 3 h 294"/>
                <a:gd name="T74" fmla="*/ 20 w 2521"/>
                <a:gd name="T75" fmla="*/ 4 h 294"/>
                <a:gd name="T76" fmla="*/ 19 w 2521"/>
                <a:gd name="T77" fmla="*/ 5 h 294"/>
                <a:gd name="T78" fmla="*/ 17 w 2521"/>
                <a:gd name="T79" fmla="*/ 4 h 294"/>
                <a:gd name="T80" fmla="*/ 23 w 2521"/>
                <a:gd name="T81" fmla="*/ 1 h 294"/>
                <a:gd name="T82" fmla="*/ 23 w 2521"/>
                <a:gd name="T83" fmla="*/ 5 h 294"/>
                <a:gd name="T84" fmla="*/ 21 w 2521"/>
                <a:gd name="T85" fmla="*/ 5 h 294"/>
                <a:gd name="T86" fmla="*/ 26 w 2521"/>
                <a:gd name="T87" fmla="*/ 2 h 294"/>
                <a:gd name="T88" fmla="*/ 26 w 2521"/>
                <a:gd name="T89" fmla="*/ 4 h 294"/>
                <a:gd name="T90" fmla="*/ 25 w 2521"/>
                <a:gd name="T91" fmla="*/ 3 h 294"/>
                <a:gd name="T92" fmla="*/ 25 w 2521"/>
                <a:gd name="T93" fmla="*/ 3 h 294"/>
                <a:gd name="T94" fmla="*/ 26 w 2521"/>
                <a:gd name="T95" fmla="*/ 0 h 294"/>
                <a:gd name="T96" fmla="*/ 30 w 2521"/>
                <a:gd name="T97" fmla="*/ 5 h 294"/>
                <a:gd name="T98" fmla="*/ 31 w 2521"/>
                <a:gd name="T99" fmla="*/ 4 h 294"/>
                <a:gd name="T100" fmla="*/ 32 w 2521"/>
                <a:gd name="T101" fmla="*/ 4 h 294"/>
                <a:gd name="T102" fmla="*/ 30 w 2521"/>
                <a:gd name="T103" fmla="*/ 5 h 294"/>
                <a:gd name="T104" fmla="*/ 29 w 2521"/>
                <a:gd name="T105" fmla="*/ 1 h 294"/>
                <a:gd name="T106" fmla="*/ 35 w 2521"/>
                <a:gd name="T107" fmla="*/ 3 h 294"/>
                <a:gd name="T108" fmla="*/ 35 w 2521"/>
                <a:gd name="T109" fmla="*/ 5 h 294"/>
                <a:gd name="T110" fmla="*/ 33 w 2521"/>
                <a:gd name="T111" fmla="*/ 3 h 294"/>
                <a:gd name="T112" fmla="*/ 32 w 2521"/>
                <a:gd name="T113" fmla="*/ 2 h 294"/>
                <a:gd name="T114" fmla="*/ 36 w 2521"/>
                <a:gd name="T115" fmla="*/ 1 h 294"/>
                <a:gd name="T116" fmla="*/ 40 w 2521"/>
                <a:gd name="T117" fmla="*/ 2 h 294"/>
                <a:gd name="T118" fmla="*/ 40 w 2521"/>
                <a:gd name="T119" fmla="*/ 3 h 294"/>
                <a:gd name="T120" fmla="*/ 40 w 2521"/>
                <a:gd name="T121" fmla="*/ 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16 h 1049"/>
                <a:gd name="T2" fmla="*/ 3 w 1777"/>
                <a:gd name="T3" fmla="*/ 16 h 1049"/>
                <a:gd name="T4" fmla="*/ 7 w 1777"/>
                <a:gd name="T5" fmla="*/ 16 h 1049"/>
                <a:gd name="T6" fmla="*/ 12 w 1777"/>
                <a:gd name="T7" fmla="*/ 16 h 1049"/>
                <a:gd name="T8" fmla="*/ 17 w 1777"/>
                <a:gd name="T9" fmla="*/ 16 h 1049"/>
                <a:gd name="T10" fmla="*/ 22 w 1777"/>
                <a:gd name="T11" fmla="*/ 16 h 1049"/>
                <a:gd name="T12" fmla="*/ 26 w 1777"/>
                <a:gd name="T13" fmla="*/ 16 h 1049"/>
                <a:gd name="T14" fmla="*/ 28 w 1777"/>
                <a:gd name="T15" fmla="*/ 16 h 1049"/>
                <a:gd name="T16" fmla="*/ 28 w 1777"/>
                <a:gd name="T17" fmla="*/ 16 h 1049"/>
                <a:gd name="T18" fmla="*/ 28 w 1777"/>
                <a:gd name="T19" fmla="*/ 14 h 1049"/>
                <a:gd name="T20" fmla="*/ 28 w 1777"/>
                <a:gd name="T21" fmla="*/ 12 h 1049"/>
                <a:gd name="T22" fmla="*/ 28 w 1777"/>
                <a:gd name="T23" fmla="*/ 9 h 1049"/>
                <a:gd name="T24" fmla="*/ 28 w 1777"/>
                <a:gd name="T25" fmla="*/ 6 h 1049"/>
                <a:gd name="T26" fmla="*/ 28 w 1777"/>
                <a:gd name="T27" fmla="*/ 3 h 1049"/>
                <a:gd name="T28" fmla="*/ 28 w 1777"/>
                <a:gd name="T29" fmla="*/ 1 h 1049"/>
                <a:gd name="T30" fmla="*/ 28 w 1777"/>
                <a:gd name="T31" fmla="*/ 0 h 1049"/>
                <a:gd name="T32" fmla="*/ 28 w 1777"/>
                <a:gd name="T33" fmla="*/ 0 h 1049"/>
                <a:gd name="T34" fmla="*/ 26 w 1777"/>
                <a:gd name="T35" fmla="*/ 0 h 1049"/>
                <a:gd name="T36" fmla="*/ 22 w 1777"/>
                <a:gd name="T37" fmla="*/ 0 h 1049"/>
                <a:gd name="T38" fmla="*/ 17 w 1777"/>
                <a:gd name="T39" fmla="*/ 0 h 1049"/>
                <a:gd name="T40" fmla="*/ 12 w 1777"/>
                <a:gd name="T41" fmla="*/ 0 h 1049"/>
                <a:gd name="T42" fmla="*/ 7 w 1777"/>
                <a:gd name="T43" fmla="*/ 0 h 1049"/>
                <a:gd name="T44" fmla="*/ 3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1 h 1049"/>
                <a:gd name="T52" fmla="*/ 0 w 1777"/>
                <a:gd name="T53" fmla="*/ 3 h 1049"/>
                <a:gd name="T54" fmla="*/ 0 w 1777"/>
                <a:gd name="T55" fmla="*/ 6 h 1049"/>
                <a:gd name="T56" fmla="*/ 0 w 1777"/>
                <a:gd name="T57" fmla="*/ 9 h 1049"/>
                <a:gd name="T58" fmla="*/ 0 w 1777"/>
                <a:gd name="T59" fmla="*/ 12 h 1049"/>
                <a:gd name="T60" fmla="*/ 0 w 1777"/>
                <a:gd name="T61" fmla="*/ 14 h 1049"/>
                <a:gd name="T62" fmla="*/ 0 w 1777"/>
                <a:gd name="T63" fmla="*/ 16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36 w 2355"/>
                <a:gd name="T1" fmla="*/ 3 h 1405"/>
                <a:gd name="T2" fmla="*/ 35 w 2355"/>
                <a:gd name="T3" fmla="*/ 4 h 1405"/>
                <a:gd name="T4" fmla="*/ 34 w 2355"/>
                <a:gd name="T5" fmla="*/ 5 h 1405"/>
                <a:gd name="T6" fmla="*/ 36 w 2355"/>
                <a:gd name="T7" fmla="*/ 6 h 1405"/>
                <a:gd name="T8" fmla="*/ 36 w 2355"/>
                <a:gd name="T9" fmla="*/ 9 h 1405"/>
                <a:gd name="T10" fmla="*/ 34 w 2355"/>
                <a:gd name="T11" fmla="*/ 21 h 1405"/>
                <a:gd name="T12" fmla="*/ 30 w 2355"/>
                <a:gd name="T13" fmla="*/ 21 h 1405"/>
                <a:gd name="T14" fmla="*/ 28 w 2355"/>
                <a:gd name="T15" fmla="*/ 9 h 1405"/>
                <a:gd name="T16" fmla="*/ 28 w 2355"/>
                <a:gd name="T17" fmla="*/ 6 h 1405"/>
                <a:gd name="T18" fmla="*/ 30 w 2355"/>
                <a:gd name="T19" fmla="*/ 4 h 1405"/>
                <a:gd name="T20" fmla="*/ 30 w 2355"/>
                <a:gd name="T21" fmla="*/ 2 h 1405"/>
                <a:gd name="T22" fmla="*/ 33 w 2355"/>
                <a:gd name="T23" fmla="*/ 1 h 1405"/>
                <a:gd name="T24" fmla="*/ 16 w 2355"/>
                <a:gd name="T25" fmla="*/ 17 h 1405"/>
                <a:gd name="T26" fmla="*/ 17 w 2355"/>
                <a:gd name="T27" fmla="*/ 19 h 1405"/>
                <a:gd name="T28" fmla="*/ 20 w 2355"/>
                <a:gd name="T29" fmla="*/ 19 h 1405"/>
                <a:gd name="T30" fmla="*/ 22 w 2355"/>
                <a:gd name="T31" fmla="*/ 19 h 1405"/>
                <a:gd name="T32" fmla="*/ 22 w 2355"/>
                <a:gd name="T33" fmla="*/ 17 h 1405"/>
                <a:gd name="T34" fmla="*/ 19 w 2355"/>
                <a:gd name="T35" fmla="*/ 16 h 1405"/>
                <a:gd name="T36" fmla="*/ 14 w 2355"/>
                <a:gd name="T37" fmla="*/ 14 h 1405"/>
                <a:gd name="T38" fmla="*/ 13 w 2355"/>
                <a:gd name="T39" fmla="*/ 13 h 1405"/>
                <a:gd name="T40" fmla="*/ 13 w 2355"/>
                <a:gd name="T41" fmla="*/ 10 h 1405"/>
                <a:gd name="T42" fmla="*/ 14 w 2355"/>
                <a:gd name="T43" fmla="*/ 8 h 1405"/>
                <a:gd name="T44" fmla="*/ 16 w 2355"/>
                <a:gd name="T45" fmla="*/ 6 h 1405"/>
                <a:gd name="T46" fmla="*/ 20 w 2355"/>
                <a:gd name="T47" fmla="*/ 6 h 1405"/>
                <a:gd name="T48" fmla="*/ 23 w 2355"/>
                <a:gd name="T49" fmla="*/ 6 h 1405"/>
                <a:gd name="T50" fmla="*/ 25 w 2355"/>
                <a:gd name="T51" fmla="*/ 8 h 1405"/>
                <a:gd name="T52" fmla="*/ 26 w 2355"/>
                <a:gd name="T53" fmla="*/ 11 h 1405"/>
                <a:gd name="T54" fmla="*/ 22 w 2355"/>
                <a:gd name="T55" fmla="*/ 11 h 1405"/>
                <a:gd name="T56" fmla="*/ 21 w 2355"/>
                <a:gd name="T57" fmla="*/ 9 h 1405"/>
                <a:gd name="T58" fmla="*/ 18 w 2355"/>
                <a:gd name="T59" fmla="*/ 9 h 1405"/>
                <a:gd name="T60" fmla="*/ 17 w 2355"/>
                <a:gd name="T61" fmla="*/ 10 h 1405"/>
                <a:gd name="T62" fmla="*/ 17 w 2355"/>
                <a:gd name="T63" fmla="*/ 11 h 1405"/>
                <a:gd name="T64" fmla="*/ 23 w 2355"/>
                <a:gd name="T65" fmla="*/ 13 h 1405"/>
                <a:gd name="T66" fmla="*/ 26 w 2355"/>
                <a:gd name="T67" fmla="*/ 15 h 1405"/>
                <a:gd name="T68" fmla="*/ 26 w 2355"/>
                <a:gd name="T69" fmla="*/ 17 h 1405"/>
                <a:gd name="T70" fmla="*/ 26 w 2355"/>
                <a:gd name="T71" fmla="*/ 19 h 1405"/>
                <a:gd name="T72" fmla="*/ 24 w 2355"/>
                <a:gd name="T73" fmla="*/ 21 h 1405"/>
                <a:gd name="T74" fmla="*/ 21 w 2355"/>
                <a:gd name="T75" fmla="*/ 22 h 1405"/>
                <a:gd name="T76" fmla="*/ 17 w 2355"/>
                <a:gd name="T77" fmla="*/ 22 h 1405"/>
                <a:gd name="T78" fmla="*/ 14 w 2355"/>
                <a:gd name="T79" fmla="*/ 21 h 1405"/>
                <a:gd name="T80" fmla="*/ 12 w 2355"/>
                <a:gd name="T81" fmla="*/ 19 h 1405"/>
                <a:gd name="T82" fmla="*/ 14 w 2355"/>
                <a:gd name="T83" fmla="*/ 17 h 1405"/>
                <a:gd name="T84" fmla="*/ 5 w 2355"/>
                <a:gd name="T85" fmla="*/ 22 h 1405"/>
                <a:gd name="T86" fmla="*/ 9 w 2355"/>
                <a:gd name="T87" fmla="*/ 20 h 1405"/>
                <a:gd name="T88" fmla="*/ 10 w 2355"/>
                <a:gd name="T89" fmla="*/ 17 h 1405"/>
                <a:gd name="T90" fmla="*/ 6 w 2355"/>
                <a:gd name="T91" fmla="*/ 18 h 1405"/>
                <a:gd name="T92" fmla="*/ 4 w 2355"/>
                <a:gd name="T93" fmla="*/ 19 h 1405"/>
                <a:gd name="T94" fmla="*/ 1 w 2355"/>
                <a:gd name="T95" fmla="*/ 19 h 1405"/>
                <a:gd name="T96" fmla="*/ 0 w 2355"/>
                <a:gd name="T97" fmla="*/ 17 h 1405"/>
                <a:gd name="T98" fmla="*/ 1 w 2355"/>
                <a:gd name="T99" fmla="*/ 22 h 1405"/>
                <a:gd name="T100" fmla="*/ 2 w 2355"/>
                <a:gd name="T101" fmla="*/ 9 h 1405"/>
                <a:gd name="T102" fmla="*/ 5 w 2355"/>
                <a:gd name="T103" fmla="*/ 10 h 1405"/>
                <a:gd name="T104" fmla="*/ 7 w 2355"/>
                <a:gd name="T105" fmla="*/ 12 h 1405"/>
                <a:gd name="T106" fmla="*/ 0 w 2355"/>
                <a:gd name="T107" fmla="*/ 14 h 1405"/>
                <a:gd name="T108" fmla="*/ 11 w 2355"/>
                <a:gd name="T109" fmla="*/ 15 h 1405"/>
                <a:gd name="T110" fmla="*/ 10 w 2355"/>
                <a:gd name="T111" fmla="*/ 11 h 1405"/>
                <a:gd name="T112" fmla="*/ 8 w 2355"/>
                <a:gd name="T113" fmla="*/ 7 h 1405"/>
                <a:gd name="T114" fmla="*/ 4 w 2355"/>
                <a:gd name="T115" fmla="*/ 6 h 1405"/>
                <a:gd name="T116" fmla="*/ 0 w 2355"/>
                <a:gd name="T117" fmla="*/ 6 h 1405"/>
                <a:gd name="T118" fmla="*/ 0 w 2355"/>
                <a:gd name="T119" fmla="*/ 1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8 w 1237"/>
                <a:gd name="T1" fmla="*/ 0 h 939"/>
                <a:gd name="T2" fmla="*/ 19 w 1237"/>
                <a:gd name="T3" fmla="*/ 0 h 939"/>
                <a:gd name="T4" fmla="*/ 18 w 1237"/>
                <a:gd name="T5" fmla="*/ 1 h 939"/>
                <a:gd name="T6" fmla="*/ 18 w 1237"/>
                <a:gd name="T7" fmla="*/ 2 h 939"/>
                <a:gd name="T8" fmla="*/ 18 w 1237"/>
                <a:gd name="T9" fmla="*/ 1 h 939"/>
                <a:gd name="T10" fmla="*/ 18 w 1237"/>
                <a:gd name="T11" fmla="*/ 1 h 939"/>
                <a:gd name="T12" fmla="*/ 17 w 1237"/>
                <a:gd name="T13" fmla="*/ 2 h 939"/>
                <a:gd name="T14" fmla="*/ 17 w 1237"/>
                <a:gd name="T15" fmla="*/ 1 h 939"/>
                <a:gd name="T16" fmla="*/ 17 w 1237"/>
                <a:gd name="T17" fmla="*/ 1 h 939"/>
                <a:gd name="T18" fmla="*/ 17 w 1237"/>
                <a:gd name="T19" fmla="*/ 0 h 939"/>
                <a:gd name="T20" fmla="*/ 17 w 1237"/>
                <a:gd name="T21" fmla="*/ 0 h 939"/>
                <a:gd name="T22" fmla="*/ 18 w 1237"/>
                <a:gd name="T23" fmla="*/ 0 h 939"/>
                <a:gd name="T24" fmla="*/ 18 w 1237"/>
                <a:gd name="T25" fmla="*/ 0 h 939"/>
                <a:gd name="T26" fmla="*/ 14 w 1237"/>
                <a:gd name="T27" fmla="*/ 1 h 939"/>
                <a:gd name="T28" fmla="*/ 15 w 1237"/>
                <a:gd name="T29" fmla="*/ 1 h 939"/>
                <a:gd name="T30" fmla="*/ 15 w 1237"/>
                <a:gd name="T31" fmla="*/ 2 h 939"/>
                <a:gd name="T32" fmla="*/ 14 w 1237"/>
                <a:gd name="T33" fmla="*/ 2 h 939"/>
                <a:gd name="T34" fmla="*/ 15 w 1237"/>
                <a:gd name="T35" fmla="*/ 4 h 939"/>
                <a:gd name="T36" fmla="*/ 14 w 1237"/>
                <a:gd name="T37" fmla="*/ 3 h 939"/>
                <a:gd name="T38" fmla="*/ 13 w 1237"/>
                <a:gd name="T39" fmla="*/ 3 h 939"/>
                <a:gd name="T40" fmla="*/ 12 w 1237"/>
                <a:gd name="T41" fmla="*/ 3 h 939"/>
                <a:gd name="T42" fmla="*/ 13 w 1237"/>
                <a:gd name="T43" fmla="*/ 2 h 939"/>
                <a:gd name="T44" fmla="*/ 12 w 1237"/>
                <a:gd name="T45" fmla="*/ 1 h 939"/>
                <a:gd name="T46" fmla="*/ 12 w 1237"/>
                <a:gd name="T47" fmla="*/ 1 h 939"/>
                <a:gd name="T48" fmla="*/ 13 w 1237"/>
                <a:gd name="T49" fmla="*/ 1 h 939"/>
                <a:gd name="T50" fmla="*/ 14 w 1237"/>
                <a:gd name="T51" fmla="*/ 0 h 939"/>
                <a:gd name="T52" fmla="*/ 14 w 1237"/>
                <a:gd name="T53" fmla="*/ 1 h 939"/>
                <a:gd name="T54" fmla="*/ 5 w 1237"/>
                <a:gd name="T55" fmla="*/ 9 h 939"/>
                <a:gd name="T56" fmla="*/ 7 w 1237"/>
                <a:gd name="T57" fmla="*/ 9 h 939"/>
                <a:gd name="T58" fmla="*/ 8 w 1237"/>
                <a:gd name="T59" fmla="*/ 9 h 939"/>
                <a:gd name="T60" fmla="*/ 7 w 1237"/>
                <a:gd name="T61" fmla="*/ 10 h 939"/>
                <a:gd name="T62" fmla="*/ 6 w 1237"/>
                <a:gd name="T63" fmla="*/ 11 h 939"/>
                <a:gd name="T64" fmla="*/ 6 w 1237"/>
                <a:gd name="T65" fmla="*/ 13 h 939"/>
                <a:gd name="T66" fmla="*/ 7 w 1237"/>
                <a:gd name="T67" fmla="*/ 14 h 939"/>
                <a:gd name="T68" fmla="*/ 5 w 1237"/>
                <a:gd name="T69" fmla="*/ 13 h 939"/>
                <a:gd name="T70" fmla="*/ 4 w 1237"/>
                <a:gd name="T71" fmla="*/ 13 h 939"/>
                <a:gd name="T72" fmla="*/ 1 w 1237"/>
                <a:gd name="T73" fmla="*/ 14 h 939"/>
                <a:gd name="T74" fmla="*/ 2 w 1237"/>
                <a:gd name="T75" fmla="*/ 13 h 939"/>
                <a:gd name="T76" fmla="*/ 2 w 1237"/>
                <a:gd name="T77" fmla="*/ 11 h 939"/>
                <a:gd name="T78" fmla="*/ 2 w 1237"/>
                <a:gd name="T79" fmla="*/ 11 h 939"/>
                <a:gd name="T80" fmla="*/ 0 w 1237"/>
                <a:gd name="T81" fmla="*/ 9 h 939"/>
                <a:gd name="T82" fmla="*/ 1 w 1237"/>
                <a:gd name="T83" fmla="*/ 9 h 939"/>
                <a:gd name="T84" fmla="*/ 2 w 1237"/>
                <a:gd name="T85" fmla="*/ 9 h 939"/>
                <a:gd name="T86" fmla="*/ 3 w 1237"/>
                <a:gd name="T87" fmla="*/ 9 h 939"/>
                <a:gd name="T88" fmla="*/ 3 w 1237"/>
                <a:gd name="T89" fmla="*/ 7 h 939"/>
                <a:gd name="T90" fmla="*/ 4 w 1237"/>
                <a:gd name="T91" fmla="*/ 6 h 939"/>
                <a:gd name="T92" fmla="*/ 4 w 1237"/>
                <a:gd name="T93" fmla="*/ 6 h 939"/>
                <a:gd name="T94" fmla="*/ 5 w 1237"/>
                <a:gd name="T95" fmla="*/ 8 h 939"/>
                <a:gd name="T96" fmla="*/ 5 w 1237"/>
                <a:gd name="T97" fmla="*/ 9 h 939"/>
                <a:gd name="T98" fmla="*/ 10 w 1237"/>
                <a:gd name="T99" fmla="*/ 4 h 939"/>
                <a:gd name="T100" fmla="*/ 11 w 1237"/>
                <a:gd name="T101" fmla="*/ 4 h 939"/>
                <a:gd name="T102" fmla="*/ 9 w 1237"/>
                <a:gd name="T103" fmla="*/ 5 h 939"/>
                <a:gd name="T104" fmla="*/ 10 w 1237"/>
                <a:gd name="T105" fmla="*/ 6 h 939"/>
                <a:gd name="T106" fmla="*/ 9 w 1237"/>
                <a:gd name="T107" fmla="*/ 6 h 939"/>
                <a:gd name="T108" fmla="*/ 8 w 1237"/>
                <a:gd name="T109" fmla="*/ 6 h 939"/>
                <a:gd name="T110" fmla="*/ 7 w 1237"/>
                <a:gd name="T111" fmla="*/ 7 h 939"/>
                <a:gd name="T112" fmla="*/ 7 w 1237"/>
                <a:gd name="T113" fmla="*/ 5 h 939"/>
                <a:gd name="T114" fmla="*/ 7 w 1237"/>
                <a:gd name="T115" fmla="*/ 4 h 939"/>
                <a:gd name="T116" fmla="*/ 6 w 1237"/>
                <a:gd name="T117" fmla="*/ 4 h 939"/>
                <a:gd name="T118" fmla="*/ 8 w 1237"/>
                <a:gd name="T119" fmla="*/ 4 h 939"/>
                <a:gd name="T120" fmla="*/ 8 w 1237"/>
                <a:gd name="T121" fmla="*/ 2 h 939"/>
                <a:gd name="T122" fmla="*/ 9 w 1237"/>
                <a:gd name="T123" fmla="*/ 3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3 h 1107"/>
                <a:gd name="T2" fmla="*/ 0 w 1739"/>
                <a:gd name="T3" fmla="*/ 4 h 1107"/>
                <a:gd name="T4" fmla="*/ 1 w 1739"/>
                <a:gd name="T5" fmla="*/ 2 h 1107"/>
                <a:gd name="T6" fmla="*/ 5 w 1739"/>
                <a:gd name="T7" fmla="*/ 4 h 1107"/>
                <a:gd name="T8" fmla="*/ 8 w 1739"/>
                <a:gd name="T9" fmla="*/ 2 h 1107"/>
                <a:gd name="T10" fmla="*/ 7 w 1739"/>
                <a:gd name="T11" fmla="*/ 5 h 1107"/>
                <a:gd name="T12" fmla="*/ 9 w 1739"/>
                <a:gd name="T13" fmla="*/ 3 h 1107"/>
                <a:gd name="T14" fmla="*/ 12 w 1739"/>
                <a:gd name="T15" fmla="*/ 4 h 1107"/>
                <a:gd name="T16" fmla="*/ 10 w 1739"/>
                <a:gd name="T17" fmla="*/ 4 h 1107"/>
                <a:gd name="T18" fmla="*/ 14 w 1739"/>
                <a:gd name="T19" fmla="*/ 2 h 1107"/>
                <a:gd name="T20" fmla="*/ 16 w 1739"/>
                <a:gd name="T21" fmla="*/ 5 h 1107"/>
                <a:gd name="T22" fmla="*/ 13 w 1739"/>
                <a:gd name="T23" fmla="*/ 2 h 1107"/>
                <a:gd name="T24" fmla="*/ 15 w 1739"/>
                <a:gd name="T25" fmla="*/ 3 h 1107"/>
                <a:gd name="T26" fmla="*/ 18 w 1739"/>
                <a:gd name="T27" fmla="*/ 2 h 1107"/>
                <a:gd name="T28" fmla="*/ 20 w 1739"/>
                <a:gd name="T29" fmla="*/ 5 h 1107"/>
                <a:gd name="T30" fmla="*/ 18 w 1739"/>
                <a:gd name="T31" fmla="*/ 4 h 1107"/>
                <a:gd name="T32" fmla="*/ 17 w 1739"/>
                <a:gd name="T33" fmla="*/ 3 h 1107"/>
                <a:gd name="T34" fmla="*/ 19 w 1739"/>
                <a:gd name="T35" fmla="*/ 3 h 1107"/>
                <a:gd name="T36" fmla="*/ 23 w 1739"/>
                <a:gd name="T37" fmla="*/ 2 h 1107"/>
                <a:gd name="T38" fmla="*/ 25 w 1739"/>
                <a:gd name="T39" fmla="*/ 7 h 1107"/>
                <a:gd name="T40" fmla="*/ 25 w 1739"/>
                <a:gd name="T41" fmla="*/ 4 h 1107"/>
                <a:gd name="T42" fmla="*/ 26 w 1739"/>
                <a:gd name="T43" fmla="*/ 0 h 1107"/>
                <a:gd name="T44" fmla="*/ 2 w 1739"/>
                <a:gd name="T45" fmla="*/ 10 h 1107"/>
                <a:gd name="T46" fmla="*/ 0 w 1739"/>
                <a:gd name="T47" fmla="*/ 11 h 1107"/>
                <a:gd name="T48" fmla="*/ 0 w 1739"/>
                <a:gd name="T49" fmla="*/ 10 h 1107"/>
                <a:gd name="T50" fmla="*/ 4 w 1739"/>
                <a:gd name="T51" fmla="*/ 8 h 1107"/>
                <a:gd name="T52" fmla="*/ 4 w 1739"/>
                <a:gd name="T53" fmla="*/ 12 h 1107"/>
                <a:gd name="T54" fmla="*/ 4 w 1739"/>
                <a:gd name="T55" fmla="*/ 8 h 1107"/>
                <a:gd name="T56" fmla="*/ 3 w 1739"/>
                <a:gd name="T57" fmla="*/ 9 h 1107"/>
                <a:gd name="T58" fmla="*/ 6 w 1739"/>
                <a:gd name="T59" fmla="*/ 9 h 1107"/>
                <a:gd name="T60" fmla="*/ 8 w 1739"/>
                <a:gd name="T61" fmla="*/ 11 h 1107"/>
                <a:gd name="T62" fmla="*/ 6 w 1739"/>
                <a:gd name="T63" fmla="*/ 9 h 1107"/>
                <a:gd name="T64" fmla="*/ 9 w 1739"/>
                <a:gd name="T65" fmla="*/ 7 h 1107"/>
                <a:gd name="T66" fmla="*/ 10 w 1739"/>
                <a:gd name="T67" fmla="*/ 9 h 1107"/>
                <a:gd name="T68" fmla="*/ 12 w 1739"/>
                <a:gd name="T69" fmla="*/ 11 h 1107"/>
                <a:gd name="T70" fmla="*/ 10 w 1739"/>
                <a:gd name="T71" fmla="*/ 10 h 1107"/>
                <a:gd name="T72" fmla="*/ 10 w 1739"/>
                <a:gd name="T73" fmla="*/ 9 h 1107"/>
                <a:gd name="T74" fmla="*/ 11 w 1739"/>
                <a:gd name="T75" fmla="*/ 11 h 1107"/>
                <a:gd name="T76" fmla="*/ 13 w 1739"/>
                <a:gd name="T77" fmla="*/ 7 h 1107"/>
                <a:gd name="T78" fmla="*/ 14 w 1739"/>
                <a:gd name="T79" fmla="*/ 9 h 1107"/>
                <a:gd name="T80" fmla="*/ 15 w 1739"/>
                <a:gd name="T81" fmla="*/ 8 h 1107"/>
                <a:gd name="T82" fmla="*/ 18 w 1739"/>
                <a:gd name="T83" fmla="*/ 10 h 1107"/>
                <a:gd name="T84" fmla="*/ 0 w 1739"/>
                <a:gd name="T85" fmla="*/ 15 h 1107"/>
                <a:gd name="T86" fmla="*/ 1 w 1739"/>
                <a:gd name="T87" fmla="*/ 15 h 1107"/>
                <a:gd name="T88" fmla="*/ 3 w 1739"/>
                <a:gd name="T89" fmla="*/ 18 h 1107"/>
                <a:gd name="T90" fmla="*/ 2 w 1739"/>
                <a:gd name="T91" fmla="*/ 15 h 1107"/>
                <a:gd name="T92" fmla="*/ 2 w 1739"/>
                <a:gd name="T93" fmla="*/ 15 h 1107"/>
                <a:gd name="T94" fmla="*/ 6 w 1739"/>
                <a:gd name="T95" fmla="*/ 15 h 1107"/>
                <a:gd name="T96" fmla="*/ 5 w 1739"/>
                <a:gd name="T97" fmla="*/ 15 h 1107"/>
                <a:gd name="T98" fmla="*/ 10 w 1739"/>
                <a:gd name="T99" fmla="*/ 17 h 1107"/>
                <a:gd name="T100" fmla="*/ 8 w 1739"/>
                <a:gd name="T101" fmla="*/ 15 h 1107"/>
                <a:gd name="T102" fmla="*/ 9 w 1739"/>
                <a:gd name="T103" fmla="*/ 17 h 1107"/>
                <a:gd name="T104" fmla="*/ 8 w 1739"/>
                <a:gd name="T105" fmla="*/ 16 h 1107"/>
                <a:gd name="T106" fmla="*/ 13 w 1739"/>
                <a:gd name="T107" fmla="*/ 17 h 1107"/>
                <a:gd name="T108" fmla="*/ 18 w 1739"/>
                <a:gd name="T109" fmla="*/ 14 h 1107"/>
                <a:gd name="T110" fmla="*/ 18 w 1739"/>
                <a:gd name="T111" fmla="*/ 17 h 1107"/>
                <a:gd name="T112" fmla="*/ 18 w 1739"/>
                <a:gd name="T113" fmla="*/ 18 h 1107"/>
                <a:gd name="T114" fmla="*/ 19 w 1739"/>
                <a:gd name="T115" fmla="*/ 13 h 1107"/>
                <a:gd name="T116" fmla="*/ 17 w 1739"/>
                <a:gd name="T117" fmla="*/ 13 h 1107"/>
                <a:gd name="T118" fmla="*/ 24 w 1739"/>
                <a:gd name="T119" fmla="*/ 14 h 1107"/>
                <a:gd name="T120" fmla="*/ 23 w 1739"/>
                <a:gd name="T121" fmla="*/ 18 h 1107"/>
                <a:gd name="T122" fmla="*/ 23 w 1739"/>
                <a:gd name="T123" fmla="*/ 15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 w 317"/>
                <a:gd name="T1" fmla="*/ 2 h 235"/>
                <a:gd name="T2" fmla="*/ 1 w 317"/>
                <a:gd name="T3" fmla="*/ 2 h 235"/>
                <a:gd name="T4" fmla="*/ 1 w 317"/>
                <a:gd name="T5" fmla="*/ 2 h 235"/>
                <a:gd name="T6" fmla="*/ 1 w 317"/>
                <a:gd name="T7" fmla="*/ 1 h 235"/>
                <a:gd name="T8" fmla="*/ 1 w 317"/>
                <a:gd name="T9" fmla="*/ 1 h 235"/>
                <a:gd name="T10" fmla="*/ 1 w 317"/>
                <a:gd name="T11" fmla="*/ 1 h 235"/>
                <a:gd name="T12" fmla="*/ 0 w 317"/>
                <a:gd name="T13" fmla="*/ 1 h 235"/>
                <a:gd name="T14" fmla="*/ 0 w 317"/>
                <a:gd name="T15" fmla="*/ 1 h 235"/>
                <a:gd name="T16" fmla="*/ 0 w 317"/>
                <a:gd name="T17" fmla="*/ 1 h 235"/>
                <a:gd name="T18" fmla="*/ 0 w 317"/>
                <a:gd name="T19" fmla="*/ 2 h 235"/>
                <a:gd name="T20" fmla="*/ 0 w 317"/>
                <a:gd name="T21" fmla="*/ 2 h 235"/>
                <a:gd name="T22" fmla="*/ 0 w 317"/>
                <a:gd name="T23" fmla="*/ 2 h 235"/>
                <a:gd name="T24" fmla="*/ 0 w 317"/>
                <a:gd name="T25" fmla="*/ 2 h 235"/>
                <a:gd name="T26" fmla="*/ 0 w 317"/>
                <a:gd name="T27" fmla="*/ 2 h 235"/>
                <a:gd name="T28" fmla="*/ 0 w 317"/>
                <a:gd name="T29" fmla="*/ 3 h 235"/>
                <a:gd name="T30" fmla="*/ 0 w 317"/>
                <a:gd name="T31" fmla="*/ 3 h 235"/>
                <a:gd name="T32" fmla="*/ 0 w 317"/>
                <a:gd name="T33" fmla="*/ 3 h 235"/>
                <a:gd name="T34" fmla="*/ 0 w 317"/>
                <a:gd name="T35" fmla="*/ 3 h 235"/>
                <a:gd name="T36" fmla="*/ 1 w 317"/>
                <a:gd name="T37" fmla="*/ 3 h 235"/>
                <a:gd name="T38" fmla="*/ 1 w 317"/>
                <a:gd name="T39" fmla="*/ 3 h 235"/>
                <a:gd name="T40" fmla="*/ 1 w 317"/>
                <a:gd name="T41" fmla="*/ 3 h 235"/>
                <a:gd name="T42" fmla="*/ 1 w 317"/>
                <a:gd name="T43" fmla="*/ 3 h 235"/>
                <a:gd name="T44" fmla="*/ 1 w 317"/>
                <a:gd name="T45" fmla="*/ 2 h 235"/>
                <a:gd name="T46" fmla="*/ 1 w 317"/>
                <a:gd name="T47" fmla="*/ 2 h 235"/>
                <a:gd name="T48" fmla="*/ 4 w 317"/>
                <a:gd name="T49" fmla="*/ 0 h 235"/>
                <a:gd name="T50" fmla="*/ 4 w 317"/>
                <a:gd name="T51" fmla="*/ 0 h 235"/>
                <a:gd name="T52" fmla="*/ 4 w 317"/>
                <a:gd name="T53" fmla="*/ 0 h 235"/>
                <a:gd name="T54" fmla="*/ 4 w 317"/>
                <a:gd name="T55" fmla="*/ 0 h 235"/>
                <a:gd name="T56" fmla="*/ 4 w 317"/>
                <a:gd name="T57" fmla="*/ 0 h 235"/>
                <a:gd name="T58" fmla="*/ 4 w 317"/>
                <a:gd name="T59" fmla="*/ 0 h 235"/>
                <a:gd name="T60" fmla="*/ 3 w 317"/>
                <a:gd name="T61" fmla="*/ 0 h 235"/>
                <a:gd name="T62" fmla="*/ 3 w 317"/>
                <a:gd name="T63" fmla="*/ 0 h 235"/>
                <a:gd name="T64" fmla="*/ 3 w 317"/>
                <a:gd name="T65" fmla="*/ 0 h 235"/>
                <a:gd name="T66" fmla="*/ 3 w 317"/>
                <a:gd name="T67" fmla="*/ 0 h 235"/>
                <a:gd name="T68" fmla="*/ 3 w 317"/>
                <a:gd name="T69" fmla="*/ 0 h 235"/>
                <a:gd name="T70" fmla="*/ 2 w 317"/>
                <a:gd name="T71" fmla="*/ 0 h 235"/>
                <a:gd name="T72" fmla="*/ 2 w 317"/>
                <a:gd name="T73" fmla="*/ 0 h 235"/>
                <a:gd name="T74" fmla="*/ 2 w 317"/>
                <a:gd name="T75" fmla="*/ 1 h 235"/>
                <a:gd name="T76" fmla="*/ 3 w 317"/>
                <a:gd name="T77" fmla="*/ 1 h 235"/>
                <a:gd name="T78" fmla="*/ 3 w 317"/>
                <a:gd name="T79" fmla="*/ 1 h 235"/>
                <a:gd name="T80" fmla="*/ 3 w 317"/>
                <a:gd name="T81" fmla="*/ 1 h 235"/>
                <a:gd name="T82" fmla="*/ 3 w 317"/>
                <a:gd name="T83" fmla="*/ 1 h 235"/>
                <a:gd name="T84" fmla="*/ 3 w 317"/>
                <a:gd name="T85" fmla="*/ 1 h 235"/>
                <a:gd name="T86" fmla="*/ 4 w 317"/>
                <a:gd name="T87" fmla="*/ 1 h 235"/>
                <a:gd name="T88" fmla="*/ 4 w 317"/>
                <a:gd name="T89" fmla="*/ 1 h 235"/>
                <a:gd name="T90" fmla="*/ 4 w 317"/>
                <a:gd name="T91" fmla="*/ 1 h 235"/>
                <a:gd name="T92" fmla="*/ 4 w 317"/>
                <a:gd name="T93" fmla="*/ 1 h 235"/>
                <a:gd name="T94" fmla="*/ 4 w 317"/>
                <a:gd name="T95" fmla="*/ 1 h 235"/>
                <a:gd name="T96" fmla="*/ 4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2 w 1559"/>
                <a:gd name="T1" fmla="*/ 4 h 639"/>
                <a:gd name="T2" fmla="*/ 22 w 1559"/>
                <a:gd name="T3" fmla="*/ 3 h 639"/>
                <a:gd name="T4" fmla="*/ 22 w 1559"/>
                <a:gd name="T5" fmla="*/ 1 h 639"/>
                <a:gd name="T6" fmla="*/ 22 w 1559"/>
                <a:gd name="T7" fmla="*/ 0 h 639"/>
                <a:gd name="T8" fmla="*/ 22 w 1559"/>
                <a:gd name="T9" fmla="*/ 0 h 639"/>
                <a:gd name="T10" fmla="*/ 20 w 1559"/>
                <a:gd name="T11" fmla="*/ 0 h 639"/>
                <a:gd name="T12" fmla="*/ 17 w 1559"/>
                <a:gd name="T13" fmla="*/ 0 h 639"/>
                <a:gd name="T14" fmla="*/ 13 w 1559"/>
                <a:gd name="T15" fmla="*/ 0 h 639"/>
                <a:gd name="T16" fmla="*/ 9 w 1559"/>
                <a:gd name="T17" fmla="*/ 0 h 639"/>
                <a:gd name="T18" fmla="*/ 5 w 1559"/>
                <a:gd name="T19" fmla="*/ 0 h 639"/>
                <a:gd name="T20" fmla="*/ 2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2 h 639"/>
                <a:gd name="T28" fmla="*/ 0 w 1559"/>
                <a:gd name="T29" fmla="*/ 5 h 639"/>
                <a:gd name="T30" fmla="*/ 0 w 1559"/>
                <a:gd name="T31" fmla="*/ 8 h 639"/>
                <a:gd name="T32" fmla="*/ 0 w 1559"/>
                <a:gd name="T33" fmla="*/ 8 h 639"/>
                <a:gd name="T34" fmla="*/ 1 w 1559"/>
                <a:gd name="T35" fmla="*/ 8 h 639"/>
                <a:gd name="T36" fmla="*/ 1 w 1559"/>
                <a:gd name="T37" fmla="*/ 8 h 639"/>
                <a:gd name="T38" fmla="*/ 1 w 1559"/>
                <a:gd name="T39" fmla="*/ 6 h 639"/>
                <a:gd name="T40" fmla="*/ 1 w 1559"/>
                <a:gd name="T41" fmla="*/ 4 h 639"/>
                <a:gd name="T42" fmla="*/ 1 w 1559"/>
                <a:gd name="T43" fmla="*/ 2 h 639"/>
                <a:gd name="T44" fmla="*/ 2 w 1559"/>
                <a:gd name="T45" fmla="*/ 1 h 639"/>
                <a:gd name="T46" fmla="*/ 3 w 1559"/>
                <a:gd name="T47" fmla="*/ 1 h 639"/>
                <a:gd name="T48" fmla="*/ 6 w 1559"/>
                <a:gd name="T49" fmla="*/ 1 h 639"/>
                <a:gd name="T50" fmla="*/ 9 w 1559"/>
                <a:gd name="T51" fmla="*/ 1 h 639"/>
                <a:gd name="T52" fmla="*/ 12 w 1559"/>
                <a:gd name="T53" fmla="*/ 1 h 639"/>
                <a:gd name="T54" fmla="*/ 16 w 1559"/>
                <a:gd name="T55" fmla="*/ 1 h 639"/>
                <a:gd name="T56" fmla="*/ 18 w 1559"/>
                <a:gd name="T57" fmla="*/ 1 h 639"/>
                <a:gd name="T58" fmla="*/ 20 w 1559"/>
                <a:gd name="T59" fmla="*/ 1 h 639"/>
                <a:gd name="T60" fmla="*/ 20 w 1559"/>
                <a:gd name="T61" fmla="*/ 1 h 639"/>
                <a:gd name="T62" fmla="*/ 20 w 1559"/>
                <a:gd name="T63" fmla="*/ 2 h 639"/>
                <a:gd name="T64" fmla="*/ 20 w 1559"/>
                <a:gd name="T65" fmla="*/ 3 h 639"/>
                <a:gd name="T66" fmla="*/ 20 w 1559"/>
                <a:gd name="T67" fmla="*/ 4 h 639"/>
                <a:gd name="T68" fmla="*/ 20 w 1559"/>
                <a:gd name="T69" fmla="*/ 5 h 639"/>
                <a:gd name="T70" fmla="*/ 18 w 1559"/>
                <a:gd name="T71" fmla="*/ 5 h 639"/>
                <a:gd name="T72" fmla="*/ 18 w 1559"/>
                <a:gd name="T73" fmla="*/ 5 h 639"/>
                <a:gd name="T74" fmla="*/ 19 w 1559"/>
                <a:gd name="T75" fmla="*/ 6 h 639"/>
                <a:gd name="T76" fmla="*/ 20 w 1559"/>
                <a:gd name="T77" fmla="*/ 8 h 639"/>
                <a:gd name="T78" fmla="*/ 21 w 1559"/>
                <a:gd name="T79" fmla="*/ 9 h 639"/>
                <a:gd name="T80" fmla="*/ 21 w 1559"/>
                <a:gd name="T81" fmla="*/ 9 h 639"/>
                <a:gd name="T82" fmla="*/ 22 w 1559"/>
                <a:gd name="T83" fmla="*/ 8 h 639"/>
                <a:gd name="T84" fmla="*/ 23 w 1559"/>
                <a:gd name="T85" fmla="*/ 6 h 639"/>
                <a:gd name="T86" fmla="*/ 24 w 1559"/>
                <a:gd name="T87" fmla="*/ 5 h 639"/>
                <a:gd name="T88" fmla="*/ 24 w 1559"/>
                <a:gd name="T89" fmla="*/ 5 h 639"/>
                <a:gd name="T90" fmla="*/ 22 w 1559"/>
                <a:gd name="T91" fmla="*/ 5 h 639"/>
                <a:gd name="T92" fmla="*/ 21 w 1559"/>
                <a:gd name="T93" fmla="*/ 8 h 639"/>
                <a:gd name="T94" fmla="*/ 20 w 1559"/>
                <a:gd name="T95" fmla="*/ 7 h 639"/>
                <a:gd name="T96" fmla="*/ 20 w 1559"/>
                <a:gd name="T97" fmla="*/ 5 h 639"/>
                <a:gd name="T98" fmla="*/ 21 w 1559"/>
                <a:gd name="T99" fmla="*/ 5 h 639"/>
                <a:gd name="T100" fmla="*/ 22 w 1559"/>
                <a:gd name="T101" fmla="*/ 5 h 639"/>
                <a:gd name="T102" fmla="*/ 22 w 1559"/>
                <a:gd name="T103" fmla="*/ 7 h 639"/>
                <a:gd name="T104" fmla="*/ 21 w 1559"/>
                <a:gd name="T105" fmla="*/ 8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 w 468"/>
                <a:gd name="T1" fmla="*/ 9 h 685"/>
                <a:gd name="T2" fmla="*/ 1 w 468"/>
                <a:gd name="T3" fmla="*/ 8 h 685"/>
                <a:gd name="T4" fmla="*/ 1 w 468"/>
                <a:gd name="T5" fmla="*/ 8 h 685"/>
                <a:gd name="T6" fmla="*/ 0 w 468"/>
                <a:gd name="T7" fmla="*/ 8 h 685"/>
                <a:gd name="T8" fmla="*/ 0 w 468"/>
                <a:gd name="T9" fmla="*/ 9 h 685"/>
                <a:gd name="T10" fmla="*/ 0 w 468"/>
                <a:gd name="T11" fmla="*/ 9 h 685"/>
                <a:gd name="T12" fmla="*/ 0 w 468"/>
                <a:gd name="T13" fmla="*/ 10 h 685"/>
                <a:gd name="T14" fmla="*/ 0 w 468"/>
                <a:gd name="T15" fmla="*/ 10 h 685"/>
                <a:gd name="T16" fmla="*/ 0 w 468"/>
                <a:gd name="T17" fmla="*/ 10 h 685"/>
                <a:gd name="T18" fmla="*/ 1 w 468"/>
                <a:gd name="T19" fmla="*/ 10 h 685"/>
                <a:gd name="T20" fmla="*/ 1 w 468"/>
                <a:gd name="T21" fmla="*/ 10 h 685"/>
                <a:gd name="T22" fmla="*/ 1 w 468"/>
                <a:gd name="T23" fmla="*/ 9 h 685"/>
                <a:gd name="T24" fmla="*/ 3 w 468"/>
                <a:gd name="T25" fmla="*/ 5 h 685"/>
                <a:gd name="T26" fmla="*/ 3 w 468"/>
                <a:gd name="T27" fmla="*/ 5 h 685"/>
                <a:gd name="T28" fmla="*/ 2 w 468"/>
                <a:gd name="T29" fmla="*/ 5 h 685"/>
                <a:gd name="T30" fmla="*/ 2 w 468"/>
                <a:gd name="T31" fmla="*/ 5 h 685"/>
                <a:gd name="T32" fmla="*/ 1 w 468"/>
                <a:gd name="T33" fmla="*/ 5 h 685"/>
                <a:gd name="T34" fmla="*/ 1 w 468"/>
                <a:gd name="T35" fmla="*/ 5 h 685"/>
                <a:gd name="T36" fmla="*/ 1 w 468"/>
                <a:gd name="T37" fmla="*/ 6 h 685"/>
                <a:gd name="T38" fmla="*/ 1 w 468"/>
                <a:gd name="T39" fmla="*/ 6 h 685"/>
                <a:gd name="T40" fmla="*/ 2 w 468"/>
                <a:gd name="T41" fmla="*/ 7 h 685"/>
                <a:gd name="T42" fmla="*/ 2 w 468"/>
                <a:gd name="T43" fmla="*/ 7 h 685"/>
                <a:gd name="T44" fmla="*/ 3 w 468"/>
                <a:gd name="T45" fmla="*/ 6 h 685"/>
                <a:gd name="T46" fmla="*/ 3 w 468"/>
                <a:gd name="T47" fmla="*/ 6 h 685"/>
                <a:gd name="T48" fmla="*/ 5 w 468"/>
                <a:gd name="T49" fmla="*/ 3 h 685"/>
                <a:gd name="T50" fmla="*/ 4 w 468"/>
                <a:gd name="T51" fmla="*/ 2 h 685"/>
                <a:gd name="T52" fmla="*/ 4 w 468"/>
                <a:gd name="T53" fmla="*/ 2 h 685"/>
                <a:gd name="T54" fmla="*/ 4 w 468"/>
                <a:gd name="T55" fmla="*/ 2 h 685"/>
                <a:gd name="T56" fmla="*/ 3 w 468"/>
                <a:gd name="T57" fmla="*/ 2 h 685"/>
                <a:gd name="T58" fmla="*/ 3 w 468"/>
                <a:gd name="T59" fmla="*/ 3 h 685"/>
                <a:gd name="T60" fmla="*/ 3 w 468"/>
                <a:gd name="T61" fmla="*/ 3 h 685"/>
                <a:gd name="T62" fmla="*/ 3 w 468"/>
                <a:gd name="T63" fmla="*/ 3 h 685"/>
                <a:gd name="T64" fmla="*/ 3 w 468"/>
                <a:gd name="T65" fmla="*/ 4 h 685"/>
                <a:gd name="T66" fmla="*/ 4 w 468"/>
                <a:gd name="T67" fmla="*/ 4 h 685"/>
                <a:gd name="T68" fmla="*/ 4 w 468"/>
                <a:gd name="T69" fmla="*/ 4 h 685"/>
                <a:gd name="T70" fmla="*/ 5 w 468"/>
                <a:gd name="T71" fmla="*/ 3 h 685"/>
                <a:gd name="T72" fmla="*/ 7 w 468"/>
                <a:gd name="T73" fmla="*/ 0 h 685"/>
                <a:gd name="T74" fmla="*/ 7 w 468"/>
                <a:gd name="T75" fmla="*/ 0 h 685"/>
                <a:gd name="T76" fmla="*/ 6 w 468"/>
                <a:gd name="T77" fmla="*/ 0 h 685"/>
                <a:gd name="T78" fmla="*/ 6 w 468"/>
                <a:gd name="T79" fmla="*/ 0 h 685"/>
                <a:gd name="T80" fmla="*/ 5 w 468"/>
                <a:gd name="T81" fmla="*/ 0 h 685"/>
                <a:gd name="T82" fmla="*/ 5 w 468"/>
                <a:gd name="T83" fmla="*/ 0 h 685"/>
                <a:gd name="T84" fmla="*/ 5 w 468"/>
                <a:gd name="T85" fmla="*/ 0 h 685"/>
                <a:gd name="T86" fmla="*/ 5 w 468"/>
                <a:gd name="T87" fmla="*/ 1 h 685"/>
                <a:gd name="T88" fmla="*/ 5 w 468"/>
                <a:gd name="T89" fmla="*/ 1 h 685"/>
                <a:gd name="T90" fmla="*/ 6 w 468"/>
                <a:gd name="T91" fmla="*/ 1 h 685"/>
                <a:gd name="T92" fmla="*/ 6 w 468"/>
                <a:gd name="T93" fmla="*/ 1 h 685"/>
                <a:gd name="T94" fmla="*/ 7 w 468"/>
                <a:gd name="T95" fmla="*/ 1 h 685"/>
                <a:gd name="T96" fmla="*/ 7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2 w 93"/>
                <a:gd name="T5" fmla="*/ 0 h 553"/>
                <a:gd name="T6" fmla="*/ 1 w 93"/>
                <a:gd name="T7" fmla="*/ 0 h 553"/>
                <a:gd name="T8" fmla="*/ 2 w 93"/>
                <a:gd name="T9" fmla="*/ 0 h 553"/>
                <a:gd name="T10" fmla="*/ 2 w 93"/>
                <a:gd name="T11" fmla="*/ 0 h 553"/>
                <a:gd name="T12" fmla="*/ 1 w 93"/>
                <a:gd name="T13" fmla="*/ 1 h 553"/>
                <a:gd name="T14" fmla="*/ 1 w 93"/>
                <a:gd name="T15" fmla="*/ 0 h 553"/>
                <a:gd name="T16" fmla="*/ 1 w 93"/>
                <a:gd name="T17" fmla="*/ 2 h 553"/>
                <a:gd name="T18" fmla="*/ 1 w 93"/>
                <a:gd name="T19" fmla="*/ 2 h 553"/>
                <a:gd name="T20" fmla="*/ 1 w 93"/>
                <a:gd name="T21" fmla="*/ 1 h 553"/>
                <a:gd name="T22" fmla="*/ 1 w 93"/>
                <a:gd name="T23" fmla="*/ 1 h 553"/>
                <a:gd name="T24" fmla="*/ 2 w 93"/>
                <a:gd name="T25" fmla="*/ 1 h 553"/>
                <a:gd name="T26" fmla="*/ 1 w 93"/>
                <a:gd name="T27" fmla="*/ 2 h 553"/>
                <a:gd name="T28" fmla="*/ 1 w 93"/>
                <a:gd name="T29" fmla="*/ 1 h 553"/>
                <a:gd name="T30" fmla="*/ 1 w 93"/>
                <a:gd name="T31" fmla="*/ 1 h 553"/>
                <a:gd name="T32" fmla="*/ 2 w 93"/>
                <a:gd name="T33" fmla="*/ 1 h 553"/>
                <a:gd name="T34" fmla="*/ 2 w 93"/>
                <a:gd name="T35" fmla="*/ 1 h 553"/>
                <a:gd name="T36" fmla="*/ 1 w 93"/>
                <a:gd name="T37" fmla="*/ 3 h 553"/>
                <a:gd name="T38" fmla="*/ 0 w 93"/>
                <a:gd name="T39" fmla="*/ 3 h 553"/>
                <a:gd name="T40" fmla="*/ 1 w 93"/>
                <a:gd name="T41" fmla="*/ 2 h 553"/>
                <a:gd name="T42" fmla="*/ 2 w 93"/>
                <a:gd name="T43" fmla="*/ 2 h 553"/>
                <a:gd name="T44" fmla="*/ 2 w 93"/>
                <a:gd name="T45" fmla="*/ 3 h 553"/>
                <a:gd name="T46" fmla="*/ 1 w 93"/>
                <a:gd name="T47" fmla="*/ 3 h 553"/>
                <a:gd name="T48" fmla="*/ 1 w 93"/>
                <a:gd name="T49" fmla="*/ 3 h 553"/>
                <a:gd name="T50" fmla="*/ 1 w 93"/>
                <a:gd name="T51" fmla="*/ 3 h 553"/>
                <a:gd name="T52" fmla="*/ 2 w 93"/>
                <a:gd name="T53" fmla="*/ 3 h 553"/>
                <a:gd name="T54" fmla="*/ 1 w 93"/>
                <a:gd name="T55" fmla="*/ 2 h 553"/>
                <a:gd name="T56" fmla="*/ 1 w 93"/>
                <a:gd name="T57" fmla="*/ 4 h 553"/>
                <a:gd name="T58" fmla="*/ 1 w 93"/>
                <a:gd name="T59" fmla="*/ 4 h 553"/>
                <a:gd name="T60" fmla="*/ 1 w 93"/>
                <a:gd name="T61" fmla="*/ 4 h 553"/>
                <a:gd name="T62" fmla="*/ 2 w 93"/>
                <a:gd name="T63" fmla="*/ 4 h 553"/>
                <a:gd name="T64" fmla="*/ 2 w 93"/>
                <a:gd name="T65" fmla="*/ 4 h 553"/>
                <a:gd name="T66" fmla="*/ 1 w 93"/>
                <a:gd name="T67" fmla="*/ 6 h 553"/>
                <a:gd name="T68" fmla="*/ 1 w 93"/>
                <a:gd name="T69" fmla="*/ 5 h 553"/>
                <a:gd name="T70" fmla="*/ 1 w 93"/>
                <a:gd name="T71" fmla="*/ 7 h 553"/>
                <a:gd name="T72" fmla="*/ 1 w 93"/>
                <a:gd name="T73" fmla="*/ 6 h 553"/>
                <a:gd name="T74" fmla="*/ 1 w 93"/>
                <a:gd name="T75" fmla="*/ 6 h 553"/>
                <a:gd name="T76" fmla="*/ 1 w 93"/>
                <a:gd name="T77" fmla="*/ 6 h 553"/>
                <a:gd name="T78" fmla="*/ 2 w 93"/>
                <a:gd name="T79" fmla="*/ 6 h 553"/>
                <a:gd name="T80" fmla="*/ 1 w 93"/>
                <a:gd name="T81" fmla="*/ 6 h 553"/>
                <a:gd name="T82" fmla="*/ 1 w 93"/>
                <a:gd name="T83" fmla="*/ 7 h 553"/>
                <a:gd name="T84" fmla="*/ 1 w 93"/>
                <a:gd name="T85" fmla="*/ 8 h 553"/>
                <a:gd name="T86" fmla="*/ 1 w 93"/>
                <a:gd name="T87" fmla="*/ 7 h 553"/>
                <a:gd name="T88" fmla="*/ 1 w 93"/>
                <a:gd name="T89" fmla="*/ 8 h 553"/>
                <a:gd name="T90" fmla="*/ 2 w 93"/>
                <a:gd name="T91" fmla="*/ 8 h 553"/>
                <a:gd name="T92" fmla="*/ 2 w 93"/>
                <a:gd name="T93" fmla="*/ 7 h 553"/>
                <a:gd name="T94" fmla="*/ 2 w 93"/>
                <a:gd name="T95" fmla="*/ 7 h 553"/>
                <a:gd name="T96" fmla="*/ 2 w 93"/>
                <a:gd name="T97" fmla="*/ 8 h 553"/>
                <a:gd name="T98" fmla="*/ 1 w 93"/>
                <a:gd name="T99" fmla="*/ 8 h 553"/>
                <a:gd name="T100" fmla="*/ 1 w 93"/>
                <a:gd name="T101" fmla="*/ 8 h 553"/>
                <a:gd name="T102" fmla="*/ 1 w 93"/>
                <a:gd name="T103" fmla="*/ 8 h 553"/>
                <a:gd name="T104" fmla="*/ 0 w 93"/>
                <a:gd name="T105" fmla="*/ 7 h 553"/>
                <a:gd name="T106" fmla="*/ 1 w 93"/>
                <a:gd name="T107" fmla="*/ 7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43 w 2753"/>
                <a:gd name="T1" fmla="*/ 8 h 496"/>
                <a:gd name="T2" fmla="*/ 42 w 2753"/>
                <a:gd name="T3" fmla="*/ 6 h 496"/>
                <a:gd name="T4" fmla="*/ 42 w 2753"/>
                <a:gd name="T5" fmla="*/ 7 h 496"/>
                <a:gd name="T6" fmla="*/ 42 w 2753"/>
                <a:gd name="T7" fmla="*/ 6 h 496"/>
                <a:gd name="T8" fmla="*/ 40 w 2753"/>
                <a:gd name="T9" fmla="*/ 7 h 496"/>
                <a:gd name="T10" fmla="*/ 40 w 2753"/>
                <a:gd name="T11" fmla="*/ 6 h 496"/>
                <a:gd name="T12" fmla="*/ 38 w 2753"/>
                <a:gd name="T13" fmla="*/ 8 h 496"/>
                <a:gd name="T14" fmla="*/ 35 w 2753"/>
                <a:gd name="T15" fmla="*/ 7 h 496"/>
                <a:gd name="T16" fmla="*/ 35 w 2753"/>
                <a:gd name="T17" fmla="*/ 6 h 496"/>
                <a:gd name="T18" fmla="*/ 35 w 2753"/>
                <a:gd name="T19" fmla="*/ 7 h 496"/>
                <a:gd name="T20" fmla="*/ 33 w 2753"/>
                <a:gd name="T21" fmla="*/ 6 h 496"/>
                <a:gd name="T22" fmla="*/ 33 w 2753"/>
                <a:gd name="T23" fmla="*/ 6 h 496"/>
                <a:gd name="T24" fmla="*/ 31 w 2753"/>
                <a:gd name="T25" fmla="*/ 6 h 496"/>
                <a:gd name="T26" fmla="*/ 32 w 2753"/>
                <a:gd name="T27" fmla="*/ 6 h 496"/>
                <a:gd name="T28" fmla="*/ 30 w 2753"/>
                <a:gd name="T29" fmla="*/ 7 h 496"/>
                <a:gd name="T30" fmla="*/ 30 w 2753"/>
                <a:gd name="T31" fmla="*/ 6 h 496"/>
                <a:gd name="T32" fmla="*/ 28 w 2753"/>
                <a:gd name="T33" fmla="*/ 7 h 496"/>
                <a:gd name="T34" fmla="*/ 27 w 2753"/>
                <a:gd name="T35" fmla="*/ 7 h 496"/>
                <a:gd name="T36" fmla="*/ 25 w 2753"/>
                <a:gd name="T37" fmla="*/ 6 h 496"/>
                <a:gd name="T38" fmla="*/ 26 w 2753"/>
                <a:gd name="T39" fmla="*/ 7 h 496"/>
                <a:gd name="T40" fmla="*/ 26 w 2753"/>
                <a:gd name="T41" fmla="*/ 6 h 496"/>
                <a:gd name="T42" fmla="*/ 23 w 2753"/>
                <a:gd name="T43" fmla="*/ 7 h 496"/>
                <a:gd name="T44" fmla="*/ 23 w 2753"/>
                <a:gd name="T45" fmla="*/ 6 h 496"/>
                <a:gd name="T46" fmla="*/ 22 w 2753"/>
                <a:gd name="T47" fmla="*/ 6 h 496"/>
                <a:gd name="T48" fmla="*/ 21 w 2753"/>
                <a:gd name="T49" fmla="*/ 6 h 496"/>
                <a:gd name="T50" fmla="*/ 20 w 2753"/>
                <a:gd name="T51" fmla="*/ 7 h 496"/>
                <a:gd name="T52" fmla="*/ 19 w 2753"/>
                <a:gd name="T53" fmla="*/ 6 h 496"/>
                <a:gd name="T54" fmla="*/ 18 w 2753"/>
                <a:gd name="T55" fmla="*/ 6 h 496"/>
                <a:gd name="T56" fmla="*/ 15 w 2753"/>
                <a:gd name="T57" fmla="*/ 8 h 496"/>
                <a:gd name="T58" fmla="*/ 17 w 2753"/>
                <a:gd name="T59" fmla="*/ 7 h 496"/>
                <a:gd name="T60" fmla="*/ 15 w 2753"/>
                <a:gd name="T61" fmla="*/ 6 h 496"/>
                <a:gd name="T62" fmla="*/ 12 w 2753"/>
                <a:gd name="T63" fmla="*/ 8 h 496"/>
                <a:gd name="T64" fmla="*/ 10 w 2753"/>
                <a:gd name="T65" fmla="*/ 7 h 496"/>
                <a:gd name="T66" fmla="*/ 10 w 2753"/>
                <a:gd name="T67" fmla="*/ 8 h 496"/>
                <a:gd name="T68" fmla="*/ 11 w 2753"/>
                <a:gd name="T69" fmla="*/ 7 h 496"/>
                <a:gd name="T70" fmla="*/ 8 w 2753"/>
                <a:gd name="T71" fmla="*/ 6 h 496"/>
                <a:gd name="T72" fmla="*/ 5 w 2753"/>
                <a:gd name="T73" fmla="*/ 7 h 496"/>
                <a:gd name="T74" fmla="*/ 5 w 2753"/>
                <a:gd name="T75" fmla="*/ 6 h 496"/>
                <a:gd name="T76" fmla="*/ 3 w 2753"/>
                <a:gd name="T77" fmla="*/ 7 h 496"/>
                <a:gd name="T78" fmla="*/ 1 w 2753"/>
                <a:gd name="T79" fmla="*/ 6 h 496"/>
                <a:gd name="T80" fmla="*/ 2 w 2753"/>
                <a:gd name="T81" fmla="*/ 7 h 496"/>
                <a:gd name="T82" fmla="*/ 33 w 2753"/>
                <a:gd name="T83" fmla="*/ 1 h 496"/>
                <a:gd name="T84" fmla="*/ 32 w 2753"/>
                <a:gd name="T85" fmla="*/ 2 h 496"/>
                <a:gd name="T86" fmla="*/ 31 w 2753"/>
                <a:gd name="T87" fmla="*/ 2 h 496"/>
                <a:gd name="T88" fmla="*/ 30 w 2753"/>
                <a:gd name="T89" fmla="*/ 1 h 496"/>
                <a:gd name="T90" fmla="*/ 30 w 2753"/>
                <a:gd name="T91" fmla="*/ 2 h 496"/>
                <a:gd name="T92" fmla="*/ 31 w 2753"/>
                <a:gd name="T93" fmla="*/ 2 h 496"/>
                <a:gd name="T94" fmla="*/ 26 w 2753"/>
                <a:gd name="T95" fmla="*/ 2 h 496"/>
                <a:gd name="T96" fmla="*/ 26 w 2753"/>
                <a:gd name="T97" fmla="*/ 3 h 496"/>
                <a:gd name="T98" fmla="*/ 26 w 2753"/>
                <a:gd name="T99" fmla="*/ 2 h 496"/>
                <a:gd name="T100" fmla="*/ 27 w 2753"/>
                <a:gd name="T101" fmla="*/ 2 h 496"/>
                <a:gd name="T102" fmla="*/ 23 w 2753"/>
                <a:gd name="T103" fmla="*/ 0 h 496"/>
                <a:gd name="T104" fmla="*/ 23 w 2753"/>
                <a:gd name="T105" fmla="*/ 3 h 496"/>
                <a:gd name="T106" fmla="*/ 24 w 2753"/>
                <a:gd name="T107" fmla="*/ 2 h 496"/>
                <a:gd name="T108" fmla="*/ 21 w 2753"/>
                <a:gd name="T109" fmla="*/ 2 h 496"/>
                <a:gd name="T110" fmla="*/ 21 w 2753"/>
                <a:gd name="T111" fmla="*/ 1 h 496"/>
                <a:gd name="T112" fmla="*/ 19 w 2753"/>
                <a:gd name="T113" fmla="*/ 2 h 496"/>
                <a:gd name="T114" fmla="*/ 18 w 2753"/>
                <a:gd name="T115" fmla="*/ 1 h 496"/>
                <a:gd name="T116" fmla="*/ 13 w 2753"/>
                <a:gd name="T117" fmla="*/ 3 h 496"/>
                <a:gd name="T118" fmla="*/ 13 w 2753"/>
                <a:gd name="T119" fmla="*/ 2 h 496"/>
                <a:gd name="T120" fmla="*/ 11 w 2753"/>
                <a:gd name="T121" fmla="*/ 1 h 496"/>
                <a:gd name="T122" fmla="*/ 1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 w 1400"/>
                <a:gd name="T1" fmla="*/ 8 h 639"/>
                <a:gd name="T2" fmla="*/ 3 w 1400"/>
                <a:gd name="T3" fmla="*/ 7 h 639"/>
                <a:gd name="T4" fmla="*/ 3 w 1400"/>
                <a:gd name="T5" fmla="*/ 6 h 639"/>
                <a:gd name="T6" fmla="*/ 3 w 1400"/>
                <a:gd name="T7" fmla="*/ 5 h 639"/>
                <a:gd name="T8" fmla="*/ 3 w 1400"/>
                <a:gd name="T9" fmla="*/ 5 h 639"/>
                <a:gd name="T10" fmla="*/ 4 w 1400"/>
                <a:gd name="T11" fmla="*/ 5 h 639"/>
                <a:gd name="T12" fmla="*/ 5 w 1400"/>
                <a:gd name="T13" fmla="*/ 5 h 639"/>
                <a:gd name="T14" fmla="*/ 5 w 1400"/>
                <a:gd name="T15" fmla="*/ 4 h 639"/>
                <a:gd name="T16" fmla="*/ 4 w 1400"/>
                <a:gd name="T17" fmla="*/ 3 h 639"/>
                <a:gd name="T18" fmla="*/ 3 w 1400"/>
                <a:gd name="T19" fmla="*/ 1 h 639"/>
                <a:gd name="T20" fmla="*/ 3 w 1400"/>
                <a:gd name="T21" fmla="*/ 0 h 639"/>
                <a:gd name="T22" fmla="*/ 2 w 1400"/>
                <a:gd name="T23" fmla="*/ 0 h 639"/>
                <a:gd name="T24" fmla="*/ 1 w 1400"/>
                <a:gd name="T25" fmla="*/ 1 h 639"/>
                <a:gd name="T26" fmla="*/ 0 w 1400"/>
                <a:gd name="T27" fmla="*/ 3 h 639"/>
                <a:gd name="T28" fmla="*/ 0 w 1400"/>
                <a:gd name="T29" fmla="*/ 4 h 639"/>
                <a:gd name="T30" fmla="*/ 0 w 1400"/>
                <a:gd name="T31" fmla="*/ 5 h 639"/>
                <a:gd name="T32" fmla="*/ 1 w 1400"/>
                <a:gd name="T33" fmla="*/ 5 h 639"/>
                <a:gd name="T34" fmla="*/ 2 w 1400"/>
                <a:gd name="T35" fmla="*/ 5 h 639"/>
                <a:gd name="T36" fmla="*/ 2 w 1400"/>
                <a:gd name="T37" fmla="*/ 6 h 639"/>
                <a:gd name="T38" fmla="*/ 2 w 1400"/>
                <a:gd name="T39" fmla="*/ 8 h 639"/>
                <a:gd name="T40" fmla="*/ 2 w 1400"/>
                <a:gd name="T41" fmla="*/ 9 h 639"/>
                <a:gd name="T42" fmla="*/ 2 w 1400"/>
                <a:gd name="T43" fmla="*/ 9 h 639"/>
                <a:gd name="T44" fmla="*/ 3 w 1400"/>
                <a:gd name="T45" fmla="*/ 9 h 639"/>
                <a:gd name="T46" fmla="*/ 6 w 1400"/>
                <a:gd name="T47" fmla="*/ 9 h 639"/>
                <a:gd name="T48" fmla="*/ 10 w 1400"/>
                <a:gd name="T49" fmla="*/ 9 h 639"/>
                <a:gd name="T50" fmla="*/ 13 w 1400"/>
                <a:gd name="T51" fmla="*/ 9 h 639"/>
                <a:gd name="T52" fmla="*/ 17 w 1400"/>
                <a:gd name="T53" fmla="*/ 9 h 639"/>
                <a:gd name="T54" fmla="*/ 20 w 1400"/>
                <a:gd name="T55" fmla="*/ 9 h 639"/>
                <a:gd name="T56" fmla="*/ 21 w 1400"/>
                <a:gd name="T57" fmla="*/ 9 h 639"/>
                <a:gd name="T58" fmla="*/ 21 w 1400"/>
                <a:gd name="T59" fmla="*/ 9 h 639"/>
                <a:gd name="T60" fmla="*/ 21 w 1400"/>
                <a:gd name="T61" fmla="*/ 8 h 639"/>
                <a:gd name="T62" fmla="*/ 21 w 1400"/>
                <a:gd name="T63" fmla="*/ 8 h 639"/>
                <a:gd name="T64" fmla="*/ 20 w 1400"/>
                <a:gd name="T65" fmla="*/ 8 h 639"/>
                <a:gd name="T66" fmla="*/ 17 w 1400"/>
                <a:gd name="T67" fmla="*/ 8 h 639"/>
                <a:gd name="T68" fmla="*/ 14 w 1400"/>
                <a:gd name="T69" fmla="*/ 8 h 639"/>
                <a:gd name="T70" fmla="*/ 11 w 1400"/>
                <a:gd name="T71" fmla="*/ 8 h 639"/>
                <a:gd name="T72" fmla="*/ 7 w 1400"/>
                <a:gd name="T73" fmla="*/ 8 h 639"/>
                <a:gd name="T74" fmla="*/ 5 w 1400"/>
                <a:gd name="T75" fmla="*/ 8 h 639"/>
                <a:gd name="T76" fmla="*/ 4 w 1400"/>
                <a:gd name="T77" fmla="*/ 8 h 639"/>
                <a:gd name="T78" fmla="*/ 1 w 1400"/>
                <a:gd name="T79" fmla="*/ 4 h 639"/>
                <a:gd name="T80" fmla="*/ 2 w 1400"/>
                <a:gd name="T81" fmla="*/ 2 h 639"/>
                <a:gd name="T82" fmla="*/ 2 w 1400"/>
                <a:gd name="T83" fmla="*/ 1 h 639"/>
                <a:gd name="T84" fmla="*/ 3 w 1400"/>
                <a:gd name="T85" fmla="*/ 2 h 639"/>
                <a:gd name="T86" fmla="*/ 4 w 1400"/>
                <a:gd name="T87" fmla="*/ 4 h 639"/>
                <a:gd name="T88" fmla="*/ 2 w 1400"/>
                <a:gd name="T89" fmla="*/ 4 h 639"/>
                <a:gd name="T90" fmla="*/ 1 w 1400"/>
                <a:gd name="T91" fmla="*/ 4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25 w 2101"/>
                <a:gd name="T1" fmla="*/ 0 h 1421"/>
                <a:gd name="T2" fmla="*/ 25 w 2101"/>
                <a:gd name="T3" fmla="*/ 0 h 1421"/>
                <a:gd name="T4" fmla="*/ 22 w 2101"/>
                <a:gd name="T5" fmla="*/ 1 h 1421"/>
                <a:gd name="T6" fmla="*/ 19 w 2101"/>
                <a:gd name="T7" fmla="*/ 0 h 1421"/>
                <a:gd name="T8" fmla="*/ 18 w 2101"/>
                <a:gd name="T9" fmla="*/ 0 h 1421"/>
                <a:gd name="T10" fmla="*/ 21 w 2101"/>
                <a:gd name="T11" fmla="*/ 1 h 1421"/>
                <a:gd name="T12" fmla="*/ 25 w 2101"/>
                <a:gd name="T13" fmla="*/ 12 h 1421"/>
                <a:gd name="T14" fmla="*/ 26 w 2101"/>
                <a:gd name="T15" fmla="*/ 11 h 1421"/>
                <a:gd name="T16" fmla="*/ 27 w 2101"/>
                <a:gd name="T17" fmla="*/ 10 h 1421"/>
                <a:gd name="T18" fmla="*/ 26 w 2101"/>
                <a:gd name="T19" fmla="*/ 9 h 1421"/>
                <a:gd name="T20" fmla="*/ 25 w 2101"/>
                <a:gd name="T21" fmla="*/ 8 h 1421"/>
                <a:gd name="T22" fmla="*/ 20 w 2101"/>
                <a:gd name="T23" fmla="*/ 6 h 1421"/>
                <a:gd name="T24" fmla="*/ 18 w 2101"/>
                <a:gd name="T25" fmla="*/ 6 h 1421"/>
                <a:gd name="T26" fmla="*/ 18 w 2101"/>
                <a:gd name="T27" fmla="*/ 5 h 1421"/>
                <a:gd name="T28" fmla="*/ 19 w 2101"/>
                <a:gd name="T29" fmla="*/ 4 h 1421"/>
                <a:gd name="T30" fmla="*/ 20 w 2101"/>
                <a:gd name="T31" fmla="*/ 3 h 1421"/>
                <a:gd name="T32" fmla="*/ 23 w 2101"/>
                <a:gd name="T33" fmla="*/ 3 h 1421"/>
                <a:gd name="T34" fmla="*/ 24 w 2101"/>
                <a:gd name="T35" fmla="*/ 3 h 1421"/>
                <a:gd name="T36" fmla="*/ 26 w 2101"/>
                <a:gd name="T37" fmla="*/ 3 h 1421"/>
                <a:gd name="T38" fmla="*/ 25 w 2101"/>
                <a:gd name="T39" fmla="*/ 3 h 1421"/>
                <a:gd name="T40" fmla="*/ 22 w 2101"/>
                <a:gd name="T41" fmla="*/ 2 h 1421"/>
                <a:gd name="T42" fmla="*/ 18 w 2101"/>
                <a:gd name="T43" fmla="*/ 3 h 1421"/>
                <a:gd name="T44" fmla="*/ 18 w 2101"/>
                <a:gd name="T45" fmla="*/ 1 h 1421"/>
                <a:gd name="T46" fmla="*/ 15 w 2101"/>
                <a:gd name="T47" fmla="*/ 0 h 1421"/>
                <a:gd name="T48" fmla="*/ 9 w 2101"/>
                <a:gd name="T49" fmla="*/ 7 h 1421"/>
                <a:gd name="T50" fmla="*/ 6 w 2101"/>
                <a:gd name="T51" fmla="*/ 3 h 1421"/>
                <a:gd name="T52" fmla="*/ 1 w 2101"/>
                <a:gd name="T53" fmla="*/ 0 h 1421"/>
                <a:gd name="T54" fmla="*/ 0 w 2101"/>
                <a:gd name="T55" fmla="*/ 8 h 1421"/>
                <a:gd name="T56" fmla="*/ 2 w 2101"/>
                <a:gd name="T57" fmla="*/ 9 h 1421"/>
                <a:gd name="T58" fmla="*/ 2 w 2101"/>
                <a:gd name="T59" fmla="*/ 1 h 1421"/>
                <a:gd name="T60" fmla="*/ 8 w 2101"/>
                <a:gd name="T61" fmla="*/ 9 h 1421"/>
                <a:gd name="T62" fmla="*/ 6 w 2101"/>
                <a:gd name="T63" fmla="*/ 11 h 1421"/>
                <a:gd name="T64" fmla="*/ 7 w 2101"/>
                <a:gd name="T65" fmla="*/ 19 h 1421"/>
                <a:gd name="T66" fmla="*/ 7 w 2101"/>
                <a:gd name="T67" fmla="*/ 15 h 1421"/>
                <a:gd name="T68" fmla="*/ 10 w 2101"/>
                <a:gd name="T69" fmla="*/ 13 h 1421"/>
                <a:gd name="T70" fmla="*/ 14 w 2101"/>
                <a:gd name="T71" fmla="*/ 19 h 1421"/>
                <a:gd name="T72" fmla="*/ 21 w 2101"/>
                <a:gd name="T73" fmla="*/ 11 h 1421"/>
                <a:gd name="T74" fmla="*/ 21 w 2101"/>
                <a:gd name="T75" fmla="*/ 18 h 1421"/>
                <a:gd name="T76" fmla="*/ 23 w 2101"/>
                <a:gd name="T77" fmla="*/ 19 h 1421"/>
                <a:gd name="T78" fmla="*/ 23 w 2101"/>
                <a:gd name="T79" fmla="*/ 13 h 1421"/>
                <a:gd name="T80" fmla="*/ 27 w 2101"/>
                <a:gd name="T81" fmla="*/ 13 h 1421"/>
                <a:gd name="T82" fmla="*/ 27 w 2101"/>
                <a:gd name="T83" fmla="*/ 20 h 1421"/>
                <a:gd name="T84" fmla="*/ 29 w 2101"/>
                <a:gd name="T85" fmla="*/ 21 h 1421"/>
                <a:gd name="T86" fmla="*/ 29 w 2101"/>
                <a:gd name="T87" fmla="*/ 13 h 1421"/>
                <a:gd name="T88" fmla="*/ 33 w 2101"/>
                <a:gd name="T89" fmla="*/ 13 h 1421"/>
                <a:gd name="T90" fmla="*/ 29 w 2101"/>
                <a:gd name="T91" fmla="*/ 12 h 1421"/>
                <a:gd name="T92" fmla="*/ 23 w 2101"/>
                <a:gd name="T93" fmla="*/ 10 h 1421"/>
                <a:gd name="T94" fmla="*/ 21 w 2101"/>
                <a:gd name="T95" fmla="*/ 10 h 1421"/>
                <a:gd name="T96" fmla="*/ 18 w 2101"/>
                <a:gd name="T97" fmla="*/ 11 h 1421"/>
                <a:gd name="T98" fmla="*/ 16 w 2101"/>
                <a:gd name="T99" fmla="*/ 11 h 1421"/>
                <a:gd name="T100" fmla="*/ 18 w 2101"/>
                <a:gd name="T101" fmla="*/ 12 h 1421"/>
                <a:gd name="T102" fmla="*/ 16 w 2101"/>
                <a:gd name="T103" fmla="*/ 16 h 1421"/>
                <a:gd name="T104" fmla="*/ 14 w 2101"/>
                <a:gd name="T105" fmla="*/ 16 h 1421"/>
                <a:gd name="T106" fmla="*/ 9 w 2101"/>
                <a:gd name="T107" fmla="*/ 9 h 1421"/>
                <a:gd name="T108" fmla="*/ 16 w 2101"/>
                <a:gd name="T109" fmla="*/ 1 h 1421"/>
                <a:gd name="T110" fmla="*/ 16 w 2101"/>
                <a:gd name="T111" fmla="*/ 9 h 1421"/>
                <a:gd name="T112" fmla="*/ 18 w 2101"/>
                <a:gd name="T113" fmla="*/ 8 h 1421"/>
                <a:gd name="T114" fmla="*/ 20 w 2101"/>
                <a:gd name="T115" fmla="*/ 8 h 1421"/>
                <a:gd name="T116" fmla="*/ 23 w 2101"/>
                <a:gd name="T117" fmla="*/ 8 h 1421"/>
                <a:gd name="T118" fmla="*/ 24 w 2101"/>
                <a:gd name="T119" fmla="*/ 9 h 1421"/>
                <a:gd name="T120" fmla="*/ 24 w 2101"/>
                <a:gd name="T121" fmla="*/ 10 h 1421"/>
                <a:gd name="T122" fmla="*/ 24 w 2101"/>
                <a:gd name="T123" fmla="*/ 1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2 h 532"/>
                <a:gd name="T2" fmla="*/ 7 w 4304"/>
                <a:gd name="T3" fmla="*/ 2 h 532"/>
                <a:gd name="T4" fmla="*/ 10 w 4304"/>
                <a:gd name="T5" fmla="*/ 5 h 532"/>
                <a:gd name="T6" fmla="*/ 14 w 4304"/>
                <a:gd name="T7" fmla="*/ 4 h 532"/>
                <a:gd name="T8" fmla="*/ 14 w 4304"/>
                <a:gd name="T9" fmla="*/ 1 h 532"/>
                <a:gd name="T10" fmla="*/ 13 w 4304"/>
                <a:gd name="T11" fmla="*/ 3 h 532"/>
                <a:gd name="T12" fmla="*/ 12 w 4304"/>
                <a:gd name="T13" fmla="*/ 4 h 532"/>
                <a:gd name="T14" fmla="*/ 20 w 4304"/>
                <a:gd name="T15" fmla="*/ 1 h 532"/>
                <a:gd name="T16" fmla="*/ 18 w 4304"/>
                <a:gd name="T17" fmla="*/ 3 h 532"/>
                <a:gd name="T18" fmla="*/ 24 w 4304"/>
                <a:gd name="T19" fmla="*/ 3 h 532"/>
                <a:gd name="T20" fmla="*/ 22 w 4304"/>
                <a:gd name="T21" fmla="*/ 1 h 532"/>
                <a:gd name="T22" fmla="*/ 26 w 4304"/>
                <a:gd name="T23" fmla="*/ 4 h 532"/>
                <a:gd name="T24" fmla="*/ 26 w 4304"/>
                <a:gd name="T25" fmla="*/ 1 h 532"/>
                <a:gd name="T26" fmla="*/ 26 w 4304"/>
                <a:gd name="T27" fmla="*/ 2 h 532"/>
                <a:gd name="T28" fmla="*/ 26 w 4304"/>
                <a:gd name="T29" fmla="*/ 5 h 532"/>
                <a:gd name="T30" fmla="*/ 30 w 4304"/>
                <a:gd name="T31" fmla="*/ 5 h 532"/>
                <a:gd name="T32" fmla="*/ 37 w 4304"/>
                <a:gd name="T33" fmla="*/ 5 h 532"/>
                <a:gd name="T34" fmla="*/ 38 w 4304"/>
                <a:gd name="T35" fmla="*/ 1 h 532"/>
                <a:gd name="T36" fmla="*/ 38 w 4304"/>
                <a:gd name="T37" fmla="*/ 2 h 532"/>
                <a:gd name="T38" fmla="*/ 37 w 4304"/>
                <a:gd name="T39" fmla="*/ 4 h 532"/>
                <a:gd name="T40" fmla="*/ 43 w 4304"/>
                <a:gd name="T41" fmla="*/ 3 h 532"/>
                <a:gd name="T42" fmla="*/ 44 w 4304"/>
                <a:gd name="T43" fmla="*/ 2 h 532"/>
                <a:gd name="T44" fmla="*/ 44 w 4304"/>
                <a:gd name="T45" fmla="*/ 3 h 532"/>
                <a:gd name="T46" fmla="*/ 41 w 4304"/>
                <a:gd name="T47" fmla="*/ 3 h 532"/>
                <a:gd name="T48" fmla="*/ 46 w 4304"/>
                <a:gd name="T49" fmla="*/ 3 h 532"/>
                <a:gd name="T50" fmla="*/ 48 w 4304"/>
                <a:gd name="T51" fmla="*/ 4 h 532"/>
                <a:gd name="T52" fmla="*/ 51 w 4304"/>
                <a:gd name="T53" fmla="*/ 3 h 532"/>
                <a:gd name="T54" fmla="*/ 49 w 4304"/>
                <a:gd name="T55" fmla="*/ 2 h 532"/>
                <a:gd name="T56" fmla="*/ 51 w 4304"/>
                <a:gd name="T57" fmla="*/ 3 h 532"/>
                <a:gd name="T58" fmla="*/ 56 w 4304"/>
                <a:gd name="T59" fmla="*/ 4 h 532"/>
                <a:gd name="T60" fmla="*/ 56 w 4304"/>
                <a:gd name="T61" fmla="*/ 1 h 532"/>
                <a:gd name="T62" fmla="*/ 56 w 4304"/>
                <a:gd name="T63" fmla="*/ 2 h 532"/>
                <a:gd name="T64" fmla="*/ 56 w 4304"/>
                <a:gd name="T65" fmla="*/ 5 h 532"/>
                <a:gd name="T66" fmla="*/ 60 w 4304"/>
                <a:gd name="T67" fmla="*/ 5 h 532"/>
                <a:gd name="T68" fmla="*/ 66 w 4304"/>
                <a:gd name="T69" fmla="*/ 1 h 532"/>
                <a:gd name="T70" fmla="*/ 68 w 4304"/>
                <a:gd name="T71" fmla="*/ 5 h 532"/>
                <a:gd name="T72" fmla="*/ 8 w 4304"/>
                <a:gd name="T73" fmla="*/ 9 h 532"/>
                <a:gd name="T74" fmla="*/ 11 w 4304"/>
                <a:gd name="T75" fmla="*/ 9 h 532"/>
                <a:gd name="T76" fmla="*/ 13 w 4304"/>
                <a:gd name="T77" fmla="*/ 7 h 532"/>
                <a:gd name="T78" fmla="*/ 17 w 4304"/>
                <a:gd name="T79" fmla="*/ 9 h 532"/>
                <a:gd name="T80" fmla="*/ 17 w 4304"/>
                <a:gd name="T81" fmla="*/ 8 h 532"/>
                <a:gd name="T82" fmla="*/ 18 w 4304"/>
                <a:gd name="T83" fmla="*/ 7 h 532"/>
                <a:gd name="T84" fmla="*/ 21 w 4304"/>
                <a:gd name="T85" fmla="*/ 6 h 532"/>
                <a:gd name="T86" fmla="*/ 22 w 4304"/>
                <a:gd name="T87" fmla="*/ 6 h 532"/>
                <a:gd name="T88" fmla="*/ 25 w 4304"/>
                <a:gd name="T89" fmla="*/ 9 h 532"/>
                <a:gd name="T90" fmla="*/ 29 w 4304"/>
                <a:gd name="T91" fmla="*/ 6 h 532"/>
                <a:gd name="T92" fmla="*/ 35 w 4304"/>
                <a:gd name="T93" fmla="*/ 6 h 532"/>
                <a:gd name="T94" fmla="*/ 34 w 4304"/>
                <a:gd name="T95" fmla="*/ 8 h 532"/>
                <a:gd name="T96" fmla="*/ 37 w 4304"/>
                <a:gd name="T97" fmla="*/ 6 h 532"/>
                <a:gd name="T98" fmla="*/ 41 w 4304"/>
                <a:gd name="T99" fmla="*/ 6 h 532"/>
                <a:gd name="T100" fmla="*/ 41 w 4304"/>
                <a:gd name="T101" fmla="*/ 6 h 532"/>
                <a:gd name="T102" fmla="*/ 40 w 4304"/>
                <a:gd name="T103" fmla="*/ 9 h 532"/>
                <a:gd name="T104" fmla="*/ 43 w 4304"/>
                <a:gd name="T105" fmla="*/ 7 h 532"/>
                <a:gd name="T106" fmla="*/ 47 w 4304"/>
                <a:gd name="T107" fmla="*/ 6 h 532"/>
                <a:gd name="T108" fmla="*/ 50 w 4304"/>
                <a:gd name="T109" fmla="*/ 9 h 532"/>
                <a:gd name="T110" fmla="*/ 48 w 4304"/>
                <a:gd name="T111" fmla="*/ 8 h 532"/>
                <a:gd name="T112" fmla="*/ 51 w 4304"/>
                <a:gd name="T113" fmla="*/ 6 h 532"/>
                <a:gd name="T114" fmla="*/ 51 w 4304"/>
                <a:gd name="T115" fmla="*/ 7 h 532"/>
                <a:gd name="T116" fmla="*/ 56 w 4304"/>
                <a:gd name="T117" fmla="*/ 6 h 532"/>
                <a:gd name="T118" fmla="*/ 56 w 4304"/>
                <a:gd name="T119" fmla="*/ 6 h 532"/>
                <a:gd name="T120" fmla="*/ 55 w 4304"/>
                <a:gd name="T121" fmla="*/ 9 h 532"/>
                <a:gd name="T122" fmla="*/ 58 w 4304"/>
                <a:gd name="T123" fmla="*/ 8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8 w 1529"/>
                <a:gd name="T1" fmla="*/ 9 h 1275"/>
                <a:gd name="T2" fmla="*/ 13 w 1529"/>
                <a:gd name="T3" fmla="*/ 9 h 1275"/>
                <a:gd name="T4" fmla="*/ 13 w 1529"/>
                <a:gd name="T5" fmla="*/ 7 h 1275"/>
                <a:gd name="T6" fmla="*/ 6 w 1529"/>
                <a:gd name="T7" fmla="*/ 7 h 1275"/>
                <a:gd name="T8" fmla="*/ 6 w 1529"/>
                <a:gd name="T9" fmla="*/ 14 h 1275"/>
                <a:gd name="T10" fmla="*/ 17 w 1529"/>
                <a:gd name="T11" fmla="*/ 14 h 1275"/>
                <a:gd name="T12" fmla="*/ 17 w 1529"/>
                <a:gd name="T13" fmla="*/ 3 h 1275"/>
                <a:gd name="T14" fmla="*/ 2 w 1529"/>
                <a:gd name="T15" fmla="*/ 3 h 1275"/>
                <a:gd name="T16" fmla="*/ 2 w 1529"/>
                <a:gd name="T17" fmla="*/ 18 h 1275"/>
                <a:gd name="T18" fmla="*/ 21 w 1529"/>
                <a:gd name="T19" fmla="*/ 18 h 1275"/>
                <a:gd name="T20" fmla="*/ 21 w 1529"/>
                <a:gd name="T21" fmla="*/ 1 h 1275"/>
                <a:gd name="T22" fmla="*/ 23 w 1529"/>
                <a:gd name="T23" fmla="*/ 1 h 1275"/>
                <a:gd name="T24" fmla="*/ 23 w 1529"/>
                <a:gd name="T25" fmla="*/ 20 h 1275"/>
                <a:gd name="T26" fmla="*/ 0 w 1529"/>
                <a:gd name="T27" fmla="*/ 20 h 1275"/>
                <a:gd name="T28" fmla="*/ 0 w 1529"/>
                <a:gd name="T29" fmla="*/ 20 h 1275"/>
                <a:gd name="T30" fmla="*/ 0 w 1529"/>
                <a:gd name="T31" fmla="*/ 0 h 1275"/>
                <a:gd name="T32" fmla="*/ 19 w 1529"/>
                <a:gd name="T33" fmla="*/ 0 h 1275"/>
                <a:gd name="T34" fmla="*/ 19 w 1529"/>
                <a:gd name="T35" fmla="*/ 1 h 1275"/>
                <a:gd name="T36" fmla="*/ 19 w 1529"/>
                <a:gd name="T37" fmla="*/ 2 h 1275"/>
                <a:gd name="T38" fmla="*/ 19 w 1529"/>
                <a:gd name="T39" fmla="*/ 3 h 1275"/>
                <a:gd name="T40" fmla="*/ 19 w 1529"/>
                <a:gd name="T41" fmla="*/ 4 h 1275"/>
                <a:gd name="T42" fmla="*/ 19 w 1529"/>
                <a:gd name="T43" fmla="*/ 5 h 1275"/>
                <a:gd name="T44" fmla="*/ 19 w 1529"/>
                <a:gd name="T45" fmla="*/ 6 h 1275"/>
                <a:gd name="T46" fmla="*/ 19 w 1529"/>
                <a:gd name="T47" fmla="*/ 7 h 1275"/>
                <a:gd name="T48" fmla="*/ 19 w 1529"/>
                <a:gd name="T49" fmla="*/ 8 h 1275"/>
                <a:gd name="T50" fmla="*/ 19 w 1529"/>
                <a:gd name="T51" fmla="*/ 9 h 1275"/>
                <a:gd name="T52" fmla="*/ 19 w 1529"/>
                <a:gd name="T53" fmla="*/ 10 h 1275"/>
                <a:gd name="T54" fmla="*/ 19 w 1529"/>
                <a:gd name="T55" fmla="*/ 11 h 1275"/>
                <a:gd name="T56" fmla="*/ 19 w 1529"/>
                <a:gd name="T57" fmla="*/ 12 h 1275"/>
                <a:gd name="T58" fmla="*/ 19 w 1529"/>
                <a:gd name="T59" fmla="*/ 13 h 1275"/>
                <a:gd name="T60" fmla="*/ 19 w 1529"/>
                <a:gd name="T61" fmla="*/ 14 h 1275"/>
                <a:gd name="T62" fmla="*/ 19 w 1529"/>
                <a:gd name="T63" fmla="*/ 15 h 1275"/>
                <a:gd name="T64" fmla="*/ 19 w 1529"/>
                <a:gd name="T65" fmla="*/ 16 h 1275"/>
                <a:gd name="T66" fmla="*/ 18 w 1529"/>
                <a:gd name="T67" fmla="*/ 16 h 1275"/>
                <a:gd name="T68" fmla="*/ 17 w 1529"/>
                <a:gd name="T69" fmla="*/ 16 h 1275"/>
                <a:gd name="T70" fmla="*/ 16 w 1529"/>
                <a:gd name="T71" fmla="*/ 16 h 1275"/>
                <a:gd name="T72" fmla="*/ 16 w 1529"/>
                <a:gd name="T73" fmla="*/ 16 h 1275"/>
                <a:gd name="T74" fmla="*/ 15 w 1529"/>
                <a:gd name="T75" fmla="*/ 16 h 1275"/>
                <a:gd name="T76" fmla="*/ 14 w 1529"/>
                <a:gd name="T77" fmla="*/ 16 h 1275"/>
                <a:gd name="T78" fmla="*/ 13 w 1529"/>
                <a:gd name="T79" fmla="*/ 16 h 1275"/>
                <a:gd name="T80" fmla="*/ 12 w 1529"/>
                <a:gd name="T81" fmla="*/ 16 h 1275"/>
                <a:gd name="T82" fmla="*/ 11 w 1529"/>
                <a:gd name="T83" fmla="*/ 16 h 1275"/>
                <a:gd name="T84" fmla="*/ 10 w 1529"/>
                <a:gd name="T85" fmla="*/ 16 h 1275"/>
                <a:gd name="T86" fmla="*/ 9 w 1529"/>
                <a:gd name="T87" fmla="*/ 16 h 1275"/>
                <a:gd name="T88" fmla="*/ 8 w 1529"/>
                <a:gd name="T89" fmla="*/ 16 h 1275"/>
                <a:gd name="T90" fmla="*/ 7 w 1529"/>
                <a:gd name="T91" fmla="*/ 16 h 1275"/>
                <a:gd name="T92" fmla="*/ 6 w 1529"/>
                <a:gd name="T93" fmla="*/ 16 h 1275"/>
                <a:gd name="T94" fmla="*/ 5 w 1529"/>
                <a:gd name="T95" fmla="*/ 16 h 1275"/>
                <a:gd name="T96" fmla="*/ 4 w 1529"/>
                <a:gd name="T97" fmla="*/ 16 h 1275"/>
                <a:gd name="T98" fmla="*/ 4 w 1529"/>
                <a:gd name="T99" fmla="*/ 15 h 1275"/>
                <a:gd name="T100" fmla="*/ 4 w 1529"/>
                <a:gd name="T101" fmla="*/ 13 h 1275"/>
                <a:gd name="T102" fmla="*/ 4 w 1529"/>
                <a:gd name="T103" fmla="*/ 12 h 1275"/>
                <a:gd name="T104" fmla="*/ 4 w 1529"/>
                <a:gd name="T105" fmla="*/ 10 h 1275"/>
                <a:gd name="T106" fmla="*/ 4 w 1529"/>
                <a:gd name="T107" fmla="*/ 9 h 1275"/>
                <a:gd name="T108" fmla="*/ 4 w 1529"/>
                <a:gd name="T109" fmla="*/ 8 h 1275"/>
                <a:gd name="T110" fmla="*/ 4 w 1529"/>
                <a:gd name="T111" fmla="*/ 6 h 1275"/>
                <a:gd name="T112" fmla="*/ 4 w 1529"/>
                <a:gd name="T113" fmla="*/ 5 h 1275"/>
                <a:gd name="T114" fmla="*/ 15 w 1529"/>
                <a:gd name="T115" fmla="*/ 5 h 1275"/>
                <a:gd name="T116" fmla="*/ 15 w 1529"/>
                <a:gd name="T117" fmla="*/ 12 h 1275"/>
                <a:gd name="T118" fmla="*/ 8 w 1529"/>
                <a:gd name="T119" fmla="*/ 12 h 1275"/>
                <a:gd name="T120" fmla="*/ 8 w 1529"/>
                <a:gd name="T121" fmla="*/ 9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6 w 2467"/>
                <a:gd name="T1" fmla="*/ 2 h 262"/>
                <a:gd name="T2" fmla="*/ 15 w 2467"/>
                <a:gd name="T3" fmla="*/ 1 h 262"/>
                <a:gd name="T4" fmla="*/ 16 w 2467"/>
                <a:gd name="T5" fmla="*/ 4 h 262"/>
                <a:gd name="T6" fmla="*/ 12 w 2467"/>
                <a:gd name="T7" fmla="*/ 4 h 262"/>
                <a:gd name="T8" fmla="*/ 11 w 2467"/>
                <a:gd name="T9" fmla="*/ 3 h 262"/>
                <a:gd name="T10" fmla="*/ 11 w 2467"/>
                <a:gd name="T11" fmla="*/ 3 h 262"/>
                <a:gd name="T12" fmla="*/ 10 w 2467"/>
                <a:gd name="T13" fmla="*/ 1 h 262"/>
                <a:gd name="T14" fmla="*/ 11 w 2467"/>
                <a:gd name="T15" fmla="*/ 2 h 262"/>
                <a:gd name="T16" fmla="*/ 11 w 2467"/>
                <a:gd name="T17" fmla="*/ 2 h 262"/>
                <a:gd name="T18" fmla="*/ 11 w 2467"/>
                <a:gd name="T19" fmla="*/ 4 h 262"/>
                <a:gd name="T20" fmla="*/ 9 w 2467"/>
                <a:gd name="T21" fmla="*/ 1 h 262"/>
                <a:gd name="T22" fmla="*/ 9 w 2467"/>
                <a:gd name="T23" fmla="*/ 3 h 262"/>
                <a:gd name="T24" fmla="*/ 8 w 2467"/>
                <a:gd name="T25" fmla="*/ 2 h 262"/>
                <a:gd name="T26" fmla="*/ 10 w 2467"/>
                <a:gd name="T27" fmla="*/ 1 h 262"/>
                <a:gd name="T28" fmla="*/ 9 w 2467"/>
                <a:gd name="T29" fmla="*/ 2 h 262"/>
                <a:gd name="T30" fmla="*/ 10 w 2467"/>
                <a:gd name="T31" fmla="*/ 3 h 262"/>
                <a:gd name="T32" fmla="*/ 7 w 2467"/>
                <a:gd name="T33" fmla="*/ 1 h 262"/>
                <a:gd name="T34" fmla="*/ 6 w 2467"/>
                <a:gd name="T35" fmla="*/ 4 h 262"/>
                <a:gd name="T36" fmla="*/ 6 w 2467"/>
                <a:gd name="T37" fmla="*/ 4 h 262"/>
                <a:gd name="T38" fmla="*/ 1 w 2467"/>
                <a:gd name="T39" fmla="*/ 3 h 262"/>
                <a:gd name="T40" fmla="*/ 2 w 2467"/>
                <a:gd name="T41" fmla="*/ 2 h 262"/>
                <a:gd name="T42" fmla="*/ 1 w 2467"/>
                <a:gd name="T43" fmla="*/ 2 h 262"/>
                <a:gd name="T44" fmla="*/ 2 w 2467"/>
                <a:gd name="T45" fmla="*/ 1 h 262"/>
                <a:gd name="T46" fmla="*/ 1 w 2467"/>
                <a:gd name="T47" fmla="*/ 3 h 262"/>
                <a:gd name="T48" fmla="*/ 2 w 2467"/>
                <a:gd name="T49" fmla="*/ 2 h 262"/>
                <a:gd name="T50" fmla="*/ 37 w 2467"/>
                <a:gd name="T51" fmla="*/ 3 h 262"/>
                <a:gd name="T52" fmla="*/ 38 w 2467"/>
                <a:gd name="T53" fmla="*/ 2 h 262"/>
                <a:gd name="T54" fmla="*/ 37 w 2467"/>
                <a:gd name="T55" fmla="*/ 2 h 262"/>
                <a:gd name="T56" fmla="*/ 39 w 2467"/>
                <a:gd name="T57" fmla="*/ 2 h 262"/>
                <a:gd name="T58" fmla="*/ 38 w 2467"/>
                <a:gd name="T59" fmla="*/ 3 h 262"/>
                <a:gd name="T60" fmla="*/ 36 w 2467"/>
                <a:gd name="T61" fmla="*/ 4 h 262"/>
                <a:gd name="T62" fmla="*/ 35 w 2467"/>
                <a:gd name="T63" fmla="*/ 3 h 262"/>
                <a:gd name="T64" fmla="*/ 34 w 2467"/>
                <a:gd name="T65" fmla="*/ 1 h 262"/>
                <a:gd name="T66" fmla="*/ 36 w 2467"/>
                <a:gd name="T67" fmla="*/ 3 h 262"/>
                <a:gd name="T68" fmla="*/ 32 w 2467"/>
                <a:gd name="T69" fmla="*/ 1 h 262"/>
                <a:gd name="T70" fmla="*/ 30 w 2467"/>
                <a:gd name="T71" fmla="*/ 1 h 262"/>
                <a:gd name="T72" fmla="*/ 31 w 2467"/>
                <a:gd name="T73" fmla="*/ 3 h 262"/>
                <a:gd name="T74" fmla="*/ 30 w 2467"/>
                <a:gd name="T75" fmla="*/ 2 h 262"/>
                <a:gd name="T76" fmla="*/ 31 w 2467"/>
                <a:gd name="T77" fmla="*/ 1 h 262"/>
                <a:gd name="T78" fmla="*/ 30 w 2467"/>
                <a:gd name="T79" fmla="*/ 2 h 262"/>
                <a:gd name="T80" fmla="*/ 31 w 2467"/>
                <a:gd name="T81" fmla="*/ 3 h 262"/>
                <a:gd name="T82" fmla="*/ 30 w 2467"/>
                <a:gd name="T83" fmla="*/ 3 h 262"/>
                <a:gd name="T84" fmla="*/ 27 w 2467"/>
                <a:gd name="T85" fmla="*/ 4 h 262"/>
                <a:gd name="T86" fmla="*/ 27 w 2467"/>
                <a:gd name="T87" fmla="*/ 2 h 262"/>
                <a:gd name="T88" fmla="*/ 27 w 2467"/>
                <a:gd name="T89" fmla="*/ 2 h 262"/>
                <a:gd name="T90" fmla="*/ 28 w 2467"/>
                <a:gd name="T91" fmla="*/ 1 h 262"/>
                <a:gd name="T92" fmla="*/ 27 w 2467"/>
                <a:gd name="T93" fmla="*/ 3 h 262"/>
                <a:gd name="T94" fmla="*/ 27 w 2467"/>
                <a:gd name="T95" fmla="*/ 3 h 262"/>
                <a:gd name="T96" fmla="*/ 26 w 2467"/>
                <a:gd name="T97" fmla="*/ 1 h 262"/>
                <a:gd name="T98" fmla="*/ 25 w 2467"/>
                <a:gd name="T99" fmla="*/ 2 h 262"/>
                <a:gd name="T100" fmla="*/ 24 w 2467"/>
                <a:gd name="T101" fmla="*/ 1 h 262"/>
                <a:gd name="T102" fmla="*/ 21 w 2467"/>
                <a:gd name="T103" fmla="*/ 3 h 262"/>
                <a:gd name="T104" fmla="*/ 22 w 2467"/>
                <a:gd name="T105" fmla="*/ 2 h 262"/>
                <a:gd name="T106" fmla="*/ 22 w 2467"/>
                <a:gd name="T107" fmla="*/ 1 h 262"/>
                <a:gd name="T108" fmla="*/ 22 w 2467"/>
                <a:gd name="T109" fmla="*/ 4 h 262"/>
                <a:gd name="T110" fmla="*/ 20 w 2467"/>
                <a:gd name="T111" fmla="*/ 3 h 262"/>
                <a:gd name="T112" fmla="*/ 19 w 2467"/>
                <a:gd name="T113" fmla="*/ 2 h 262"/>
                <a:gd name="T114" fmla="*/ 20 w 2467"/>
                <a:gd name="T115" fmla="*/ 1 h 262"/>
                <a:gd name="T116" fmla="*/ 20 w 2467"/>
                <a:gd name="T117" fmla="*/ 4 h 262"/>
                <a:gd name="T118" fmla="*/ 17 w 2467"/>
                <a:gd name="T119" fmla="*/ 4 h 262"/>
                <a:gd name="T120" fmla="*/ 17 w 2467"/>
                <a:gd name="T121" fmla="*/ 1 h 262"/>
                <a:gd name="T122" fmla="*/ 17 w 2467"/>
                <a:gd name="T123" fmla="*/ 3 h 262"/>
                <a:gd name="T124" fmla="*/ 18 w 2467"/>
                <a:gd name="T125" fmla="*/ 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31 w 2131"/>
                <a:gd name="T1" fmla="*/ 0 h 263"/>
                <a:gd name="T2" fmla="*/ 32 w 2131"/>
                <a:gd name="T3" fmla="*/ 1 h 263"/>
                <a:gd name="T4" fmla="*/ 31 w 2131"/>
                <a:gd name="T5" fmla="*/ 1 h 263"/>
                <a:gd name="T6" fmla="*/ 29 w 2131"/>
                <a:gd name="T7" fmla="*/ 3 h 263"/>
                <a:gd name="T8" fmla="*/ 28 w 2131"/>
                <a:gd name="T9" fmla="*/ 2 h 263"/>
                <a:gd name="T10" fmla="*/ 29 w 2131"/>
                <a:gd name="T11" fmla="*/ 1 h 263"/>
                <a:gd name="T12" fmla="*/ 29 w 2131"/>
                <a:gd name="T13" fmla="*/ 1 h 263"/>
                <a:gd name="T14" fmla="*/ 29 w 2131"/>
                <a:gd name="T15" fmla="*/ 0 h 263"/>
                <a:gd name="T16" fmla="*/ 30 w 2131"/>
                <a:gd name="T17" fmla="*/ 3 h 263"/>
                <a:gd name="T18" fmla="*/ 29 w 2131"/>
                <a:gd name="T19" fmla="*/ 2 h 263"/>
                <a:gd name="T20" fmla="*/ 29 w 2131"/>
                <a:gd name="T21" fmla="*/ 2 h 263"/>
                <a:gd name="T22" fmla="*/ 26 w 2131"/>
                <a:gd name="T23" fmla="*/ 3 h 263"/>
                <a:gd name="T24" fmla="*/ 24 w 2131"/>
                <a:gd name="T25" fmla="*/ 0 h 263"/>
                <a:gd name="T26" fmla="*/ 24 w 2131"/>
                <a:gd name="T27" fmla="*/ 1 h 263"/>
                <a:gd name="T28" fmla="*/ 24 w 2131"/>
                <a:gd name="T29" fmla="*/ 1 h 263"/>
                <a:gd name="T30" fmla="*/ 21 w 2131"/>
                <a:gd name="T31" fmla="*/ 3 h 263"/>
                <a:gd name="T32" fmla="*/ 21 w 2131"/>
                <a:gd name="T33" fmla="*/ 1 h 263"/>
                <a:gd name="T34" fmla="*/ 22 w 2131"/>
                <a:gd name="T35" fmla="*/ 3 h 263"/>
                <a:gd name="T36" fmla="*/ 22 w 2131"/>
                <a:gd name="T37" fmla="*/ 2 h 263"/>
                <a:gd name="T38" fmla="*/ 22 w 2131"/>
                <a:gd name="T39" fmla="*/ 1 h 263"/>
                <a:gd name="T40" fmla="*/ 20 w 2131"/>
                <a:gd name="T41" fmla="*/ 2 h 263"/>
                <a:gd name="T42" fmla="*/ 19 w 2131"/>
                <a:gd name="T43" fmla="*/ 1 h 263"/>
                <a:gd name="T44" fmla="*/ 20 w 2131"/>
                <a:gd name="T45" fmla="*/ 0 h 263"/>
                <a:gd name="T46" fmla="*/ 20 w 2131"/>
                <a:gd name="T47" fmla="*/ 3 h 263"/>
                <a:gd name="T48" fmla="*/ 17 w 2131"/>
                <a:gd name="T49" fmla="*/ 2 h 263"/>
                <a:gd name="T50" fmla="*/ 18 w 2131"/>
                <a:gd name="T51" fmla="*/ 1 h 263"/>
                <a:gd name="T52" fmla="*/ 17 w 2131"/>
                <a:gd name="T53" fmla="*/ 0 h 263"/>
                <a:gd name="T54" fmla="*/ 18 w 2131"/>
                <a:gd name="T55" fmla="*/ 0 h 263"/>
                <a:gd name="T56" fmla="*/ 18 w 2131"/>
                <a:gd name="T57" fmla="*/ 3 h 263"/>
                <a:gd name="T58" fmla="*/ 14 w 2131"/>
                <a:gd name="T59" fmla="*/ 3 h 263"/>
                <a:gd name="T60" fmla="*/ 13 w 2131"/>
                <a:gd name="T61" fmla="*/ 2 h 263"/>
                <a:gd name="T62" fmla="*/ 14 w 2131"/>
                <a:gd name="T63" fmla="*/ 1 h 263"/>
                <a:gd name="T64" fmla="*/ 14 w 2131"/>
                <a:gd name="T65" fmla="*/ 1 h 263"/>
                <a:gd name="T66" fmla="*/ 14 w 2131"/>
                <a:gd name="T67" fmla="*/ 0 h 263"/>
                <a:gd name="T68" fmla="*/ 15 w 2131"/>
                <a:gd name="T69" fmla="*/ 3 h 263"/>
                <a:gd name="T70" fmla="*/ 14 w 2131"/>
                <a:gd name="T71" fmla="*/ 2 h 263"/>
                <a:gd name="T72" fmla="*/ 14 w 2131"/>
                <a:gd name="T73" fmla="*/ 2 h 263"/>
                <a:gd name="T74" fmla="*/ 11 w 2131"/>
                <a:gd name="T75" fmla="*/ 2 h 263"/>
                <a:gd name="T76" fmla="*/ 10 w 2131"/>
                <a:gd name="T77" fmla="*/ 1 h 263"/>
                <a:gd name="T78" fmla="*/ 11 w 2131"/>
                <a:gd name="T79" fmla="*/ 0 h 263"/>
                <a:gd name="T80" fmla="*/ 11 w 2131"/>
                <a:gd name="T81" fmla="*/ 3 h 263"/>
                <a:gd name="T82" fmla="*/ 10 w 2131"/>
                <a:gd name="T83" fmla="*/ 3 h 263"/>
                <a:gd name="T84" fmla="*/ 8 w 2131"/>
                <a:gd name="T85" fmla="*/ 1 h 263"/>
                <a:gd name="T86" fmla="*/ 8 w 2131"/>
                <a:gd name="T87" fmla="*/ 2 h 263"/>
                <a:gd name="T88" fmla="*/ 9 w 2131"/>
                <a:gd name="T89" fmla="*/ 3 h 263"/>
                <a:gd name="T90" fmla="*/ 7 w 2131"/>
                <a:gd name="T91" fmla="*/ 2 h 263"/>
                <a:gd name="T92" fmla="*/ 9 w 2131"/>
                <a:gd name="T93" fmla="*/ 0 h 263"/>
                <a:gd name="T94" fmla="*/ 6 w 2131"/>
                <a:gd name="T95" fmla="*/ 0 h 263"/>
                <a:gd name="T96" fmla="*/ 7 w 2131"/>
                <a:gd name="T97" fmla="*/ 3 h 263"/>
                <a:gd name="T98" fmla="*/ 4 w 2131"/>
                <a:gd name="T99" fmla="*/ 3 h 263"/>
                <a:gd name="T100" fmla="*/ 5 w 2131"/>
                <a:gd name="T101" fmla="*/ 2 h 263"/>
                <a:gd name="T102" fmla="*/ 3 w 2131"/>
                <a:gd name="T103" fmla="*/ 3 h 263"/>
                <a:gd name="T104" fmla="*/ 2 w 2131"/>
                <a:gd name="T105" fmla="*/ 2 h 263"/>
                <a:gd name="T106" fmla="*/ 1 w 2131"/>
                <a:gd name="T107" fmla="*/ 1 h 263"/>
                <a:gd name="T108" fmla="*/ 1 w 2131"/>
                <a:gd name="T109" fmla="*/ 0 h 263"/>
                <a:gd name="T110" fmla="*/ 2 w 2131"/>
                <a:gd name="T111" fmla="*/ 1 h 263"/>
                <a:gd name="T112" fmla="*/ 1 w 2131"/>
                <a:gd name="T113" fmla="*/ 1 h 263"/>
                <a:gd name="T114" fmla="*/ 2 w 2131"/>
                <a:gd name="T115" fmla="*/ 3 h 263"/>
                <a:gd name="T116" fmla="*/ 1 w 2131"/>
                <a:gd name="T117" fmla="*/ 2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40 w 2582"/>
                <a:gd name="T1" fmla="*/ 4 h 254"/>
                <a:gd name="T2" fmla="*/ 38 w 2582"/>
                <a:gd name="T3" fmla="*/ 4 h 254"/>
                <a:gd name="T4" fmla="*/ 39 w 2582"/>
                <a:gd name="T5" fmla="*/ 1 h 254"/>
                <a:gd name="T6" fmla="*/ 36 w 2582"/>
                <a:gd name="T7" fmla="*/ 4 h 254"/>
                <a:gd name="T8" fmla="*/ 37 w 2582"/>
                <a:gd name="T9" fmla="*/ 2 h 254"/>
                <a:gd name="T10" fmla="*/ 37 w 2582"/>
                <a:gd name="T11" fmla="*/ 3 h 254"/>
                <a:gd name="T12" fmla="*/ 36 w 2582"/>
                <a:gd name="T13" fmla="*/ 2 h 254"/>
                <a:gd name="T14" fmla="*/ 35 w 2582"/>
                <a:gd name="T15" fmla="*/ 2 h 254"/>
                <a:gd name="T16" fmla="*/ 35 w 2582"/>
                <a:gd name="T17" fmla="*/ 1 h 254"/>
                <a:gd name="T18" fmla="*/ 35 w 2582"/>
                <a:gd name="T19" fmla="*/ 4 h 254"/>
                <a:gd name="T20" fmla="*/ 33 w 2582"/>
                <a:gd name="T21" fmla="*/ 1 h 254"/>
                <a:gd name="T22" fmla="*/ 32 w 2582"/>
                <a:gd name="T23" fmla="*/ 2 h 254"/>
                <a:gd name="T24" fmla="*/ 30 w 2582"/>
                <a:gd name="T25" fmla="*/ 4 h 254"/>
                <a:gd name="T26" fmla="*/ 30 w 2582"/>
                <a:gd name="T27" fmla="*/ 1 h 254"/>
                <a:gd name="T28" fmla="*/ 30 w 2582"/>
                <a:gd name="T29" fmla="*/ 2 h 254"/>
                <a:gd name="T30" fmla="*/ 30 w 2582"/>
                <a:gd name="T31" fmla="*/ 3 h 254"/>
                <a:gd name="T32" fmla="*/ 28 w 2582"/>
                <a:gd name="T33" fmla="*/ 3 h 254"/>
                <a:gd name="T34" fmla="*/ 28 w 2582"/>
                <a:gd name="T35" fmla="*/ 2 h 254"/>
                <a:gd name="T36" fmla="*/ 29 w 2582"/>
                <a:gd name="T37" fmla="*/ 2 h 254"/>
                <a:gd name="T38" fmla="*/ 28 w 2582"/>
                <a:gd name="T39" fmla="*/ 4 h 254"/>
                <a:gd name="T40" fmla="*/ 26 w 2582"/>
                <a:gd name="T41" fmla="*/ 3 h 254"/>
                <a:gd name="T42" fmla="*/ 25 w 2582"/>
                <a:gd name="T43" fmla="*/ 2 h 254"/>
                <a:gd name="T44" fmla="*/ 27 w 2582"/>
                <a:gd name="T45" fmla="*/ 4 h 254"/>
                <a:gd name="T46" fmla="*/ 22 w 2582"/>
                <a:gd name="T47" fmla="*/ 4 h 254"/>
                <a:gd name="T48" fmla="*/ 21 w 2582"/>
                <a:gd name="T49" fmla="*/ 3 h 254"/>
                <a:gd name="T50" fmla="*/ 22 w 2582"/>
                <a:gd name="T51" fmla="*/ 2 h 254"/>
                <a:gd name="T52" fmla="*/ 22 w 2582"/>
                <a:gd name="T53" fmla="*/ 1 h 254"/>
                <a:gd name="T54" fmla="*/ 23 w 2582"/>
                <a:gd name="T55" fmla="*/ 4 h 254"/>
                <a:gd name="T56" fmla="*/ 22 w 2582"/>
                <a:gd name="T57" fmla="*/ 3 h 254"/>
                <a:gd name="T58" fmla="*/ 19 w 2582"/>
                <a:gd name="T59" fmla="*/ 3 h 254"/>
                <a:gd name="T60" fmla="*/ 19 w 2582"/>
                <a:gd name="T61" fmla="*/ 2 h 254"/>
                <a:gd name="T62" fmla="*/ 20 w 2582"/>
                <a:gd name="T63" fmla="*/ 2 h 254"/>
                <a:gd name="T64" fmla="*/ 18 w 2582"/>
                <a:gd name="T65" fmla="*/ 3 h 254"/>
                <a:gd name="T66" fmla="*/ 16 w 2582"/>
                <a:gd name="T67" fmla="*/ 1 h 254"/>
                <a:gd name="T68" fmla="*/ 15 w 2582"/>
                <a:gd name="T69" fmla="*/ 3 h 254"/>
                <a:gd name="T70" fmla="*/ 14 w 2582"/>
                <a:gd name="T71" fmla="*/ 2 h 254"/>
                <a:gd name="T72" fmla="*/ 16 w 2582"/>
                <a:gd name="T73" fmla="*/ 2 h 254"/>
                <a:gd name="T74" fmla="*/ 15 w 2582"/>
                <a:gd name="T75" fmla="*/ 2 h 254"/>
                <a:gd name="T76" fmla="*/ 15 w 2582"/>
                <a:gd name="T77" fmla="*/ 4 h 254"/>
                <a:gd name="T78" fmla="*/ 12 w 2582"/>
                <a:gd name="T79" fmla="*/ 4 h 254"/>
                <a:gd name="T80" fmla="*/ 11 w 2582"/>
                <a:gd name="T81" fmla="*/ 1 h 254"/>
                <a:gd name="T82" fmla="*/ 10 w 2582"/>
                <a:gd name="T83" fmla="*/ 2 h 254"/>
                <a:gd name="T84" fmla="*/ 7 w 2582"/>
                <a:gd name="T85" fmla="*/ 4 h 254"/>
                <a:gd name="T86" fmla="*/ 9 w 2582"/>
                <a:gd name="T87" fmla="*/ 2 h 254"/>
                <a:gd name="T88" fmla="*/ 9 w 2582"/>
                <a:gd name="T89" fmla="*/ 3 h 254"/>
                <a:gd name="T90" fmla="*/ 8 w 2582"/>
                <a:gd name="T91" fmla="*/ 2 h 254"/>
                <a:gd name="T92" fmla="*/ 6 w 2582"/>
                <a:gd name="T93" fmla="*/ 2 h 254"/>
                <a:gd name="T94" fmla="*/ 7 w 2582"/>
                <a:gd name="T95" fmla="*/ 3 h 254"/>
                <a:gd name="T96" fmla="*/ 5 w 2582"/>
                <a:gd name="T97" fmla="*/ 3 h 254"/>
                <a:gd name="T98" fmla="*/ 7 w 2582"/>
                <a:gd name="T99" fmla="*/ 2 h 254"/>
                <a:gd name="T100" fmla="*/ 5 w 2582"/>
                <a:gd name="T101" fmla="*/ 2 h 254"/>
                <a:gd name="T102" fmla="*/ 5 w 2582"/>
                <a:gd name="T103" fmla="*/ 2 h 254"/>
                <a:gd name="T104" fmla="*/ 3 w 2582"/>
                <a:gd name="T105" fmla="*/ 3 h 254"/>
                <a:gd name="T106" fmla="*/ 3 w 2582"/>
                <a:gd name="T107" fmla="*/ 2 h 254"/>
                <a:gd name="T108" fmla="*/ 2 w 2582"/>
                <a:gd name="T109" fmla="*/ 3 h 254"/>
                <a:gd name="T110" fmla="*/ 1 w 2582"/>
                <a:gd name="T111" fmla="*/ 2 h 254"/>
                <a:gd name="T112" fmla="*/ 2 w 2582"/>
                <a:gd name="T113" fmla="*/ 1 h 254"/>
                <a:gd name="T114" fmla="*/ 2 w 2582"/>
                <a:gd name="T115" fmla="*/ 1 h 254"/>
                <a:gd name="T116" fmla="*/ 2 w 2582"/>
                <a:gd name="T117" fmla="*/ 2 h 254"/>
                <a:gd name="T118" fmla="*/ 2 w 2582"/>
                <a:gd name="T119" fmla="*/ 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3 w 4312"/>
                <a:gd name="T1" fmla="*/ 1 h 228"/>
                <a:gd name="T2" fmla="*/ 5 w 4312"/>
                <a:gd name="T3" fmla="*/ 2 h 228"/>
                <a:gd name="T4" fmla="*/ 5 w 4312"/>
                <a:gd name="T5" fmla="*/ 1 h 228"/>
                <a:gd name="T6" fmla="*/ 5 w 4312"/>
                <a:gd name="T7" fmla="*/ 0 h 228"/>
                <a:gd name="T8" fmla="*/ 7 w 4312"/>
                <a:gd name="T9" fmla="*/ 2 h 228"/>
                <a:gd name="T10" fmla="*/ 7 w 4312"/>
                <a:gd name="T11" fmla="*/ 1 h 228"/>
                <a:gd name="T12" fmla="*/ 7 w 4312"/>
                <a:gd name="T13" fmla="*/ 2 h 228"/>
                <a:gd name="T14" fmla="*/ 11 w 4312"/>
                <a:gd name="T15" fmla="*/ 1 h 228"/>
                <a:gd name="T16" fmla="*/ 10 w 4312"/>
                <a:gd name="T17" fmla="*/ 2 h 228"/>
                <a:gd name="T18" fmla="*/ 12 w 4312"/>
                <a:gd name="T19" fmla="*/ 1 h 228"/>
                <a:gd name="T20" fmla="*/ 12 w 4312"/>
                <a:gd name="T21" fmla="*/ 1 h 228"/>
                <a:gd name="T22" fmla="*/ 16 w 4312"/>
                <a:gd name="T23" fmla="*/ 1 h 228"/>
                <a:gd name="T24" fmla="*/ 15 w 4312"/>
                <a:gd name="T25" fmla="*/ 2 h 228"/>
                <a:gd name="T26" fmla="*/ 17 w 4312"/>
                <a:gd name="T27" fmla="*/ 1 h 228"/>
                <a:gd name="T28" fmla="*/ 18 w 4312"/>
                <a:gd name="T29" fmla="*/ 1 h 228"/>
                <a:gd name="T30" fmla="*/ 19 w 4312"/>
                <a:gd name="T31" fmla="*/ 2 h 228"/>
                <a:gd name="T32" fmla="*/ 20 w 4312"/>
                <a:gd name="T33" fmla="*/ 2 h 228"/>
                <a:gd name="T34" fmla="*/ 21 w 4312"/>
                <a:gd name="T35" fmla="*/ 2 h 228"/>
                <a:gd name="T36" fmla="*/ 21 w 4312"/>
                <a:gd name="T37" fmla="*/ 1 h 228"/>
                <a:gd name="T38" fmla="*/ 25 w 4312"/>
                <a:gd name="T39" fmla="*/ 1 h 228"/>
                <a:gd name="T40" fmla="*/ 24 w 4312"/>
                <a:gd name="T41" fmla="*/ 2 h 228"/>
                <a:gd name="T42" fmla="*/ 24 w 4312"/>
                <a:gd name="T43" fmla="*/ 1 h 228"/>
                <a:gd name="T44" fmla="*/ 25 w 4312"/>
                <a:gd name="T45" fmla="*/ 1 h 228"/>
                <a:gd name="T46" fmla="*/ 25 w 4312"/>
                <a:gd name="T47" fmla="*/ 2 h 228"/>
                <a:gd name="T48" fmla="*/ 26 w 4312"/>
                <a:gd name="T49" fmla="*/ 1 h 228"/>
                <a:gd name="T50" fmla="*/ 26 w 4312"/>
                <a:gd name="T51" fmla="*/ 0 h 228"/>
                <a:gd name="T52" fmla="*/ 28 w 4312"/>
                <a:gd name="T53" fmla="*/ 2 h 228"/>
                <a:gd name="T54" fmla="*/ 33 w 4312"/>
                <a:gd name="T55" fmla="*/ 1 h 228"/>
                <a:gd name="T56" fmla="*/ 33 w 4312"/>
                <a:gd name="T57" fmla="*/ 2 h 228"/>
                <a:gd name="T58" fmla="*/ 33 w 4312"/>
                <a:gd name="T59" fmla="*/ 1 h 228"/>
                <a:gd name="T60" fmla="*/ 34 w 4312"/>
                <a:gd name="T61" fmla="*/ 1 h 228"/>
                <a:gd name="T62" fmla="*/ 35 w 4312"/>
                <a:gd name="T63" fmla="*/ 1 h 228"/>
                <a:gd name="T64" fmla="*/ 36 w 4312"/>
                <a:gd name="T65" fmla="*/ 2 h 228"/>
                <a:gd name="T66" fmla="*/ 36 w 4312"/>
                <a:gd name="T67" fmla="*/ 3 h 228"/>
                <a:gd name="T68" fmla="*/ 39 w 4312"/>
                <a:gd name="T69" fmla="*/ 2 h 228"/>
                <a:gd name="T70" fmla="*/ 40 w 4312"/>
                <a:gd name="T71" fmla="*/ 2 h 228"/>
                <a:gd name="T72" fmla="*/ 41 w 4312"/>
                <a:gd name="T73" fmla="*/ 2 h 228"/>
                <a:gd name="T74" fmla="*/ 44 w 4312"/>
                <a:gd name="T75" fmla="*/ 0 h 228"/>
                <a:gd name="T76" fmla="*/ 44 w 4312"/>
                <a:gd name="T77" fmla="*/ 2 h 228"/>
                <a:gd name="T78" fmla="*/ 46 w 4312"/>
                <a:gd name="T79" fmla="*/ 2 h 228"/>
                <a:gd name="T80" fmla="*/ 46 w 4312"/>
                <a:gd name="T81" fmla="*/ 1 h 228"/>
                <a:gd name="T82" fmla="*/ 47 w 4312"/>
                <a:gd name="T83" fmla="*/ 2 h 228"/>
                <a:gd name="T84" fmla="*/ 47 w 4312"/>
                <a:gd name="T85" fmla="*/ 1 h 228"/>
                <a:gd name="T86" fmla="*/ 47 w 4312"/>
                <a:gd name="T87" fmla="*/ 3 h 228"/>
                <a:gd name="T88" fmla="*/ 51 w 4312"/>
                <a:gd name="T89" fmla="*/ 2 h 228"/>
                <a:gd name="T90" fmla="*/ 50 w 4312"/>
                <a:gd name="T91" fmla="*/ 1 h 228"/>
                <a:gd name="T92" fmla="*/ 51 w 4312"/>
                <a:gd name="T93" fmla="*/ 0 h 228"/>
                <a:gd name="T94" fmla="*/ 54 w 4312"/>
                <a:gd name="T95" fmla="*/ 2 h 228"/>
                <a:gd name="T96" fmla="*/ 54 w 4312"/>
                <a:gd name="T97" fmla="*/ 1 h 228"/>
                <a:gd name="T98" fmla="*/ 55 w 4312"/>
                <a:gd name="T99" fmla="*/ 2 h 228"/>
                <a:gd name="T100" fmla="*/ 57 w 4312"/>
                <a:gd name="T101" fmla="*/ 1 h 228"/>
                <a:gd name="T102" fmla="*/ 57 w 4312"/>
                <a:gd name="T103" fmla="*/ 0 h 228"/>
                <a:gd name="T104" fmla="*/ 58 w 4312"/>
                <a:gd name="T105" fmla="*/ 2 h 228"/>
                <a:gd name="T106" fmla="*/ 59 w 4312"/>
                <a:gd name="T107" fmla="*/ 1 h 228"/>
                <a:gd name="T108" fmla="*/ 60 w 4312"/>
                <a:gd name="T109" fmla="*/ 3 h 228"/>
                <a:gd name="T110" fmla="*/ 62 w 4312"/>
                <a:gd name="T111" fmla="*/ 1 h 228"/>
                <a:gd name="T112" fmla="*/ 61 w 4312"/>
                <a:gd name="T113" fmla="*/ 2 h 228"/>
                <a:gd name="T114" fmla="*/ 66 w 4312"/>
                <a:gd name="T115" fmla="*/ 2 h 228"/>
                <a:gd name="T116" fmla="*/ 66 w 4312"/>
                <a:gd name="T117" fmla="*/ 1 h 228"/>
                <a:gd name="T118" fmla="*/ 67 w 4312"/>
                <a:gd name="T119" fmla="*/ 2 h 228"/>
                <a:gd name="T120" fmla="*/ 67 w 4312"/>
                <a:gd name="T121" fmla="*/ 1 h 228"/>
                <a:gd name="T122" fmla="*/ 67 w 4312"/>
                <a:gd name="T123" fmla="*/ 1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48109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                                          - po patnácti letech </a:t>
            </a:r>
            <a:r>
              <a:rPr lang="cs-CZ" dirty="0"/>
              <a:t>se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                        Ludvík vrací do rodného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města, kde se koná jízda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králů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- potkává Helenu Zemánkovou,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její manžel zapříčinil jeho vyloučení</a:t>
            </a:r>
          </a:p>
          <a:p>
            <a:pPr>
              <a:buFontTx/>
              <a:buChar char="-"/>
            </a:pPr>
            <a:r>
              <a:rPr lang="cs-CZ" dirty="0" smtClean="0"/>
              <a:t>Ludvík se chce pomstít, proto ji svede</a:t>
            </a:r>
          </a:p>
          <a:p>
            <a:pPr>
              <a:buFontTx/>
              <a:buChar char="-"/>
            </a:pPr>
            <a:r>
              <a:rPr lang="cs-CZ" dirty="0" smtClean="0"/>
              <a:t>Přijíždí Zemánek, už není stalinista, ale představitel obrozeneckého procesu, s Helenou se rozvádí, má novou milenku</a:t>
            </a:r>
          </a:p>
          <a:p>
            <a:pPr>
              <a:buFontTx/>
              <a:buChar char="-"/>
            </a:pPr>
            <a:r>
              <a:rPr lang="cs-CZ" dirty="0" smtClean="0"/>
              <a:t>Helena se pokusí o sebevraždu, ale spolyká projímadlo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</a:t>
            </a:r>
            <a:endParaRPr lang="cs-CZ" dirty="0"/>
          </a:p>
        </p:txBody>
      </p:sp>
      <p:pic>
        <p:nvPicPr>
          <p:cNvPr id="7172" name="Picture 4" descr="C:\Users\Lenovo\AppData\Local\Microsoft\Windows\Temporary Internet Files\Content.IE5\6304B9DO\MC900414932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"/>
            <a:ext cx="2952328" cy="297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855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FFFF00"/>
                </a:solidFill>
              </a:rPr>
              <a:t>ŽIVOT JE JINDE</a:t>
            </a:r>
            <a:endParaRPr lang="cs-CZ" b="1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b="1" u="sng" dirty="0" smtClean="0">
                <a:solidFill>
                  <a:srgbClr val="FFFF00"/>
                </a:solidFill>
              </a:rPr>
              <a:t>JAKUB A JEHO PÁN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FF00"/>
                </a:solidFill>
              </a:rPr>
              <a:t>VALČÍK NA ROZLOUČENOU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FF00"/>
                </a:solidFill>
              </a:rPr>
              <a:t>KNIHA SMÍCHU A ZAPOMNĚNÍ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FF00"/>
                </a:solidFill>
              </a:rPr>
              <a:t>NESNESITELNÁ LEHKOST BYTÍ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FF00"/>
                </a:solidFill>
              </a:rPr>
              <a:t>NESMRTELNOST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FF00"/>
                </a:solidFill>
              </a:rPr>
              <a:t>POMALOST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FF00"/>
                </a:solidFill>
              </a:rPr>
              <a:t>IDENTITA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FF00"/>
                </a:solidFill>
              </a:rPr>
              <a:t>NEVĚDĚNÍ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FF00"/>
                </a:solidFill>
              </a:rPr>
              <a:t>s</a:t>
            </a:r>
            <a:r>
              <a:rPr lang="cs-CZ" b="1" dirty="0" smtClean="0">
                <a:solidFill>
                  <a:srgbClr val="FFFF00"/>
                </a:solidFill>
              </a:rPr>
              <a:t>oubory esejí: </a:t>
            </a:r>
            <a:r>
              <a:rPr lang="cs-CZ" b="1" u="sng" dirty="0" smtClean="0">
                <a:solidFill>
                  <a:srgbClr val="FFFF00"/>
                </a:solidFill>
              </a:rPr>
              <a:t>UMĚNÍ ROMÁNU, OPONA, ZRAZENÉ TESTAMENTY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FF00"/>
                </a:solidFill>
              </a:rPr>
              <a:t>MŮJ JANÁČEK </a:t>
            </a:r>
          </a:p>
          <a:p>
            <a:pPr marL="0" indent="0">
              <a:buNone/>
            </a:pPr>
            <a:endParaRPr lang="cs-CZ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136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FFFF00"/>
                </a:solidFill>
              </a:rPr>
              <a:t>NESNESITELNÁ LEHKOST BYTÍ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ejúspěšnější Kunderův román</a:t>
            </a:r>
          </a:p>
          <a:p>
            <a:pPr>
              <a:buFontTx/>
              <a:buChar char="-"/>
            </a:pPr>
            <a:r>
              <a:rPr lang="cs-CZ" dirty="0" smtClean="0"/>
              <a:t>Tomáš = lékař, seznamuje se s Terezou = servírka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ba emigrují do Švýcarska, ale kvůli Tereze se  vrací</a:t>
            </a:r>
          </a:p>
          <a:p>
            <a:pPr>
              <a:buFontTx/>
              <a:buChar char="-"/>
            </a:pPr>
            <a:r>
              <a:rPr lang="cs-CZ" dirty="0" smtClean="0"/>
              <a:t>Tomáš, díky svým politickým postojům, prožívá profesní a společenský pád (myje okna), přesto neustále vyhledává erotická dobrodružství</a:t>
            </a:r>
          </a:p>
          <a:p>
            <a:pPr>
              <a:buFontTx/>
              <a:buChar char="-"/>
            </a:pPr>
            <a:r>
              <a:rPr lang="cs-CZ" dirty="0"/>
              <a:t>u</a:t>
            </a:r>
            <a:r>
              <a:rPr lang="cs-CZ" dirty="0" smtClean="0"/>
              <a:t>bližuje tím Tereze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naží se problémy vyřešit přestěhováním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na venkov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ba umírají při autonehodě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844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Sabina, Tomášova milenka, také emigruje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pro  roce 1968 do Švýcarska</a:t>
            </a:r>
          </a:p>
          <a:p>
            <a:pPr>
              <a:buFontTx/>
              <a:buChar char="-"/>
            </a:pPr>
            <a:r>
              <a:rPr lang="cs-CZ" dirty="0" smtClean="0"/>
              <a:t>seznámí se s Franzem = univerzitní učitel</a:t>
            </a:r>
          </a:p>
          <a:p>
            <a:pPr>
              <a:buFontTx/>
              <a:buChar char="-"/>
            </a:pPr>
            <a:r>
              <a:rPr lang="cs-CZ" dirty="0" smtClean="0"/>
              <a:t>Ve Švýcarsku je nespokojená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djíždí do Paříže, USA</a:t>
            </a:r>
          </a:p>
          <a:p>
            <a:pPr>
              <a:buFontTx/>
              <a:buChar char="-"/>
            </a:pPr>
            <a:r>
              <a:rPr lang="cs-CZ" dirty="0" smtClean="0"/>
              <a:t>Franz ji nechápe, stane se obětí loupežného přepadení a umírá</a:t>
            </a:r>
            <a:endParaRPr lang="cs-CZ" dirty="0"/>
          </a:p>
        </p:txBody>
      </p:sp>
      <p:pic>
        <p:nvPicPr>
          <p:cNvPr id="9218" name="Picture 2" descr="C:\Users\Lenovo\AppData\Local\Microsoft\Windows\Temporary Internet Files\Content.IE5\OVWB2NLH\MC900349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65104"/>
            <a:ext cx="3398346" cy="226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10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 odchodu do exilu Kunderovy knihy vychází nejprve francouzsky, česky v nakladatelství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Sixty-</a:t>
            </a:r>
            <a:r>
              <a:rPr lang="cs-CZ" dirty="0" err="1" smtClean="0"/>
              <a:t>Eight</a:t>
            </a:r>
            <a:r>
              <a:rPr lang="cs-CZ" dirty="0" smtClean="0"/>
              <a:t> </a:t>
            </a:r>
            <a:r>
              <a:rPr lang="cs-CZ" dirty="0" err="1" smtClean="0"/>
              <a:t>Publishers</a:t>
            </a:r>
            <a:r>
              <a:rPr lang="cs-CZ" dirty="0" smtClean="0"/>
              <a:t> v Torontu</a:t>
            </a:r>
          </a:p>
          <a:p>
            <a:pPr>
              <a:buFontTx/>
              <a:buChar char="-"/>
            </a:pPr>
            <a:r>
              <a:rPr lang="cs-CZ" dirty="0" smtClean="0"/>
              <a:t>za jedinou autorizovanou verzi svých románů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od Žertu Kundera uznává pouze verzi   </a:t>
            </a:r>
          </a:p>
          <a:p>
            <a:pPr marL="0" indent="0">
              <a:buNone/>
            </a:pPr>
            <a:r>
              <a:rPr lang="cs-CZ" dirty="0" smtClean="0"/>
              <a:t>   francouzskou</a:t>
            </a:r>
          </a:p>
          <a:p>
            <a:pPr>
              <a:buFontTx/>
              <a:buChar char="-"/>
            </a:pPr>
            <a:r>
              <a:rPr lang="cs-CZ" dirty="0" smtClean="0"/>
              <a:t>v Čechách nevyšly knihy napsané francouzsky</a:t>
            </a:r>
          </a:p>
          <a:p>
            <a:pPr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utor chce své knihy do češtiny překládat sám, ale upřednostňuje práci na nových románech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199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CITACE, 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 klipartů: MS Office, Verze : 14.0.6123.50</a:t>
            </a:r>
          </a:p>
          <a:p>
            <a:r>
              <a:rPr lang="cs-CZ" dirty="0"/>
              <a:t>SOUKAL, Josef a kol. </a:t>
            </a:r>
            <a:r>
              <a:rPr lang="cs-CZ" i="1" dirty="0"/>
              <a:t>Literatura pro 4. ročník středních škol</a:t>
            </a:r>
            <a:r>
              <a:rPr lang="cs-CZ" dirty="0"/>
              <a:t>. Praha: Státní pedagogické nakladatelství, 2005, ISBN 80-7235-223-7.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88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Autofit/>
          </a:bodyPr>
          <a:lstStyle/>
          <a:p>
            <a:r>
              <a:rPr lang="cs-CZ" sz="8800" b="1" dirty="0" smtClean="0">
                <a:solidFill>
                  <a:srgbClr val="002060"/>
                </a:solidFill>
              </a:rPr>
              <a:t/>
            </a:r>
            <a:br>
              <a:rPr lang="cs-CZ" sz="8800" b="1" dirty="0" smtClean="0">
                <a:solidFill>
                  <a:srgbClr val="002060"/>
                </a:solidFill>
              </a:rPr>
            </a:br>
            <a:r>
              <a:rPr lang="cs-CZ" sz="8800" b="1" dirty="0">
                <a:solidFill>
                  <a:srgbClr val="002060"/>
                </a:solidFill>
              </a:rPr>
              <a:t/>
            </a:r>
            <a:br>
              <a:rPr lang="cs-CZ" sz="8800" b="1" dirty="0">
                <a:solidFill>
                  <a:srgbClr val="002060"/>
                </a:solidFill>
              </a:rPr>
            </a:br>
            <a:r>
              <a:rPr lang="cs-CZ" sz="8800" b="1" dirty="0" smtClean="0">
                <a:solidFill>
                  <a:srgbClr val="002060"/>
                </a:solidFill>
              </a:rPr>
              <a:t>MILAN KUNDERA</a:t>
            </a:r>
            <a:br>
              <a:rPr lang="cs-CZ" sz="8800" b="1" dirty="0" smtClean="0">
                <a:solidFill>
                  <a:srgbClr val="002060"/>
                </a:solidFill>
              </a:rPr>
            </a:br>
            <a:r>
              <a:rPr lang="cs-CZ" sz="8800" b="1" dirty="0" smtClean="0">
                <a:solidFill>
                  <a:srgbClr val="002060"/>
                </a:solidFill>
              </a:rPr>
              <a:t>1929</a:t>
            </a:r>
            <a:endParaRPr lang="cs-CZ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19268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chtěl se stát hudebním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skladatelem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ěkteré jeho prózy připomínají svým sedmidílným členěním vrcholné symfonie Ludwiga van Beethovena</a:t>
            </a:r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va semestry studoval literární vědu a estetiku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na Filosofické fakultě UK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 FAMU vystudoval režii a scenáristiku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 ukončení studia zde přednáší světovou literaturu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d poloviny padesátých let je známým spisovatelem a publicistou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1026" name="Picture 2" descr="C:\Users\Lenovo\AppData\Local\Microsoft\Windows\Temporary Internet Files\Content.IE5\8P5282YP\MC90044179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499"/>
            <a:ext cx="4615408" cy="253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28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 době normalizace je vyřazen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z oficiální literatury</a:t>
            </a:r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usel opustit fakultu a nesměl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publikovat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dešel na stáž a učil na francouzských vysokých školách</a:t>
            </a:r>
          </a:p>
          <a:p>
            <a:pPr>
              <a:buFontTx/>
              <a:buChar char="-"/>
            </a:pPr>
            <a:r>
              <a:rPr lang="cs-CZ" dirty="0" smtClean="0"/>
              <a:t>1975 se odmítl vrátit z Francie</a:t>
            </a:r>
          </a:p>
          <a:p>
            <a:pPr>
              <a:buFontTx/>
              <a:buChar char="-"/>
            </a:pPr>
            <a:r>
              <a:rPr lang="cs-CZ" dirty="0" smtClean="0"/>
              <a:t>1978 byl zbaven českého občanství</a:t>
            </a:r>
          </a:p>
          <a:p>
            <a:pPr>
              <a:buFontTx/>
              <a:buChar char="-"/>
            </a:pPr>
            <a:r>
              <a:rPr lang="cs-CZ" dirty="0"/>
              <a:t>ž</a:t>
            </a:r>
            <a:r>
              <a:rPr lang="cs-CZ" dirty="0" smtClean="0"/>
              <a:t>ije v Paříži</a:t>
            </a:r>
          </a:p>
          <a:p>
            <a:pPr>
              <a:buFontTx/>
              <a:buChar char="-"/>
            </a:pPr>
            <a:r>
              <a:rPr lang="cs-CZ" dirty="0" smtClean="0"/>
              <a:t>od devadesátých let píše pouze francouzsky</a:t>
            </a:r>
            <a:endParaRPr lang="cs-CZ" dirty="0"/>
          </a:p>
        </p:txBody>
      </p:sp>
      <p:pic>
        <p:nvPicPr>
          <p:cNvPr id="2050" name="Picture 2" descr="C:\Users\Lenovo\AppData\Local\Microsoft\Windows\Temporary Internet Files\Content.IE5\8P5282YP\MC9003209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968" y="-2"/>
            <a:ext cx="2418162" cy="299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41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 osmnácti letech vstoupil do KSČ</a:t>
            </a:r>
          </a:p>
          <a:p>
            <a:pPr>
              <a:buFontTx/>
              <a:buChar char="-"/>
            </a:pPr>
            <a:r>
              <a:rPr lang="cs-CZ" dirty="0"/>
              <a:t>b</a:t>
            </a:r>
            <a:r>
              <a:rPr lang="cs-CZ" dirty="0" smtClean="0"/>
              <a:t>ěhem studia na VŠ byl z KSČ vyloučen</a:t>
            </a:r>
          </a:p>
          <a:p>
            <a:pPr>
              <a:buFontTx/>
              <a:buChar char="-"/>
            </a:pPr>
            <a:r>
              <a:rPr lang="cs-CZ" dirty="0" smtClean="0"/>
              <a:t>1956 své členství obnovil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 konci šedesátých let vystoupil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sz="3600" b="1" dirty="0">
                <a:solidFill>
                  <a:srgbClr val="FFFF00"/>
                </a:solidFill>
              </a:rPr>
              <a:t>r</a:t>
            </a:r>
            <a:r>
              <a:rPr lang="cs-CZ" sz="3600" b="1" dirty="0" smtClean="0">
                <a:solidFill>
                  <a:srgbClr val="FFFF00"/>
                </a:solidFill>
              </a:rPr>
              <a:t>ozhovory poskytuje zřídka</a:t>
            </a:r>
            <a:endParaRPr lang="cs-CZ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58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AppData\Local\Microsoft\Windows\Temporary Internet Files\Content.IE5\IYOJ0QXT\MP900442417[1]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6431"/>
            <a:ext cx="41130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r>
              <a:rPr lang="cs-CZ" b="1" u="sng" dirty="0" smtClean="0">
                <a:solidFill>
                  <a:srgbClr val="FFFF00"/>
                </a:solidFill>
              </a:rPr>
              <a:t>Své dílo rozděluje do dvou částí:</a:t>
            </a:r>
          </a:p>
          <a:p>
            <a:pPr marL="0" indent="0">
              <a:buNone/>
            </a:pPr>
            <a:r>
              <a:rPr lang="cs-CZ" dirty="0" smtClean="0"/>
              <a:t> -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Člověk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zahrada širá</a:t>
            </a:r>
          </a:p>
          <a:p>
            <a:pPr marL="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Poslední máj                    básně</a:t>
            </a:r>
          </a:p>
          <a:p>
            <a:pPr marL="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Monology</a:t>
            </a:r>
          </a:p>
          <a:p>
            <a:pPr marL="0" indent="0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Majitelé klíčů           divadelní</a:t>
            </a:r>
          </a:p>
          <a:p>
            <a:pPr>
              <a:buFontTx/>
              <a:buChar char="-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Ptákovina                   hry</a:t>
            </a:r>
          </a:p>
          <a:p>
            <a:pPr>
              <a:buFontTx/>
              <a:buChar char="-"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těmto dílům se nikdy nevyjadřuje.</a:t>
            </a:r>
            <a:endParaRPr lang="cs-CZ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4211960" y="1124744"/>
            <a:ext cx="360040" cy="1368152"/>
          </a:xfrm>
          <a:prstGeom prst="rightBrace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00"/>
              </a:solidFill>
            </a:endParaRPr>
          </a:p>
        </p:txBody>
      </p:sp>
      <p:sp>
        <p:nvSpPr>
          <p:cNvPr id="5" name="Pravá složená závorka 4"/>
          <p:cNvSpPr/>
          <p:nvPr/>
        </p:nvSpPr>
        <p:spPr>
          <a:xfrm>
            <a:off x="3275856" y="3501008"/>
            <a:ext cx="45719" cy="457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ravá složená závorka 5"/>
          <p:cNvSpPr/>
          <p:nvPr/>
        </p:nvSpPr>
        <p:spPr>
          <a:xfrm>
            <a:off x="3275857" y="3284984"/>
            <a:ext cx="216024" cy="864096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0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FontTx/>
              <a:buChar char="-"/>
            </a:pPr>
            <a:r>
              <a:rPr lang="cs-CZ" b="1" dirty="0" smtClean="0">
                <a:solidFill>
                  <a:srgbClr val="002060"/>
                </a:solidFill>
              </a:rPr>
              <a:t>Směšné lásky</a:t>
            </a:r>
          </a:p>
          <a:p>
            <a:pPr>
              <a:buFontTx/>
              <a:buChar char="-"/>
            </a:pPr>
            <a:r>
              <a:rPr lang="cs-CZ" b="1" dirty="0" smtClean="0">
                <a:solidFill>
                  <a:srgbClr val="002060"/>
                </a:solidFill>
              </a:rPr>
              <a:t>Druhý sešit směšných lásek</a:t>
            </a:r>
          </a:p>
          <a:p>
            <a:pPr>
              <a:buFontTx/>
              <a:buChar char="-"/>
            </a:pPr>
            <a:r>
              <a:rPr lang="cs-CZ" b="1" dirty="0" smtClean="0">
                <a:solidFill>
                  <a:srgbClr val="002060"/>
                </a:solidFill>
              </a:rPr>
              <a:t>Třetí sešit směšných lásek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   </a:t>
            </a:r>
            <a:r>
              <a:rPr lang="cs-CZ" b="1" dirty="0" smtClean="0">
                <a:solidFill>
                  <a:srgbClr val="002060"/>
                </a:solidFill>
                <a:latin typeface="Cambria Math"/>
                <a:ea typeface="Cambria Math"/>
              </a:rPr>
              <a:t>⇒   10 povídek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  <a:latin typeface="Cambria Math"/>
                <a:ea typeface="Cambria Math"/>
              </a:rPr>
              <a:t>Na první pohled rozmarné  příběhy,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  <a:latin typeface="Cambria Math"/>
                <a:ea typeface="Cambria Math"/>
              </a:rPr>
              <a:t>a</a:t>
            </a:r>
            <a:r>
              <a:rPr lang="cs-CZ" b="1" dirty="0" smtClean="0">
                <a:solidFill>
                  <a:srgbClr val="002060"/>
                </a:solidFill>
                <a:latin typeface="Cambria Math"/>
                <a:ea typeface="Cambria Math"/>
              </a:rPr>
              <a:t>le skrývají se zde vážné otázky.</a:t>
            </a: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  <a:latin typeface="Cambria Math"/>
                <a:ea typeface="Cambria Math"/>
              </a:rPr>
              <a:t>Muži = intelektuálové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  <a:latin typeface="Cambria Math"/>
                <a:ea typeface="Cambria Math"/>
              </a:rPr>
              <a:t>Ženy = slabé manipulovatelné bytosti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284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cs-CZ" b="1" u="sng" dirty="0" smtClean="0">
                <a:solidFill>
                  <a:srgbClr val="FFFF00"/>
                </a:solidFill>
              </a:rPr>
              <a:t>ŽERT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omán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ostavy nemají věrohodnou psychologii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řipomínají loutky vedené osudem</a:t>
            </a:r>
          </a:p>
          <a:p>
            <a:pPr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lavní hrdina Ludvík Jahn věří tomu, že osud má ve svých rukách a je schopný manipulovat s druhými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třídají se </a:t>
            </a:r>
            <a:r>
              <a:rPr lang="cs-CZ" dirty="0"/>
              <a:t>vypravěči ⇒ změna </a:t>
            </a:r>
            <a:r>
              <a:rPr lang="cs-CZ" dirty="0" smtClean="0"/>
              <a:t>stylu</a:t>
            </a:r>
          </a:p>
          <a:p>
            <a:pPr marL="0" indent="0">
              <a:buNone/>
            </a:pPr>
            <a:r>
              <a:rPr lang="cs-CZ" dirty="0" smtClean="0"/>
              <a:t>   (Ludvík, Helena, Kostka, Jaroslav)</a:t>
            </a:r>
          </a:p>
          <a:p>
            <a:pPr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sou vloženy úvahové pasáže,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např. o folklorní hudbě 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5122" name="Picture 2" descr="C:\Users\Lenovo\AppData\Local\Microsoft\Windows\Temporary Internet Files\Content.IE5\6304B9DO\MC9003380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89040"/>
            <a:ext cx="1440160" cy="295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26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 smtClean="0"/>
              <a:t>Ludvík</a:t>
            </a:r>
          </a:p>
          <a:p>
            <a:r>
              <a:rPr lang="cs-CZ" dirty="0"/>
              <a:t>j</a:t>
            </a:r>
            <a:r>
              <a:rPr lang="cs-CZ" dirty="0" smtClean="0"/>
              <a:t>ako student provede nevinný žert – pošle své dívce Markétě pohlednici s ironicky myšleným kontrarevolučním textem</a:t>
            </a:r>
          </a:p>
          <a:p>
            <a:r>
              <a:rPr lang="cs-CZ" dirty="0" smtClean="0"/>
              <a:t>Markéta pohlednici ukáže soudruhům a Ludvík je vyloučen ze studia a KSČ </a:t>
            </a:r>
          </a:p>
          <a:p>
            <a:r>
              <a:rPr lang="cs-CZ" dirty="0"/>
              <a:t>n</a:t>
            </a:r>
            <a:r>
              <a:rPr lang="cs-CZ" dirty="0" smtClean="0"/>
              <a:t>ěkolik let musí strávit u PTP (Pomocné technické prapory)</a:t>
            </a:r>
          </a:p>
          <a:p>
            <a:endParaRPr lang="cs-CZ" dirty="0"/>
          </a:p>
        </p:txBody>
      </p:sp>
      <p:pic>
        <p:nvPicPr>
          <p:cNvPr id="6148" name="Picture 4" descr="C:\Users\Lenovo\AppData\Local\Microsoft\Windows\Temporary Internet Files\Content.IE5\OVWB2NLH\MC9002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365104"/>
            <a:ext cx="4603416" cy="230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5080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lastní 1">
      <a:dk1>
        <a:srgbClr val="000000"/>
      </a:dk1>
      <a:lt1>
        <a:srgbClr val="4A88D5"/>
      </a:lt1>
      <a:dk2>
        <a:srgbClr val="FF6600"/>
      </a:dk2>
      <a:lt2>
        <a:srgbClr val="FF993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590</Words>
  <Application>Microsoft Office PowerPoint</Application>
  <PresentationFormat>Předvádění na obrazovce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Prezentace aplikace PowerPoint</vt:lpstr>
      <vt:lpstr>  MILAN KUNDERA 1929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CITACE, 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30</cp:revision>
  <dcterms:created xsi:type="dcterms:W3CDTF">2013-10-23T18:29:00Z</dcterms:created>
  <dcterms:modified xsi:type="dcterms:W3CDTF">2013-11-13T20:18:17Z</dcterms:modified>
</cp:coreProperties>
</file>