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4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9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61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9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694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656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482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53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03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3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05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301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5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8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8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9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3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8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9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5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FD63-73A0-4578-B116-1A19696CFBB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2C656-FF54-4024-8C18-AE0786B6D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0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1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17.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VY_32_INOVACE_06_AJ_EP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poptávka, cena, výrobek, preference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5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Demand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b="1" i="1" dirty="0"/>
              <a:t>demand</a:t>
            </a:r>
            <a:r>
              <a:rPr lang="en-US" dirty="0"/>
              <a:t> is an economic principle that describes a </a:t>
            </a:r>
            <a:r>
              <a:rPr lang="en-US" dirty="0" smtClean="0"/>
              <a:t>consumer's </a:t>
            </a:r>
            <a:r>
              <a:rPr lang="en-US" dirty="0"/>
              <a:t>willingness and ability to pay a price for a specific good or </a:t>
            </a:r>
            <a:r>
              <a:rPr lang="en-US" dirty="0" smtClean="0"/>
              <a:t>service</a:t>
            </a:r>
            <a:r>
              <a:rPr lang="cs-CZ" dirty="0" smtClean="0"/>
              <a:t> </a:t>
            </a:r>
          </a:p>
          <a:p>
            <a:r>
              <a:rPr lang="cs-CZ" dirty="0"/>
              <a:t>d</a:t>
            </a:r>
            <a:r>
              <a:rPr lang="en-US" dirty="0" err="1" smtClean="0"/>
              <a:t>emand</a:t>
            </a:r>
            <a:r>
              <a:rPr lang="en-US" dirty="0" smtClean="0"/>
              <a:t> </a:t>
            </a:r>
            <a:r>
              <a:rPr lang="cs-CZ" dirty="0" err="1" smtClean="0"/>
              <a:t>shows</a:t>
            </a:r>
            <a:r>
              <a:rPr lang="en-US" dirty="0" smtClean="0"/>
              <a:t> </a:t>
            </a:r>
            <a:r>
              <a:rPr lang="en-US" dirty="0"/>
              <a:t>how much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en-US" dirty="0" smtClean="0"/>
              <a:t>product </a:t>
            </a:r>
            <a:r>
              <a:rPr lang="en-US" dirty="0"/>
              <a:t>or service </a:t>
            </a:r>
            <a:r>
              <a:rPr lang="cs-CZ" dirty="0" err="1" smtClean="0"/>
              <a:t>wanted</a:t>
            </a:r>
            <a:r>
              <a:rPr lang="cs-CZ" dirty="0" smtClean="0"/>
              <a:t> </a:t>
            </a:r>
            <a:r>
              <a:rPr lang="en-US" dirty="0" smtClean="0"/>
              <a:t>by buyers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3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</a:t>
            </a:r>
            <a:r>
              <a:rPr lang="en-US" dirty="0"/>
              <a:t>the price of a product increases, a lower quantity will be </a:t>
            </a:r>
            <a:r>
              <a:rPr lang="en-US" dirty="0" smtClean="0"/>
              <a:t>demanded;</a:t>
            </a:r>
            <a:r>
              <a:rPr lang="cs-CZ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the price of a product decreases, a higher quantity will be demanded.</a:t>
            </a:r>
          </a:p>
          <a:p>
            <a:endParaRPr lang="en-US" dirty="0"/>
          </a:p>
          <a:p>
            <a:r>
              <a:rPr lang="cs-CZ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other words, the law of demand states that </a:t>
            </a:r>
            <a:r>
              <a:rPr lang="en-US" b="1" i="1" dirty="0"/>
              <a:t>the quantity demanded and the price </a:t>
            </a:r>
            <a:r>
              <a:rPr lang="cs-CZ" b="1" i="1" dirty="0" smtClean="0"/>
              <a:t>are </a:t>
            </a:r>
            <a:r>
              <a:rPr lang="en-US" b="1" i="1" dirty="0" smtClean="0"/>
              <a:t>inversely </a:t>
            </a:r>
            <a:r>
              <a:rPr lang="en-US" b="1" i="1" dirty="0"/>
              <a:t>related</a:t>
            </a:r>
            <a:r>
              <a:rPr lang="en-US" dirty="0"/>
              <a:t>, other things remaining constant</a:t>
            </a:r>
          </a:p>
        </p:txBody>
      </p:sp>
    </p:spTree>
    <p:extLst>
      <p:ext uri="{BB962C8B-B14F-4D97-AF65-F5344CB8AC3E}">
        <p14:creationId xmlns:p14="http://schemas.microsoft.com/office/powerpoint/2010/main" val="405258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Limitations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price</a:t>
            </a:r>
            <a:endParaRPr lang="cs-CZ" dirty="0" smtClean="0"/>
          </a:p>
          <a:p>
            <a:r>
              <a:rPr lang="cs-CZ" dirty="0" err="1" smtClean="0"/>
              <a:t>substitution</a:t>
            </a:r>
            <a:endParaRPr lang="cs-CZ" dirty="0" smtClean="0"/>
          </a:p>
          <a:p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income</a:t>
            </a:r>
            <a:endParaRPr lang="cs-CZ" dirty="0" smtClean="0"/>
          </a:p>
          <a:p>
            <a:r>
              <a:rPr lang="cs-CZ" dirty="0" err="1" smtClean="0"/>
              <a:t>anticipatory</a:t>
            </a:r>
            <a:r>
              <a:rPr lang="cs-CZ" dirty="0" smtClean="0"/>
              <a:t> </a:t>
            </a:r>
            <a:r>
              <a:rPr lang="cs-CZ" dirty="0" err="1"/>
              <a:t>change</a:t>
            </a:r>
            <a:r>
              <a:rPr lang="cs-CZ" dirty="0"/>
              <a:t> in </a:t>
            </a:r>
            <a:r>
              <a:rPr lang="cs-CZ" dirty="0" err="1" smtClean="0"/>
              <a:t>prices</a:t>
            </a:r>
            <a:endParaRPr lang="cs-CZ" dirty="0" smtClean="0"/>
          </a:p>
          <a:p>
            <a:r>
              <a:rPr lang="cs-CZ" dirty="0" err="1" smtClean="0"/>
              <a:t>preferences</a:t>
            </a:r>
            <a:r>
              <a:rPr lang="cs-CZ" dirty="0" smtClean="0"/>
              <a:t>, </a:t>
            </a:r>
            <a:r>
              <a:rPr lang="cs-CZ" dirty="0" err="1" smtClean="0"/>
              <a:t>habits</a:t>
            </a:r>
            <a:r>
              <a:rPr lang="cs-CZ" dirty="0" smtClean="0"/>
              <a:t>, taste, </a:t>
            </a:r>
            <a:r>
              <a:rPr lang="cs-CZ" dirty="0" err="1" smtClean="0"/>
              <a:t>fashion</a:t>
            </a:r>
            <a:endParaRPr lang="cs-CZ" dirty="0" smtClean="0"/>
          </a:p>
          <a:p>
            <a:r>
              <a:rPr lang="cs-CZ" dirty="0" err="1" smtClean="0"/>
              <a:t>complementary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0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en-US" dirty="0" err="1" smtClean="0"/>
              <a:t>lasticity</a:t>
            </a:r>
            <a:r>
              <a:rPr lang="en-US" dirty="0" smtClean="0"/>
              <a:t> of demand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it gives the percentage change in quantity demanded in response to a one percent change in price</a:t>
            </a:r>
            <a:endParaRPr lang="cs-CZ" dirty="0" smtClean="0"/>
          </a:p>
          <a:p>
            <a:r>
              <a:rPr lang="cs-CZ" dirty="0"/>
              <a:t>a</a:t>
            </a:r>
            <a:r>
              <a:rPr lang="en-US" dirty="0" smtClean="0"/>
              <a:t> number of factors can affect the elasticity of demand for a good</a:t>
            </a:r>
            <a:r>
              <a:rPr lang="cs-CZ" dirty="0" smtClean="0"/>
              <a:t> (</a:t>
            </a:r>
            <a:r>
              <a:rPr lang="cs-CZ" dirty="0" err="1" smtClean="0"/>
              <a:t>availability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substitute </a:t>
            </a:r>
            <a:r>
              <a:rPr lang="cs-CZ" dirty="0" err="1" smtClean="0"/>
              <a:t>goods</a:t>
            </a:r>
            <a:r>
              <a:rPr lang="cs-CZ" dirty="0" smtClean="0"/>
              <a:t>, </a:t>
            </a:r>
            <a:r>
              <a:rPr lang="cs-CZ" dirty="0" err="1" smtClean="0"/>
              <a:t>necessity</a:t>
            </a:r>
            <a:r>
              <a:rPr lang="cs-CZ" dirty="0" smtClean="0"/>
              <a:t>, </a:t>
            </a:r>
            <a:r>
              <a:rPr lang="cs-CZ" dirty="0" err="1" smtClean="0"/>
              <a:t>duration</a:t>
            </a:r>
            <a:r>
              <a:rPr lang="cs-CZ" dirty="0" smtClean="0"/>
              <a:t>, </a:t>
            </a:r>
            <a:r>
              <a:rPr lang="cs-CZ" dirty="0" err="1" smtClean="0"/>
              <a:t>income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0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r>
              <a:rPr lang="cs-CZ" dirty="0" smtClean="0"/>
              <a:t>v</a:t>
            </a:r>
            <a:r>
              <a:rPr lang="en-US" dirty="0" err="1" smtClean="0"/>
              <a:t>arious</a:t>
            </a:r>
            <a:r>
              <a:rPr lang="en-US" dirty="0" smtClean="0"/>
              <a:t> research methods are used to calculate </a:t>
            </a:r>
            <a:r>
              <a:rPr lang="en-US" b="1" i="1" dirty="0" smtClean="0"/>
              <a:t>price </a:t>
            </a:r>
            <a:r>
              <a:rPr lang="en-US" b="1" i="1" dirty="0" err="1" smtClean="0"/>
              <a:t>elasticities</a:t>
            </a:r>
            <a:r>
              <a:rPr lang="en-US" b="1" i="1" dirty="0" smtClean="0"/>
              <a:t> </a:t>
            </a:r>
            <a:r>
              <a:rPr lang="en-US" dirty="0" smtClean="0"/>
              <a:t>in real life, including analysis of historic sales data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smtClean="0"/>
              <a:t>rice elasticity of demand (PED</a:t>
            </a:r>
            <a:r>
              <a:rPr lang="cs-CZ" dirty="0" smtClean="0"/>
              <a:t>) </a:t>
            </a:r>
            <a:r>
              <a:rPr lang="en-US" dirty="0" smtClean="0"/>
              <a:t>was devised by Alfred Marshall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b="1" i="1" dirty="0" smtClean="0"/>
              <a:t>demand curve </a:t>
            </a:r>
            <a:r>
              <a:rPr lang="en-US" dirty="0" smtClean="0"/>
              <a:t>is a graphical depiction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i</a:t>
            </a:r>
            <a:r>
              <a:rPr lang="en-US" dirty="0" smtClean="0"/>
              <a:t>t shows how the quantity demanded of some product during a specified period of time will change as the price of that product changes, holding all other determinants of quantity demanded constant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smtClean="0"/>
              <a:t>rice is usually measured on the vertical axis and quantity demanded on the horizontal axis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4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98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309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systému Office</vt:lpstr>
      <vt:lpstr>2_Motiv systému Office</vt:lpstr>
      <vt:lpstr>Prezentace aplikace PowerPoint</vt:lpstr>
      <vt:lpstr>Demand</vt:lpstr>
      <vt:lpstr>Demand</vt:lpstr>
      <vt:lpstr>Law of demand</vt:lpstr>
      <vt:lpstr>Limitations</vt:lpstr>
      <vt:lpstr>Elasticity of demand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10</cp:revision>
  <dcterms:created xsi:type="dcterms:W3CDTF">2013-06-02T18:18:06Z</dcterms:created>
  <dcterms:modified xsi:type="dcterms:W3CDTF">2013-06-24T06:33:49Z</dcterms:modified>
</cp:coreProperties>
</file>