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C872C-062A-40A0-A332-55A3AA91E1B9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E36F6-FE6E-482E-A386-76D8ED923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965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E36F6-FE6E-482E-A386-76D8ED9233B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632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E7F-4F97-4730-8E64-DF89875910BC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A066-F0CD-48FB-A5CB-C9ACE62678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37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E7F-4F97-4730-8E64-DF89875910BC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A066-F0CD-48FB-A5CB-C9ACE62678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203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E7F-4F97-4730-8E64-DF89875910BC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A066-F0CD-48FB-A5CB-C9ACE62678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11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E7F-4F97-4730-8E64-DF89875910BC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A066-F0CD-48FB-A5CB-C9ACE62678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733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E7F-4F97-4730-8E64-DF89875910BC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A066-F0CD-48FB-A5CB-C9ACE62678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506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E7F-4F97-4730-8E64-DF89875910BC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A066-F0CD-48FB-A5CB-C9ACE62678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62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E7F-4F97-4730-8E64-DF89875910BC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A066-F0CD-48FB-A5CB-C9ACE62678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78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E7F-4F97-4730-8E64-DF89875910BC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A066-F0CD-48FB-A5CB-C9ACE62678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015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E7F-4F97-4730-8E64-DF89875910BC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A066-F0CD-48FB-A5CB-C9ACE62678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63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E7F-4F97-4730-8E64-DF89875910BC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A066-F0CD-48FB-A5CB-C9ACE62678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917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E7F-4F97-4730-8E64-DF89875910BC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A066-F0CD-48FB-A5CB-C9ACE62678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00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30E7F-4F97-4730-8E64-DF89875910BC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9A066-F0CD-48FB-A5CB-C9ACE62678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54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30. 06. </a:t>
            </a:r>
            <a:r>
              <a:rPr lang="cs-CZ" sz="1400" dirty="0" smtClean="0"/>
              <a:t>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VY_32_INOVACE_0</a:t>
            </a:r>
            <a:r>
              <a:rPr lang="en-US" sz="1400" dirty="0"/>
              <a:t>6</a:t>
            </a:r>
            <a:r>
              <a:rPr lang="cs-CZ" sz="1400" dirty="0"/>
              <a:t>_AJ_CM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konverzační témata pro studenty  různých </a:t>
            </a:r>
            <a:r>
              <a:rPr lang="cs-CZ" sz="1400" dirty="0" smtClean="0"/>
              <a:t>oborů</a:t>
            </a:r>
          </a:p>
          <a:p>
            <a:pPr marL="0" indent="0">
              <a:buNone/>
            </a:pPr>
            <a:r>
              <a:rPr lang="cs-CZ" sz="1400" dirty="0" smtClean="0"/>
              <a:t>Téma:		</a:t>
            </a:r>
            <a:r>
              <a:rPr lang="cs-CZ" sz="1400" dirty="0" err="1" smtClean="0"/>
              <a:t>Idioms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Klíčová slova:       	</a:t>
            </a:r>
            <a:r>
              <a:rPr lang="en-US" sz="1400" dirty="0" smtClean="0"/>
              <a:t>idioms of </a:t>
            </a:r>
            <a:r>
              <a:rPr lang="en-US" sz="1400" dirty="0" err="1" smtClean="0"/>
              <a:t>colour</a:t>
            </a: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Metodický 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slovní zásobou .  Jedná se zejména o výrazy z běžného života.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jednotlivých slov v ustáleném spojení. V případě potřeby pracují se slovníkem</a:t>
            </a:r>
            <a:r>
              <a:rPr lang="cs-CZ" sz="1400" dirty="0" smtClean="0"/>
              <a:t>. Uvádí  více příkladů.</a:t>
            </a:r>
            <a:endParaRPr lang="cs-CZ" sz="14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886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Idioms of </a:t>
            </a:r>
            <a:r>
              <a:rPr lang="en-US" dirty="0" err="1" smtClean="0"/>
              <a:t>colour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719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</a:t>
            </a:r>
            <a:r>
              <a:rPr lang="en-US" dirty="0" smtClean="0"/>
              <a:t>hite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 smtClean="0"/>
              <a:t>white elephant</a:t>
            </a:r>
          </a:p>
          <a:p>
            <a:r>
              <a:rPr lang="en-US" dirty="0" smtClean="0"/>
              <a:t>white crow</a:t>
            </a:r>
          </a:p>
          <a:p>
            <a:r>
              <a:rPr lang="en-US" dirty="0" smtClean="0"/>
              <a:t>as white as a sheet</a:t>
            </a:r>
          </a:p>
          <a:p>
            <a:r>
              <a:rPr lang="en-US" dirty="0" smtClean="0"/>
              <a:t>whiter than white</a:t>
            </a:r>
          </a:p>
          <a:p>
            <a:r>
              <a:rPr lang="en-US" dirty="0" smtClean="0"/>
              <a:t>white lie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What we need are playgrounds not a white elephant shopping </a:t>
            </a:r>
            <a:r>
              <a:rPr lang="en-US" dirty="0" err="1" smtClean="0"/>
              <a:t>centre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Seeing the price she turned as white as a sheet.</a:t>
            </a:r>
          </a:p>
          <a:p>
            <a:r>
              <a:rPr lang="en-US" dirty="0" smtClean="0"/>
              <a:t>It was whiter than white he loved her.</a:t>
            </a:r>
          </a:p>
          <a:p>
            <a:r>
              <a:rPr lang="en-US" dirty="0" smtClean="0"/>
              <a:t>He told her another white lie.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80741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as black as raven</a:t>
            </a:r>
          </a:p>
          <a:p>
            <a:r>
              <a:rPr lang="en-US" dirty="0" smtClean="0"/>
              <a:t>blackmail</a:t>
            </a:r>
          </a:p>
          <a:p>
            <a:r>
              <a:rPr lang="en-US" dirty="0" smtClean="0"/>
              <a:t>black box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en-US" dirty="0" smtClean="0"/>
              <a:t>Her hair is as black as raven.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blackbox</a:t>
            </a:r>
            <a:r>
              <a:rPr lang="en-US" dirty="0" smtClean="0"/>
              <a:t> will tell us more about the crash.</a:t>
            </a:r>
          </a:p>
          <a:p>
            <a:r>
              <a:rPr lang="en-US" dirty="0" smtClean="0"/>
              <a:t>Rich people are often blackmailed.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455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 err="1" smtClean="0"/>
              <a:t>colours</a:t>
            </a:r>
            <a:r>
              <a:rPr lang="en-US" dirty="0" smtClean="0"/>
              <a:t> – try it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 anchor="ctr">
            <a:normAutofit/>
          </a:bodyPr>
          <a:lstStyle/>
          <a:p>
            <a:r>
              <a:rPr lang="en-US" dirty="0" smtClean="0"/>
              <a:t>to see pink elephants</a:t>
            </a:r>
          </a:p>
          <a:p>
            <a:r>
              <a:rPr lang="en-US" dirty="0" smtClean="0"/>
              <a:t>once in a blue moon</a:t>
            </a:r>
          </a:p>
          <a:p>
            <a:r>
              <a:rPr lang="en-US" dirty="0" smtClean="0"/>
              <a:t>as red as a beetroot</a:t>
            </a:r>
          </a:p>
          <a:p>
            <a:r>
              <a:rPr lang="en-US" dirty="0" smtClean="0"/>
              <a:t>green Christmas</a:t>
            </a:r>
          </a:p>
          <a:p>
            <a:r>
              <a:rPr lang="en-US" dirty="0" smtClean="0"/>
              <a:t>paint the town red</a:t>
            </a:r>
          </a:p>
          <a:p>
            <a:r>
              <a:rPr lang="en-US" dirty="0" smtClean="0"/>
              <a:t>true-blue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very seldom</a:t>
            </a:r>
          </a:p>
          <a:p>
            <a:r>
              <a:rPr lang="en-US" dirty="0" smtClean="0"/>
              <a:t>to see things that do not exist, you are too drunk</a:t>
            </a:r>
          </a:p>
          <a:p>
            <a:r>
              <a:rPr lang="en-US" dirty="0" smtClean="0"/>
              <a:t>to be loyal</a:t>
            </a:r>
          </a:p>
          <a:p>
            <a:r>
              <a:rPr lang="en-US" dirty="0" smtClean="0"/>
              <a:t>to blush</a:t>
            </a:r>
          </a:p>
          <a:p>
            <a:r>
              <a:rPr lang="en-US" dirty="0" smtClean="0"/>
              <a:t>visit a lot of pubs and bars</a:t>
            </a:r>
          </a:p>
          <a:p>
            <a:r>
              <a:rPr lang="en-US" dirty="0" smtClean="0"/>
              <a:t>Xmas without any snow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550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you right?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see pink elephants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once in a blue moon</a:t>
            </a:r>
          </a:p>
          <a:p>
            <a:r>
              <a:rPr lang="en-US" dirty="0" smtClean="0"/>
              <a:t>as red as a beetroot</a:t>
            </a:r>
          </a:p>
          <a:p>
            <a:r>
              <a:rPr lang="en-US" dirty="0" smtClean="0"/>
              <a:t>green Christmas</a:t>
            </a:r>
          </a:p>
          <a:p>
            <a:r>
              <a:rPr lang="en-US" dirty="0" smtClean="0"/>
              <a:t>paint the town red  </a:t>
            </a:r>
            <a:endParaRPr lang="cs-CZ" dirty="0"/>
          </a:p>
          <a:p>
            <a:r>
              <a:rPr lang="cs-CZ" dirty="0" err="1" smtClean="0"/>
              <a:t>true</a:t>
            </a:r>
            <a:r>
              <a:rPr lang="cs-CZ" dirty="0" smtClean="0"/>
              <a:t>-blue</a:t>
            </a:r>
            <a:r>
              <a:rPr lang="en-US" dirty="0" smtClean="0"/>
              <a:t>                                                                            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see things that do not exist, you are drunk</a:t>
            </a:r>
          </a:p>
          <a:p>
            <a:r>
              <a:rPr lang="en-US" dirty="0" smtClean="0"/>
              <a:t>very seldom</a:t>
            </a:r>
          </a:p>
          <a:p>
            <a:r>
              <a:rPr lang="en-US" dirty="0" smtClean="0"/>
              <a:t>to blush</a:t>
            </a:r>
          </a:p>
          <a:p>
            <a:r>
              <a:rPr lang="en-US" dirty="0" smtClean="0"/>
              <a:t>Xmas without any snow</a:t>
            </a:r>
          </a:p>
          <a:p>
            <a:r>
              <a:rPr lang="en-US" dirty="0" smtClean="0"/>
              <a:t>visit a lot of pubs </a:t>
            </a:r>
          </a:p>
          <a:p>
            <a:r>
              <a:rPr lang="en-US" dirty="0" smtClean="0"/>
              <a:t>to be loyal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92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dirty="0">
                <a:solidFill>
                  <a:prstClr val="black"/>
                </a:solidFill>
              </a:rPr>
              <a:t>archiv autora</a:t>
            </a:r>
          </a:p>
          <a:p>
            <a:r>
              <a:rPr lang="cs-CZ" dirty="0" smtClean="0">
                <a:solidFill>
                  <a:prstClr val="black"/>
                </a:solidFill>
              </a:rPr>
              <a:t>PHILLIPS, Janet a kol. Oxford studijní slovník. Oxford: Oxford University Press, 2010, ISBN 978019 430655 3. </a:t>
            </a:r>
            <a:endParaRPr lang="en-US" dirty="0" smtClean="0">
              <a:solidFill>
                <a:prstClr val="black"/>
              </a:solidFill>
            </a:endParaRPr>
          </a:p>
          <a:p>
            <a:r>
              <a:rPr lang="cs-CZ" dirty="0" smtClean="0">
                <a:solidFill>
                  <a:prstClr val="black"/>
                </a:solidFill>
                <a:hlinkClick r:id="rId2"/>
              </a:rPr>
              <a:t>h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ttp://</a:t>
            </a:r>
            <a:r>
              <a:rPr lang="cs-CZ" dirty="0" smtClean="0">
                <a:solidFill>
                  <a:prstClr val="black"/>
                </a:solidFill>
                <a:hlinkClick r:id="rId2"/>
              </a:rPr>
              <a:t>en.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wikipedia.org</a:t>
            </a:r>
            <a:endParaRPr lang="cs-CZ" dirty="0" smtClean="0">
              <a:solidFill>
                <a:prstClr val="black"/>
              </a:solidFill>
            </a:endParaRPr>
          </a:p>
          <a:p>
            <a:endParaRPr lang="cs-CZ" dirty="0" smtClean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840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232</Words>
  <Application>Microsoft Office PowerPoint</Application>
  <PresentationFormat>Předvádění na obrazovce (4:3)</PresentationFormat>
  <Paragraphs>71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Idioms of colour</vt:lpstr>
      <vt:lpstr>White </vt:lpstr>
      <vt:lpstr>Black</vt:lpstr>
      <vt:lpstr>Other colours – try it </vt:lpstr>
      <vt:lpstr>Are you right?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6</cp:revision>
  <dcterms:created xsi:type="dcterms:W3CDTF">2013-09-29T14:55:18Z</dcterms:created>
  <dcterms:modified xsi:type="dcterms:W3CDTF">2013-10-13T10:15:09Z</dcterms:modified>
</cp:coreProperties>
</file>