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872C-062A-40A0-A332-55A3AA91E1B9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E36F6-FE6E-482E-A386-76D8ED923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E36F6-FE6E-482E-A386-76D8ED9233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3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3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73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0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2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8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1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1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0E7F-4F97-4730-8E64-DF89875910BC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A066-F0CD-48FB-A5CB-C9ACE6267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30. 06. </a:t>
            </a:r>
            <a:r>
              <a:rPr lang="cs-CZ" sz="1400" dirty="0" smtClean="0"/>
              <a:t>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</a:t>
            </a:r>
            <a:r>
              <a:rPr lang="en-US" sz="1400" dirty="0"/>
              <a:t>6</a:t>
            </a:r>
            <a:r>
              <a:rPr lang="cs-CZ" sz="1400" dirty="0"/>
              <a:t>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konverzační témata pro studenty  různých </a:t>
            </a:r>
            <a:r>
              <a:rPr lang="cs-CZ" sz="1400" dirty="0" smtClean="0"/>
              <a:t>oborů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Idioms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en-US" sz="1400" dirty="0" smtClean="0"/>
              <a:t>idioms of </a:t>
            </a:r>
            <a:r>
              <a:rPr lang="en-US" sz="1400" dirty="0" err="1" smtClean="0"/>
              <a:t>colour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jednotlivých slov v ustáleném spojení. V případě potřeby pracují se slovníkem</a:t>
            </a:r>
            <a:r>
              <a:rPr lang="cs-CZ" sz="1400" dirty="0" smtClean="0"/>
              <a:t>. Uvádí  více příkladů.</a:t>
            </a:r>
            <a:endParaRPr lang="cs-CZ" sz="1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8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Idioms of </a:t>
            </a:r>
            <a:r>
              <a:rPr lang="en-US" dirty="0" err="1" smtClean="0"/>
              <a:t>colour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1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hite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white elephant</a:t>
            </a:r>
          </a:p>
          <a:p>
            <a:r>
              <a:rPr lang="en-US" dirty="0" smtClean="0"/>
              <a:t>white crow</a:t>
            </a:r>
          </a:p>
          <a:p>
            <a:r>
              <a:rPr lang="en-US" dirty="0" smtClean="0"/>
              <a:t>as white as a sheet</a:t>
            </a:r>
          </a:p>
          <a:p>
            <a:r>
              <a:rPr lang="en-US" dirty="0" smtClean="0"/>
              <a:t>whiter than white</a:t>
            </a:r>
          </a:p>
          <a:p>
            <a:r>
              <a:rPr lang="en-US" dirty="0" smtClean="0"/>
              <a:t>white lie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we need are playgrounds not a white elephant shopping </a:t>
            </a:r>
            <a:r>
              <a:rPr lang="en-US" dirty="0" err="1" smtClean="0"/>
              <a:t>centre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Seeing the price she turned as white as a sheet.</a:t>
            </a:r>
          </a:p>
          <a:p>
            <a:r>
              <a:rPr lang="en-US" dirty="0" smtClean="0"/>
              <a:t>It was whiter than white he loved her.</a:t>
            </a:r>
          </a:p>
          <a:p>
            <a:r>
              <a:rPr lang="en-US" dirty="0" smtClean="0"/>
              <a:t>He told her another white lie.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074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black as raven</a:t>
            </a:r>
          </a:p>
          <a:p>
            <a:r>
              <a:rPr lang="en-US" dirty="0" smtClean="0"/>
              <a:t>blackmail</a:t>
            </a:r>
          </a:p>
          <a:p>
            <a:r>
              <a:rPr lang="en-US" dirty="0" smtClean="0"/>
              <a:t>black box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US" dirty="0" smtClean="0"/>
              <a:t>Her hair is as black as raven.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blackbox</a:t>
            </a:r>
            <a:r>
              <a:rPr lang="en-US" dirty="0" smtClean="0"/>
              <a:t> will tell us more about the crash.</a:t>
            </a:r>
          </a:p>
          <a:p>
            <a:r>
              <a:rPr lang="en-US" dirty="0" smtClean="0"/>
              <a:t>Rich people are often blackmailed.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5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colours</a:t>
            </a:r>
            <a:r>
              <a:rPr lang="en-US" dirty="0" smtClean="0"/>
              <a:t> – try it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to see pink elephants</a:t>
            </a:r>
          </a:p>
          <a:p>
            <a:r>
              <a:rPr lang="en-US" dirty="0" smtClean="0"/>
              <a:t>once in a blue moon</a:t>
            </a:r>
          </a:p>
          <a:p>
            <a:r>
              <a:rPr lang="en-US" dirty="0" smtClean="0"/>
              <a:t>as red as a beetroot</a:t>
            </a:r>
          </a:p>
          <a:p>
            <a:r>
              <a:rPr lang="en-US" dirty="0" smtClean="0"/>
              <a:t>green Christmas</a:t>
            </a:r>
          </a:p>
          <a:p>
            <a:r>
              <a:rPr lang="en-US" dirty="0" smtClean="0"/>
              <a:t>paint the town red</a:t>
            </a:r>
          </a:p>
          <a:p>
            <a:r>
              <a:rPr lang="en-US" dirty="0" smtClean="0"/>
              <a:t>true-blue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seldom</a:t>
            </a:r>
          </a:p>
          <a:p>
            <a:r>
              <a:rPr lang="en-US" dirty="0" smtClean="0"/>
              <a:t>to see things that do not exist, you are too drunk</a:t>
            </a:r>
          </a:p>
          <a:p>
            <a:r>
              <a:rPr lang="en-US" dirty="0" smtClean="0"/>
              <a:t>to be loyal</a:t>
            </a:r>
          </a:p>
          <a:p>
            <a:r>
              <a:rPr lang="en-US" dirty="0" smtClean="0"/>
              <a:t>to blush</a:t>
            </a:r>
          </a:p>
          <a:p>
            <a:r>
              <a:rPr lang="en-US" dirty="0" smtClean="0"/>
              <a:t>visit a lot of pubs and bars</a:t>
            </a:r>
          </a:p>
          <a:p>
            <a:r>
              <a:rPr lang="en-US" dirty="0" smtClean="0"/>
              <a:t>Xmas without any snow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5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right?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pink elephants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once in a blue moon</a:t>
            </a:r>
          </a:p>
          <a:p>
            <a:r>
              <a:rPr lang="en-US" dirty="0" smtClean="0"/>
              <a:t>as red as a beetroot</a:t>
            </a:r>
          </a:p>
          <a:p>
            <a:r>
              <a:rPr lang="en-US" dirty="0" smtClean="0"/>
              <a:t>green Christmas</a:t>
            </a:r>
          </a:p>
          <a:p>
            <a:r>
              <a:rPr lang="en-US" dirty="0" smtClean="0"/>
              <a:t>paint the town red  </a:t>
            </a:r>
            <a:endParaRPr lang="cs-CZ" dirty="0"/>
          </a:p>
          <a:p>
            <a:r>
              <a:rPr lang="cs-CZ" dirty="0" err="1" smtClean="0"/>
              <a:t>true</a:t>
            </a:r>
            <a:r>
              <a:rPr lang="cs-CZ" dirty="0" smtClean="0"/>
              <a:t>-blue</a:t>
            </a:r>
            <a:r>
              <a:rPr lang="en-US" dirty="0" smtClean="0"/>
              <a:t>                                                                          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things that do not exist, you are drunk</a:t>
            </a:r>
          </a:p>
          <a:p>
            <a:r>
              <a:rPr lang="en-US" dirty="0" smtClean="0"/>
              <a:t>very seldom</a:t>
            </a:r>
          </a:p>
          <a:p>
            <a:r>
              <a:rPr lang="en-US" dirty="0" smtClean="0"/>
              <a:t>to blush</a:t>
            </a:r>
          </a:p>
          <a:p>
            <a:r>
              <a:rPr lang="en-US" dirty="0" smtClean="0"/>
              <a:t>Xmas without any snow</a:t>
            </a:r>
          </a:p>
          <a:p>
            <a:r>
              <a:rPr lang="en-US" dirty="0" smtClean="0"/>
              <a:t>visit a lot of pubs </a:t>
            </a:r>
          </a:p>
          <a:p>
            <a:r>
              <a:rPr lang="en-US" dirty="0" smtClean="0"/>
              <a:t>to be loyal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9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 smtClean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 smtClean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4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232</Words>
  <Application>Microsoft Office PowerPoint</Application>
  <PresentationFormat>Předvádění na obrazovce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Idioms of colour</vt:lpstr>
      <vt:lpstr>White </vt:lpstr>
      <vt:lpstr>Black</vt:lpstr>
      <vt:lpstr>Other colours – try it </vt:lpstr>
      <vt:lpstr>Are you right?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6</cp:revision>
  <dcterms:created xsi:type="dcterms:W3CDTF">2013-09-29T14:55:18Z</dcterms:created>
  <dcterms:modified xsi:type="dcterms:W3CDTF">2013-10-13T10:15:09Z</dcterms:modified>
</cp:coreProperties>
</file>