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9" r:id="rId3"/>
    <p:sldId id="327" r:id="rId4"/>
    <p:sldId id="328" r:id="rId5"/>
    <p:sldId id="329" r:id="rId6"/>
    <p:sldId id="26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95BB2-401C-49D4-9568-4B2769066B3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60ECE7-D4F5-4F66-A001-2A9382C8C730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58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F301-E0D3-4E3F-B8D3-F28097E7CD8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538F-AA53-48EF-9EAE-53678C7D656E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101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89E45-973E-400C-9011-C479831ADF03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FA83ED-22A4-4DAB-AC2E-70D14515BFE8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91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A2F0F-05A2-41A1-8531-F72BEE29978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2E38-8BAB-4845-8B60-BD55C948C089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64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A8EB-795C-4118-8DD0-E7B5DAEF39A8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AA5B4-7DAD-4F93-8369-5238E42BCFC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934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5443-5A7A-4AC2-9262-F6CD56987215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3C278-995D-445A-A3C1-BD241FFCACA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324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974A3-3027-4BCE-B317-A113B7F76D4D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99000-D617-4C6A-B25C-E1F1309D04C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40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FFBA-2622-4FD1-B6B0-4886EBCA040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60E4-69DC-4C9A-8E2C-9BB67DA04352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9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4B7756-A551-48C3-8552-CBB32D78EBE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810359-2480-4CB7-9B78-1C7F3677A553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1327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CF09-C69A-45B1-BD4F-4B0CFEA9394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501A-5EFB-4F38-B50A-EC29361D04AC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32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F58C-6F36-405D-B627-98FC781789D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9149-9347-43ED-8A6B-F9DB32027A94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2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A72A94A-7522-40B5-A47E-9AA0977C681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68AC0F-60D1-4A1F-A789-A09C6FADF13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38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17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0 w 7514"/>
                <a:gd name="T35" fmla="*/ 0 h 385"/>
                <a:gd name="T36" fmla="*/ 0 w 7514"/>
                <a:gd name="T37" fmla="*/ 0 h 385"/>
                <a:gd name="T38" fmla="*/ 0 w 7514"/>
                <a:gd name="T39" fmla="*/ 0 h 385"/>
                <a:gd name="T40" fmla="*/ 0 w 7514"/>
                <a:gd name="T41" fmla="*/ 0 h 385"/>
                <a:gd name="T42" fmla="*/ 0 w 7514"/>
                <a:gd name="T43" fmla="*/ 0 h 385"/>
                <a:gd name="T44" fmla="*/ 0 w 7514"/>
                <a:gd name="T45" fmla="*/ 0 h 385"/>
                <a:gd name="T46" fmla="*/ 0 w 7514"/>
                <a:gd name="T47" fmla="*/ 0 h 385"/>
                <a:gd name="T48" fmla="*/ 0 w 7514"/>
                <a:gd name="T49" fmla="*/ 0 h 385"/>
                <a:gd name="T50" fmla="*/ 0 w 7514"/>
                <a:gd name="T51" fmla="*/ 0 h 385"/>
                <a:gd name="T52" fmla="*/ 0 w 7514"/>
                <a:gd name="T53" fmla="*/ 0 h 385"/>
                <a:gd name="T54" fmla="*/ 0 w 7514"/>
                <a:gd name="T55" fmla="*/ 0 h 385"/>
                <a:gd name="T56" fmla="*/ 0 w 7514"/>
                <a:gd name="T57" fmla="*/ 0 h 385"/>
                <a:gd name="T58" fmla="*/ 0 w 7514"/>
                <a:gd name="T59" fmla="*/ 0 h 385"/>
                <a:gd name="T60" fmla="*/ 0 w 7514"/>
                <a:gd name="T61" fmla="*/ 0 h 385"/>
                <a:gd name="T62" fmla="*/ 0 w 7514"/>
                <a:gd name="T63" fmla="*/ 0 h 385"/>
                <a:gd name="T64" fmla="*/ 0 w 7514"/>
                <a:gd name="T65" fmla="*/ 0 h 385"/>
                <a:gd name="T66" fmla="*/ 0 w 7514"/>
                <a:gd name="T67" fmla="*/ 0 h 385"/>
                <a:gd name="T68" fmla="*/ 0 w 7514"/>
                <a:gd name="T69" fmla="*/ 0 h 385"/>
                <a:gd name="T70" fmla="*/ 0 w 7514"/>
                <a:gd name="T71" fmla="*/ 0 h 385"/>
                <a:gd name="T72" fmla="*/ 0 w 7514"/>
                <a:gd name="T73" fmla="*/ 0 h 385"/>
                <a:gd name="T74" fmla="*/ 0 w 7514"/>
                <a:gd name="T75" fmla="*/ 0 h 385"/>
                <a:gd name="T76" fmla="*/ 0 w 7514"/>
                <a:gd name="T77" fmla="*/ 0 h 385"/>
                <a:gd name="T78" fmla="*/ 0 w 7514"/>
                <a:gd name="T79" fmla="*/ 0 h 385"/>
                <a:gd name="T80" fmla="*/ 0 w 7514"/>
                <a:gd name="T81" fmla="*/ 0 h 385"/>
                <a:gd name="T82" fmla="*/ 0 w 7514"/>
                <a:gd name="T83" fmla="*/ 0 h 385"/>
                <a:gd name="T84" fmla="*/ 0 w 7514"/>
                <a:gd name="T85" fmla="*/ 0 h 385"/>
                <a:gd name="T86" fmla="*/ 0 w 7514"/>
                <a:gd name="T87" fmla="*/ 0 h 385"/>
                <a:gd name="T88" fmla="*/ 0 w 7514"/>
                <a:gd name="T89" fmla="*/ 0 h 385"/>
                <a:gd name="T90" fmla="*/ 0 w 7514"/>
                <a:gd name="T91" fmla="*/ 0 h 385"/>
                <a:gd name="T92" fmla="*/ 0 w 7514"/>
                <a:gd name="T93" fmla="*/ 0 h 385"/>
                <a:gd name="T94" fmla="*/ 0 w 7514"/>
                <a:gd name="T95" fmla="*/ 0 h 385"/>
                <a:gd name="T96" fmla="*/ 0 w 7514"/>
                <a:gd name="T97" fmla="*/ 0 h 385"/>
                <a:gd name="T98" fmla="*/ 0 w 7514"/>
                <a:gd name="T99" fmla="*/ 0 h 385"/>
                <a:gd name="T100" fmla="*/ 0 w 7514"/>
                <a:gd name="T101" fmla="*/ 0 h 385"/>
                <a:gd name="T102" fmla="*/ 0 w 7514"/>
                <a:gd name="T103" fmla="*/ 0 h 385"/>
                <a:gd name="T104" fmla="*/ 0 w 7514"/>
                <a:gd name="T105" fmla="*/ 0 h 385"/>
                <a:gd name="T106" fmla="*/ 0 w 7514"/>
                <a:gd name="T107" fmla="*/ 0 h 385"/>
                <a:gd name="T108" fmla="*/ 0 w 7514"/>
                <a:gd name="T109" fmla="*/ 0 h 385"/>
                <a:gd name="T110" fmla="*/ 0 w 7514"/>
                <a:gd name="T111" fmla="*/ 0 h 385"/>
                <a:gd name="T112" fmla="*/ 0 w 7514"/>
                <a:gd name="T113" fmla="*/ 0 h 385"/>
                <a:gd name="T114" fmla="*/ 0 w 7514"/>
                <a:gd name="T115" fmla="*/ 0 h 385"/>
                <a:gd name="T116" fmla="*/ 0 w 7514"/>
                <a:gd name="T117" fmla="*/ 0 h 385"/>
                <a:gd name="T118" fmla="*/ 0 w 7514"/>
                <a:gd name="T119" fmla="*/ 0 h 385"/>
                <a:gd name="T120" fmla="*/ 0 w 7514"/>
                <a:gd name="T121" fmla="*/ 0 h 385"/>
                <a:gd name="T122" fmla="*/ 0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1 w 2517"/>
                <a:gd name="T13" fmla="*/ 0 h 1689"/>
                <a:gd name="T14" fmla="*/ 1 w 2517"/>
                <a:gd name="T15" fmla="*/ 0 h 1689"/>
                <a:gd name="T16" fmla="*/ 1 w 2517"/>
                <a:gd name="T17" fmla="*/ 0 h 1689"/>
                <a:gd name="T18" fmla="*/ 1 w 2517"/>
                <a:gd name="T19" fmla="*/ 0 h 1689"/>
                <a:gd name="T20" fmla="*/ 1 w 2517"/>
                <a:gd name="T21" fmla="*/ 0 h 1689"/>
                <a:gd name="T22" fmla="*/ 1 w 2517"/>
                <a:gd name="T23" fmla="*/ 0 h 1689"/>
                <a:gd name="T24" fmla="*/ 1 w 2517"/>
                <a:gd name="T25" fmla="*/ 0 h 1689"/>
                <a:gd name="T26" fmla="*/ 1 w 2517"/>
                <a:gd name="T27" fmla="*/ 0 h 1689"/>
                <a:gd name="T28" fmla="*/ 1 w 2517"/>
                <a:gd name="T29" fmla="*/ 0 h 1689"/>
                <a:gd name="T30" fmla="*/ 1 w 2517"/>
                <a:gd name="T31" fmla="*/ 0 h 1689"/>
                <a:gd name="T32" fmla="*/ 1 w 2517"/>
                <a:gd name="T33" fmla="*/ 0 h 1689"/>
                <a:gd name="T34" fmla="*/ 1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1 w 2521"/>
                <a:gd name="T107" fmla="*/ 1 h 294"/>
                <a:gd name="T108" fmla="*/ 1 w 2521"/>
                <a:gd name="T109" fmla="*/ 1 h 294"/>
                <a:gd name="T110" fmla="*/ 1 w 2521"/>
                <a:gd name="T111" fmla="*/ 1 h 294"/>
                <a:gd name="T112" fmla="*/ 1 w 2521"/>
                <a:gd name="T113" fmla="*/ 1 h 294"/>
                <a:gd name="T114" fmla="*/ 1 w 2521"/>
                <a:gd name="T115" fmla="*/ 1 h 294"/>
                <a:gd name="T116" fmla="*/ 1 w 2521"/>
                <a:gd name="T117" fmla="*/ 1 h 294"/>
                <a:gd name="T118" fmla="*/ 1 w 2521"/>
                <a:gd name="T119" fmla="*/ 1 h 294"/>
                <a:gd name="T120" fmla="*/ 1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0 w 2355"/>
                <a:gd name="T1" fmla="*/ 1 h 1405"/>
                <a:gd name="T2" fmla="*/ 0 w 2355"/>
                <a:gd name="T3" fmla="*/ 1 h 1405"/>
                <a:gd name="T4" fmla="*/ 0 w 2355"/>
                <a:gd name="T5" fmla="*/ 1 h 1405"/>
                <a:gd name="T6" fmla="*/ 0 w 2355"/>
                <a:gd name="T7" fmla="*/ 1 h 1405"/>
                <a:gd name="T8" fmla="*/ 0 w 2355"/>
                <a:gd name="T9" fmla="*/ 1 h 1405"/>
                <a:gd name="T10" fmla="*/ 0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0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 w 2753"/>
                <a:gd name="T1" fmla="*/ 1 h 496"/>
                <a:gd name="T2" fmla="*/ 1 w 2753"/>
                <a:gd name="T3" fmla="*/ 1 h 496"/>
                <a:gd name="T4" fmla="*/ 1 w 2753"/>
                <a:gd name="T5" fmla="*/ 1 h 496"/>
                <a:gd name="T6" fmla="*/ 1 w 2753"/>
                <a:gd name="T7" fmla="*/ 1 h 496"/>
                <a:gd name="T8" fmla="*/ 1 w 2753"/>
                <a:gd name="T9" fmla="*/ 1 h 496"/>
                <a:gd name="T10" fmla="*/ 1 w 2753"/>
                <a:gd name="T11" fmla="*/ 1 h 496"/>
                <a:gd name="T12" fmla="*/ 1 w 2753"/>
                <a:gd name="T13" fmla="*/ 1 h 496"/>
                <a:gd name="T14" fmla="*/ 1 w 2753"/>
                <a:gd name="T15" fmla="*/ 1 h 496"/>
                <a:gd name="T16" fmla="*/ 1 w 2753"/>
                <a:gd name="T17" fmla="*/ 1 h 496"/>
                <a:gd name="T18" fmla="*/ 1 w 2753"/>
                <a:gd name="T19" fmla="*/ 1 h 496"/>
                <a:gd name="T20" fmla="*/ 1 w 2753"/>
                <a:gd name="T21" fmla="*/ 1 h 496"/>
                <a:gd name="T22" fmla="*/ 1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1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1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1 w 4304"/>
                <a:gd name="T69" fmla="*/ 1 h 532"/>
                <a:gd name="T70" fmla="*/ 1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 w 2467"/>
                <a:gd name="T51" fmla="*/ 1 h 262"/>
                <a:gd name="T52" fmla="*/ 1 w 2467"/>
                <a:gd name="T53" fmla="*/ 1 h 262"/>
                <a:gd name="T54" fmla="*/ 1 w 2467"/>
                <a:gd name="T55" fmla="*/ 1 h 262"/>
                <a:gd name="T56" fmla="*/ 1 w 2467"/>
                <a:gd name="T57" fmla="*/ 1 h 262"/>
                <a:gd name="T58" fmla="*/ 1 w 2467"/>
                <a:gd name="T59" fmla="*/ 1 h 262"/>
                <a:gd name="T60" fmla="*/ 1 w 2467"/>
                <a:gd name="T61" fmla="*/ 1 h 262"/>
                <a:gd name="T62" fmla="*/ 1 w 2467"/>
                <a:gd name="T63" fmla="*/ 1 h 262"/>
                <a:gd name="T64" fmla="*/ 1 w 2467"/>
                <a:gd name="T65" fmla="*/ 1 h 262"/>
                <a:gd name="T66" fmla="*/ 1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1 w 4312"/>
                <a:gd name="T111" fmla="*/ 0 h 228"/>
                <a:gd name="T112" fmla="*/ 1 w 4312"/>
                <a:gd name="T113" fmla="*/ 0 h 228"/>
                <a:gd name="T114" fmla="*/ 1 w 4312"/>
                <a:gd name="T115" fmla="*/ 0 h 228"/>
                <a:gd name="T116" fmla="*/ 1 w 4312"/>
                <a:gd name="T117" fmla="*/ 0 h 228"/>
                <a:gd name="T118" fmla="*/ 1 w 4312"/>
                <a:gd name="T119" fmla="*/ 0 h 228"/>
                <a:gd name="T120" fmla="*/ 1 w 4312"/>
                <a:gd name="T121" fmla="*/ 0 h 228"/>
                <a:gd name="T122" fmla="*/ 1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Jméno autora: Mgr. Olga </a:t>
            </a:r>
            <a:r>
              <a:rPr lang="cs-CZ" sz="1500" b="1" dirty="0" err="1" smtClean="0">
                <a:solidFill>
                  <a:srgbClr val="758386"/>
                </a:solidFill>
              </a:rPr>
              <a:t>Bayerlová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Datum vytvoření: 22.04.2013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Číslo </a:t>
            </a:r>
            <a:r>
              <a:rPr lang="cs-CZ" sz="1500" b="1" dirty="0" err="1" smtClean="0">
                <a:solidFill>
                  <a:srgbClr val="758386"/>
                </a:solidFill>
              </a:rPr>
              <a:t>DUMu</a:t>
            </a:r>
            <a:r>
              <a:rPr lang="cs-CZ" sz="1500" b="1" dirty="0" smtClean="0">
                <a:solidFill>
                  <a:srgbClr val="758386"/>
                </a:solidFill>
              </a:rPr>
              <a:t>: VY_32_INOVACE_06_AJ3E</a:t>
            </a:r>
            <a:br>
              <a:rPr lang="cs-CZ" sz="1500" b="1" dirty="0" smtClean="0">
                <a:solidFill>
                  <a:srgbClr val="758386"/>
                </a:solidFill>
              </a:rPr>
            </a:b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Ročník: II.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oblast: Jazyk a jazyková komunikace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obor: 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Tematický okruh: Zdraví a nemoci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Téma: Dotazník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Metodický list/anotace: Prezentace určená pro opakování pomocí projekce PC nebo formou vytištění pracovního listu s následnou kontrolou. Vhodné k procvičování a doplnění slovní zásoby. </a:t>
            </a: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9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dirty="0" err="1" smtClean="0"/>
              <a:t>Questionary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ill</a:t>
            </a:r>
            <a:r>
              <a:rPr lang="cs-CZ" dirty="0" smtClean="0"/>
              <a:t> last?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Did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to </a:t>
            </a:r>
            <a:r>
              <a:rPr lang="cs-CZ" dirty="0" err="1" smtClean="0"/>
              <a:t>keep</a:t>
            </a:r>
            <a:r>
              <a:rPr lang="cs-CZ" dirty="0" smtClean="0"/>
              <a:t> in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bed</a:t>
            </a:r>
            <a:r>
              <a:rPr lang="cs-CZ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did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complain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What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usually</a:t>
            </a:r>
            <a:r>
              <a:rPr lang="cs-CZ" dirty="0" smtClean="0"/>
              <a:t> do </a:t>
            </a:r>
            <a:r>
              <a:rPr lang="cs-CZ" dirty="0" err="1" smtClean="0"/>
              <a:t>for</a:t>
            </a:r>
            <a:r>
              <a:rPr lang="cs-CZ" dirty="0" smtClean="0"/>
              <a:t> a </a:t>
            </a:r>
            <a:r>
              <a:rPr lang="cs-CZ" dirty="0" err="1" smtClean="0"/>
              <a:t>headache</a:t>
            </a:r>
            <a:r>
              <a:rPr lang="cs-CZ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often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make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appointment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dentist</a:t>
            </a:r>
            <a:r>
              <a:rPr lang="cs-CZ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Where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go </a:t>
            </a:r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you‘ve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 a </a:t>
            </a:r>
            <a:r>
              <a:rPr lang="cs-CZ" dirty="0" err="1" smtClean="0"/>
              <a:t>stomachache</a:t>
            </a:r>
            <a:r>
              <a:rPr lang="cs-CZ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emergency</a:t>
            </a:r>
            <a:r>
              <a:rPr lang="cs-CZ" dirty="0" smtClean="0"/>
              <a:t> </a:t>
            </a:r>
            <a:r>
              <a:rPr lang="cs-CZ" dirty="0" err="1" smtClean="0"/>
              <a:t>number</a:t>
            </a:r>
            <a:r>
              <a:rPr lang="cs-CZ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least </a:t>
            </a:r>
            <a:r>
              <a:rPr lang="cs-CZ" dirty="0" err="1" smtClean="0"/>
              <a:t>three</a:t>
            </a:r>
            <a:r>
              <a:rPr lang="cs-CZ" dirty="0" smtClean="0"/>
              <a:t> </a:t>
            </a:r>
            <a:r>
              <a:rPr lang="cs-CZ" dirty="0" err="1" smtClean="0"/>
              <a:t>diseases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4098" name="Picture 2" descr="C:\Users\Vodny\AppData\Local\Microsoft\Windows\Temporary Internet Files\Content.IE5\62J5BXC3\MC90042383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485" y="1628799"/>
            <a:ext cx="1882775" cy="1381125"/>
          </a:xfrm>
          <a:prstGeom prst="rect">
            <a:avLst/>
          </a:prstGeom>
          <a:noFill/>
          <a:scene3d>
            <a:camera prst="orthographicFront">
              <a:rot lat="20999989" lon="599999" rev="0"/>
            </a:camera>
            <a:lightRig rig="threePt" dir="t"/>
          </a:scene3d>
          <a:sp3d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8577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 err="1" smtClean="0"/>
              <a:t>Translate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342256" cy="4572000"/>
          </a:xfrm>
        </p:spPr>
        <p:txBody>
          <a:bodyPr>
            <a:normAutofit/>
          </a:bodyPr>
          <a:lstStyle/>
          <a:p>
            <a:r>
              <a:rPr lang="cs-CZ" sz="2200" dirty="0" smtClean="0"/>
              <a:t>Jak se cítíš?</a:t>
            </a:r>
          </a:p>
          <a:p>
            <a:r>
              <a:rPr lang="cs-CZ" sz="2200" dirty="0" smtClean="0"/>
              <a:t>Máš rýmu?</a:t>
            </a:r>
          </a:p>
          <a:p>
            <a:r>
              <a:rPr lang="cs-CZ" sz="2200" dirty="0" smtClean="0"/>
              <a:t>Spal jsi včera dobře?</a:t>
            </a:r>
          </a:p>
          <a:p>
            <a:r>
              <a:rPr lang="cs-CZ" sz="2200" dirty="0" smtClean="0"/>
              <a:t>Kdy jsi byl v nemocnici?</a:t>
            </a:r>
          </a:p>
          <a:p>
            <a:r>
              <a:rPr lang="cs-CZ" sz="2200" dirty="0" smtClean="0"/>
              <a:t>Proč si bereš ten </a:t>
            </a:r>
            <a:r>
              <a:rPr lang="cs-CZ" sz="2200" dirty="0" err="1" smtClean="0"/>
              <a:t>aspirín</a:t>
            </a:r>
            <a:r>
              <a:rPr lang="cs-CZ" sz="2200" dirty="0" smtClean="0"/>
              <a:t>?</a:t>
            </a:r>
          </a:p>
          <a:p>
            <a:r>
              <a:rPr lang="cs-CZ" sz="2200" dirty="0" smtClean="0"/>
              <a:t>Kde jsi si zlomil nohu?</a:t>
            </a:r>
          </a:p>
          <a:p>
            <a:r>
              <a:rPr lang="cs-CZ" sz="2200" dirty="0" smtClean="0"/>
              <a:t>Nebolí tě zub?</a:t>
            </a:r>
          </a:p>
          <a:p>
            <a:r>
              <a:rPr lang="cs-CZ" sz="2200" dirty="0" smtClean="0"/>
              <a:t>Proč nemůžeš chodit?</a:t>
            </a:r>
          </a:p>
          <a:p>
            <a:r>
              <a:rPr lang="cs-CZ" sz="2200" dirty="0" smtClean="0"/>
              <a:t>Mohl bys vyřešit její zdravotní problémy?</a:t>
            </a:r>
          </a:p>
          <a:p>
            <a:endParaRPr lang="cs-CZ" sz="2200" dirty="0" smtClean="0"/>
          </a:p>
          <a:p>
            <a:endParaRPr lang="cs-CZ" sz="22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932040" y="1556792"/>
            <a:ext cx="3816424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200" dirty="0" smtClean="0"/>
              <a:t>H…?</a:t>
            </a:r>
          </a:p>
          <a:p>
            <a:r>
              <a:rPr lang="cs-CZ" sz="2200" dirty="0" smtClean="0"/>
              <a:t>I...?</a:t>
            </a:r>
          </a:p>
          <a:p>
            <a:r>
              <a:rPr lang="cs-CZ" sz="2200" dirty="0" smtClean="0"/>
              <a:t>D…?</a:t>
            </a:r>
          </a:p>
          <a:p>
            <a:r>
              <a:rPr lang="cs-CZ" sz="2200" dirty="0" smtClean="0"/>
              <a:t>W…?</a:t>
            </a:r>
            <a:endParaRPr lang="cs-CZ" sz="2200" dirty="0"/>
          </a:p>
          <a:p>
            <a:r>
              <a:rPr lang="cs-CZ" sz="2200" dirty="0" smtClean="0"/>
              <a:t>W…?</a:t>
            </a:r>
          </a:p>
          <a:p>
            <a:r>
              <a:rPr lang="cs-CZ" sz="2200" dirty="0" smtClean="0"/>
              <a:t>W…?</a:t>
            </a:r>
          </a:p>
          <a:p>
            <a:r>
              <a:rPr lang="cs-CZ" sz="2200" dirty="0" smtClean="0"/>
              <a:t>H…?</a:t>
            </a:r>
          </a:p>
          <a:p>
            <a:r>
              <a:rPr lang="cs-CZ" sz="2200" dirty="0" smtClean="0"/>
              <a:t>W…?</a:t>
            </a:r>
          </a:p>
          <a:p>
            <a:r>
              <a:rPr lang="cs-CZ" sz="2200" dirty="0" smtClean="0"/>
              <a:t>C…?</a:t>
            </a:r>
            <a:endParaRPr lang="cs-CZ" sz="2200" dirty="0"/>
          </a:p>
        </p:txBody>
      </p:sp>
      <p:pic>
        <p:nvPicPr>
          <p:cNvPr id="5124" name="Picture 4" descr="C:\Users\Vodny\AppData\Local\Microsoft\Windows\Temporary Internet Files\Content.IE5\31AJYKDQ\MC900441902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988840"/>
            <a:ext cx="2254766" cy="26642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0676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000" dirty="0" err="1" smtClean="0"/>
              <a:t>Translate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2700" dirty="0" err="1" smtClean="0"/>
              <a:t>Solution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342256" cy="4572000"/>
          </a:xfrm>
        </p:spPr>
        <p:txBody>
          <a:bodyPr>
            <a:normAutofit/>
          </a:bodyPr>
          <a:lstStyle/>
          <a:p>
            <a:r>
              <a:rPr lang="cs-CZ" sz="2200" dirty="0" smtClean="0"/>
              <a:t>Jak se cítíš?</a:t>
            </a:r>
          </a:p>
          <a:p>
            <a:r>
              <a:rPr lang="cs-CZ" sz="2200" dirty="0" smtClean="0"/>
              <a:t>Máš rýmu?</a:t>
            </a:r>
          </a:p>
          <a:p>
            <a:r>
              <a:rPr lang="cs-CZ" sz="2200" dirty="0" smtClean="0"/>
              <a:t>Spal jsi včera dobře?</a:t>
            </a:r>
          </a:p>
          <a:p>
            <a:r>
              <a:rPr lang="cs-CZ" sz="2200" dirty="0" smtClean="0"/>
              <a:t>Kdy jsi byl v nemocnici?</a:t>
            </a:r>
          </a:p>
          <a:p>
            <a:r>
              <a:rPr lang="cs-CZ" sz="2200" dirty="0" smtClean="0"/>
              <a:t>Proč si bereš ten </a:t>
            </a:r>
            <a:r>
              <a:rPr lang="cs-CZ" sz="2200" dirty="0" err="1" smtClean="0"/>
              <a:t>aspirín</a:t>
            </a:r>
            <a:r>
              <a:rPr lang="cs-CZ" sz="2200" dirty="0" smtClean="0"/>
              <a:t>?</a:t>
            </a:r>
          </a:p>
          <a:p>
            <a:r>
              <a:rPr lang="cs-CZ" sz="2200" dirty="0" smtClean="0"/>
              <a:t>Kde jsi si zlomil nohu?</a:t>
            </a:r>
          </a:p>
          <a:p>
            <a:r>
              <a:rPr lang="cs-CZ" sz="2200" dirty="0" smtClean="0"/>
              <a:t>Nebolí tě zub?</a:t>
            </a:r>
          </a:p>
          <a:p>
            <a:r>
              <a:rPr lang="cs-CZ" sz="2200" dirty="0" smtClean="0"/>
              <a:t>Proč nemůžeš chodit?</a:t>
            </a:r>
          </a:p>
          <a:p>
            <a:r>
              <a:rPr lang="cs-CZ" sz="2200" dirty="0" smtClean="0"/>
              <a:t>Mohl bys vyřešit její zdravotní problémy?</a:t>
            </a:r>
          </a:p>
          <a:p>
            <a:endParaRPr lang="cs-CZ" sz="2200" dirty="0" smtClean="0"/>
          </a:p>
          <a:p>
            <a:endParaRPr lang="cs-CZ" sz="22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427984" y="1556792"/>
            <a:ext cx="4716016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200" dirty="0" err="1" smtClean="0"/>
              <a:t>How</a:t>
            </a:r>
            <a:r>
              <a:rPr lang="cs-CZ" sz="2200" dirty="0" smtClean="0"/>
              <a:t> do </a:t>
            </a:r>
            <a:r>
              <a:rPr lang="cs-CZ" sz="2200" dirty="0" err="1" smtClean="0"/>
              <a:t>you</a:t>
            </a:r>
            <a:r>
              <a:rPr lang="cs-CZ" sz="2200" dirty="0" smtClean="0"/>
              <a:t> </a:t>
            </a:r>
            <a:r>
              <a:rPr lang="cs-CZ" sz="2200" dirty="0" err="1" smtClean="0"/>
              <a:t>feel</a:t>
            </a:r>
            <a:r>
              <a:rPr lang="cs-CZ" sz="2200" dirty="0" smtClean="0"/>
              <a:t>?</a:t>
            </a:r>
          </a:p>
          <a:p>
            <a:r>
              <a:rPr lang="cs-CZ" sz="2200" dirty="0" err="1" smtClean="0"/>
              <a:t>Is</a:t>
            </a:r>
            <a:r>
              <a:rPr lang="cs-CZ" sz="2200" dirty="0" smtClean="0"/>
              <a:t> </a:t>
            </a:r>
            <a:r>
              <a:rPr lang="cs-CZ" sz="2200" dirty="0" err="1" smtClean="0"/>
              <a:t>your</a:t>
            </a:r>
            <a:r>
              <a:rPr lang="cs-CZ" sz="2200" dirty="0" smtClean="0"/>
              <a:t> nose </a:t>
            </a:r>
            <a:r>
              <a:rPr lang="cs-CZ" sz="2200" dirty="0" err="1" smtClean="0"/>
              <a:t>running</a:t>
            </a:r>
            <a:r>
              <a:rPr lang="cs-CZ" sz="2200" dirty="0" smtClean="0"/>
              <a:t>.</a:t>
            </a:r>
          </a:p>
          <a:p>
            <a:r>
              <a:rPr lang="cs-CZ" sz="2200" dirty="0" err="1" smtClean="0"/>
              <a:t>Did</a:t>
            </a:r>
            <a:r>
              <a:rPr lang="cs-CZ" sz="2200" dirty="0" smtClean="0"/>
              <a:t> </a:t>
            </a:r>
            <a:r>
              <a:rPr lang="cs-CZ" sz="2200" dirty="0" err="1" smtClean="0"/>
              <a:t>you</a:t>
            </a:r>
            <a:r>
              <a:rPr lang="cs-CZ" sz="2200" dirty="0" smtClean="0"/>
              <a:t> </a:t>
            </a:r>
            <a:r>
              <a:rPr lang="cs-CZ" sz="2200" dirty="0" err="1" smtClean="0"/>
              <a:t>sleep</a:t>
            </a:r>
            <a:r>
              <a:rPr lang="cs-CZ" sz="2200" dirty="0" smtClean="0"/>
              <a:t> </a:t>
            </a:r>
            <a:r>
              <a:rPr lang="cs-CZ" sz="2200" dirty="0" err="1" smtClean="0"/>
              <a:t>well</a:t>
            </a:r>
            <a:r>
              <a:rPr lang="cs-CZ" sz="2200" dirty="0" smtClean="0"/>
              <a:t> </a:t>
            </a:r>
            <a:r>
              <a:rPr lang="cs-CZ" sz="2200" dirty="0" err="1" smtClean="0"/>
              <a:t>yesterday</a:t>
            </a:r>
            <a:r>
              <a:rPr lang="cs-CZ" sz="2200" dirty="0" smtClean="0"/>
              <a:t>?</a:t>
            </a:r>
          </a:p>
          <a:p>
            <a:r>
              <a:rPr lang="cs-CZ" sz="2200" dirty="0" err="1"/>
              <a:t>When</a:t>
            </a:r>
            <a:r>
              <a:rPr lang="cs-CZ" sz="2200" dirty="0"/>
              <a:t> </a:t>
            </a:r>
            <a:r>
              <a:rPr lang="cs-CZ" sz="2200" dirty="0" err="1"/>
              <a:t>were</a:t>
            </a:r>
            <a:r>
              <a:rPr lang="cs-CZ" sz="2200" dirty="0"/>
              <a:t> </a:t>
            </a:r>
            <a:r>
              <a:rPr lang="cs-CZ" sz="2200" dirty="0" err="1"/>
              <a:t>you</a:t>
            </a:r>
            <a:r>
              <a:rPr lang="cs-CZ" sz="2200" dirty="0"/>
              <a:t> in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hospital</a:t>
            </a:r>
            <a:r>
              <a:rPr lang="cs-CZ" sz="2200" dirty="0"/>
              <a:t>?</a:t>
            </a:r>
          </a:p>
          <a:p>
            <a:r>
              <a:rPr lang="cs-CZ" sz="2200" dirty="0" err="1" smtClean="0"/>
              <a:t>Why</a:t>
            </a:r>
            <a:r>
              <a:rPr lang="cs-CZ" sz="2200" dirty="0" smtClean="0"/>
              <a:t> are </a:t>
            </a:r>
            <a:r>
              <a:rPr lang="cs-CZ" sz="2200" dirty="0" err="1" smtClean="0"/>
              <a:t>you</a:t>
            </a:r>
            <a:r>
              <a:rPr lang="cs-CZ" sz="2200" dirty="0" smtClean="0"/>
              <a:t> </a:t>
            </a:r>
            <a:r>
              <a:rPr lang="cs-CZ" sz="2200" dirty="0" err="1" smtClean="0"/>
              <a:t>taking</a:t>
            </a:r>
            <a:r>
              <a:rPr lang="cs-CZ" sz="2200" dirty="0" smtClean="0"/>
              <a:t> </a:t>
            </a:r>
            <a:r>
              <a:rPr lang="cs-CZ" sz="2200" dirty="0" err="1" smtClean="0"/>
              <a:t>an</a:t>
            </a:r>
            <a:r>
              <a:rPr lang="cs-CZ" sz="2200" dirty="0" smtClean="0"/>
              <a:t> aspirin?</a:t>
            </a:r>
          </a:p>
          <a:p>
            <a:r>
              <a:rPr lang="cs-CZ" sz="2200" dirty="0" err="1" smtClean="0"/>
              <a:t>Where</a:t>
            </a:r>
            <a:r>
              <a:rPr lang="cs-CZ" sz="2200" dirty="0" smtClean="0"/>
              <a:t> </a:t>
            </a:r>
            <a:r>
              <a:rPr lang="cs-CZ" sz="2200" dirty="0" err="1" smtClean="0"/>
              <a:t>did</a:t>
            </a:r>
            <a:r>
              <a:rPr lang="cs-CZ" sz="2200" dirty="0" smtClean="0"/>
              <a:t> </a:t>
            </a:r>
            <a:r>
              <a:rPr lang="cs-CZ" sz="2200" dirty="0" err="1" smtClean="0"/>
              <a:t>you</a:t>
            </a:r>
            <a:r>
              <a:rPr lang="cs-CZ" sz="2200" dirty="0" smtClean="0"/>
              <a:t> </a:t>
            </a:r>
            <a:r>
              <a:rPr lang="cs-CZ" sz="2200" dirty="0" err="1" smtClean="0"/>
              <a:t>break</a:t>
            </a:r>
            <a:r>
              <a:rPr lang="cs-CZ" sz="2200" dirty="0" smtClean="0"/>
              <a:t> </a:t>
            </a:r>
            <a:r>
              <a:rPr lang="cs-CZ" sz="2200" dirty="0" err="1" smtClean="0"/>
              <a:t>your</a:t>
            </a:r>
            <a:r>
              <a:rPr lang="cs-CZ" sz="2200" dirty="0" smtClean="0"/>
              <a:t> leg?</a:t>
            </a:r>
          </a:p>
          <a:p>
            <a:r>
              <a:rPr lang="cs-CZ" sz="2200" dirty="0" err="1" smtClean="0"/>
              <a:t>Haven‘t</a:t>
            </a:r>
            <a:r>
              <a:rPr lang="cs-CZ" sz="2200" dirty="0" smtClean="0"/>
              <a:t> </a:t>
            </a:r>
            <a:r>
              <a:rPr lang="cs-CZ" sz="2200" dirty="0" err="1" smtClean="0"/>
              <a:t>you</a:t>
            </a:r>
            <a:r>
              <a:rPr lang="cs-CZ" sz="2200" dirty="0" smtClean="0"/>
              <a:t> </a:t>
            </a:r>
            <a:r>
              <a:rPr lang="cs-CZ" sz="2200" dirty="0" err="1" smtClean="0"/>
              <a:t>got</a:t>
            </a:r>
            <a:r>
              <a:rPr lang="cs-CZ" sz="2200" dirty="0" smtClean="0"/>
              <a:t> a </a:t>
            </a:r>
            <a:r>
              <a:rPr lang="cs-CZ" sz="2200" dirty="0" err="1" smtClean="0"/>
              <a:t>toothache</a:t>
            </a:r>
            <a:r>
              <a:rPr lang="cs-CZ" sz="2200" dirty="0" smtClean="0"/>
              <a:t>?</a:t>
            </a:r>
          </a:p>
          <a:p>
            <a:r>
              <a:rPr lang="cs-CZ" sz="2200" dirty="0" err="1" smtClean="0"/>
              <a:t>Why</a:t>
            </a:r>
            <a:r>
              <a:rPr lang="cs-CZ" sz="2200" dirty="0" smtClean="0"/>
              <a:t> </a:t>
            </a:r>
            <a:r>
              <a:rPr lang="cs-CZ" sz="2200" dirty="0" err="1" smtClean="0"/>
              <a:t>can‘t</a:t>
            </a:r>
            <a:r>
              <a:rPr lang="cs-CZ" sz="2200" dirty="0" smtClean="0"/>
              <a:t> </a:t>
            </a:r>
            <a:r>
              <a:rPr lang="cs-CZ" sz="2200" dirty="0" err="1" smtClean="0"/>
              <a:t>you</a:t>
            </a:r>
            <a:r>
              <a:rPr lang="cs-CZ" sz="2200" dirty="0" smtClean="0"/>
              <a:t> </a:t>
            </a:r>
            <a:r>
              <a:rPr lang="cs-CZ" sz="2200" dirty="0" err="1" smtClean="0"/>
              <a:t>walk</a:t>
            </a:r>
            <a:r>
              <a:rPr lang="cs-CZ" sz="2200" dirty="0" smtClean="0"/>
              <a:t>?</a:t>
            </a:r>
          </a:p>
          <a:p>
            <a:r>
              <a:rPr lang="cs-CZ" sz="2200" dirty="0" err="1" smtClean="0"/>
              <a:t>Could</a:t>
            </a:r>
            <a:r>
              <a:rPr lang="cs-CZ" sz="2200" dirty="0" smtClean="0"/>
              <a:t> </a:t>
            </a:r>
            <a:r>
              <a:rPr lang="cs-CZ" sz="2200" dirty="0" err="1" smtClean="0"/>
              <a:t>you</a:t>
            </a:r>
            <a:r>
              <a:rPr lang="cs-CZ" sz="2200" dirty="0" smtClean="0"/>
              <a:t> </a:t>
            </a:r>
            <a:r>
              <a:rPr lang="cs-CZ" sz="2200" dirty="0" err="1" smtClean="0"/>
              <a:t>solve</a:t>
            </a:r>
            <a:r>
              <a:rPr lang="cs-CZ" sz="2200" dirty="0" smtClean="0"/>
              <a:t> her </a:t>
            </a:r>
            <a:r>
              <a:rPr lang="cs-CZ" sz="2200" dirty="0" err="1" smtClean="0"/>
              <a:t>health</a:t>
            </a:r>
            <a:r>
              <a:rPr lang="cs-CZ" sz="2200" dirty="0" smtClean="0"/>
              <a:t> </a:t>
            </a:r>
            <a:r>
              <a:rPr lang="cs-CZ" sz="2200" dirty="0" err="1" smtClean="0"/>
              <a:t>problems</a:t>
            </a:r>
            <a:r>
              <a:rPr lang="cs-CZ" sz="2200" dirty="0" smtClean="0"/>
              <a:t>?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1131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200" dirty="0" smtClean="0"/>
              <a:t>Zdroj </a:t>
            </a:r>
            <a:r>
              <a:rPr lang="cs-CZ" sz="2200" dirty="0" smtClean="0"/>
              <a:t>obrázků</a:t>
            </a:r>
            <a:r>
              <a:rPr lang="cs-CZ" sz="2200" dirty="0"/>
              <a:t>: MS Office, Verze: 14.0.6129.5000 (64bitová verze)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lnDef>
      <a:spPr>
        <a:ln w="381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spekt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CEF2EC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846</TotalTime>
  <Words>251</Words>
  <Application>Microsoft Office PowerPoint</Application>
  <PresentationFormat>Předvádění na obrazovce (4:3)</PresentationFormat>
  <Paragraphs>61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5</vt:i4>
      </vt:variant>
    </vt:vector>
  </HeadingPairs>
  <TitlesOfParts>
    <vt:vector size="7" baseType="lpstr">
      <vt:lpstr>Administrativní</vt:lpstr>
      <vt:lpstr>Aspekt</vt:lpstr>
      <vt:lpstr>Prezentace aplikace PowerPoint</vt:lpstr>
      <vt:lpstr>Questionary</vt:lpstr>
      <vt:lpstr>Translate</vt:lpstr>
      <vt:lpstr>Translate Solution</vt:lpstr>
      <vt:lpstr>Citace: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Olga Bayerlová</dc:creator>
  <cp:lastModifiedBy>Michal Bayerl</cp:lastModifiedBy>
  <cp:revision>204</cp:revision>
  <cp:lastPrinted>2013-10-06T19:14:03Z</cp:lastPrinted>
  <dcterms:created xsi:type="dcterms:W3CDTF">2013-05-13T19:28:29Z</dcterms:created>
  <dcterms:modified xsi:type="dcterms:W3CDTF">2013-11-11T19:07:00Z</dcterms:modified>
</cp:coreProperties>
</file>