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27" r:id="rId4"/>
    <p:sldId id="328" r:id="rId5"/>
    <p:sldId id="329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VY_32_INOVACE_06_AJ3E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Zdraví a nemoci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Dotazník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Questionary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r>
              <a:rPr lang="cs-CZ" dirty="0" smtClean="0"/>
              <a:t> last?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bed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complain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do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headache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make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appointment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dentist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go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you‘ve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dirty="0" err="1" smtClean="0"/>
              <a:t>stomachache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emergency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098" name="Picture 2" descr="C:\Users\Vodny\AppData\Local\Microsoft\Windows\Temporary Internet Files\Content.IE5\62J5BXC3\MC9004238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85" y="1628799"/>
            <a:ext cx="1882775" cy="1381125"/>
          </a:xfrm>
          <a:prstGeom prst="rect">
            <a:avLst/>
          </a:prstGeom>
          <a:noFill/>
          <a:scene3d>
            <a:camera prst="orthographicFront">
              <a:rot lat="20999989" lon="599999" rev="0"/>
            </a:camera>
            <a:lightRig rig="threePt" dir="t"/>
          </a:scene3d>
          <a:sp3d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57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Translate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342256" cy="45720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Jak se cítíš?</a:t>
            </a:r>
          </a:p>
          <a:p>
            <a:r>
              <a:rPr lang="cs-CZ" sz="2200" dirty="0" smtClean="0"/>
              <a:t>Máš rýmu?</a:t>
            </a:r>
          </a:p>
          <a:p>
            <a:r>
              <a:rPr lang="cs-CZ" sz="2200" dirty="0" smtClean="0"/>
              <a:t>Spal jsi včera dobře?</a:t>
            </a:r>
          </a:p>
          <a:p>
            <a:r>
              <a:rPr lang="cs-CZ" sz="2200" dirty="0" smtClean="0"/>
              <a:t>Kdy jsi byl v nemocnici?</a:t>
            </a:r>
          </a:p>
          <a:p>
            <a:r>
              <a:rPr lang="cs-CZ" sz="2200" dirty="0" smtClean="0"/>
              <a:t>Proč si bereš ten </a:t>
            </a:r>
            <a:r>
              <a:rPr lang="cs-CZ" sz="2200" dirty="0" err="1" smtClean="0"/>
              <a:t>aspirín</a:t>
            </a:r>
            <a:r>
              <a:rPr lang="cs-CZ" sz="2200" dirty="0" smtClean="0"/>
              <a:t>?</a:t>
            </a:r>
          </a:p>
          <a:p>
            <a:r>
              <a:rPr lang="cs-CZ" sz="2200" dirty="0" smtClean="0"/>
              <a:t>Kde jsi si zlomil nohu?</a:t>
            </a:r>
          </a:p>
          <a:p>
            <a:r>
              <a:rPr lang="cs-CZ" sz="2200" dirty="0" smtClean="0"/>
              <a:t>Nebolí tě zub?</a:t>
            </a:r>
          </a:p>
          <a:p>
            <a:r>
              <a:rPr lang="cs-CZ" sz="2200" dirty="0" smtClean="0"/>
              <a:t>Proč nemůžeš chodit?</a:t>
            </a:r>
          </a:p>
          <a:p>
            <a:r>
              <a:rPr lang="cs-CZ" sz="2200" dirty="0" smtClean="0"/>
              <a:t>Mohl bys vyřešit její zdravotní problémy?</a:t>
            </a:r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32040" y="1556792"/>
            <a:ext cx="3816424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H…?</a:t>
            </a:r>
          </a:p>
          <a:p>
            <a:r>
              <a:rPr lang="cs-CZ" sz="2200" dirty="0" smtClean="0"/>
              <a:t>I...?</a:t>
            </a:r>
          </a:p>
          <a:p>
            <a:r>
              <a:rPr lang="cs-CZ" sz="2200" dirty="0" smtClean="0"/>
              <a:t>D…?</a:t>
            </a:r>
          </a:p>
          <a:p>
            <a:r>
              <a:rPr lang="cs-CZ" sz="2200" dirty="0" smtClean="0"/>
              <a:t>W…?</a:t>
            </a:r>
            <a:endParaRPr lang="cs-CZ" sz="2200" dirty="0"/>
          </a:p>
          <a:p>
            <a:r>
              <a:rPr lang="cs-CZ" sz="2200" dirty="0" smtClean="0"/>
              <a:t>W…?</a:t>
            </a:r>
          </a:p>
          <a:p>
            <a:r>
              <a:rPr lang="cs-CZ" sz="2200" dirty="0" smtClean="0"/>
              <a:t>W…?</a:t>
            </a:r>
          </a:p>
          <a:p>
            <a:r>
              <a:rPr lang="cs-CZ" sz="2200" dirty="0" smtClean="0"/>
              <a:t>H…?</a:t>
            </a:r>
          </a:p>
          <a:p>
            <a:r>
              <a:rPr lang="cs-CZ" sz="2200" dirty="0" smtClean="0"/>
              <a:t>W…?</a:t>
            </a:r>
          </a:p>
          <a:p>
            <a:r>
              <a:rPr lang="cs-CZ" sz="2200" dirty="0" smtClean="0"/>
              <a:t>C…?</a:t>
            </a:r>
            <a:endParaRPr lang="cs-CZ" sz="2200" dirty="0"/>
          </a:p>
        </p:txBody>
      </p:sp>
      <p:pic>
        <p:nvPicPr>
          <p:cNvPr id="5124" name="Picture 4" descr="C:\Users\Vodny\AppData\Local\Microsoft\Windows\Temporary Internet Files\Content.IE5\31AJYKDQ\MC90044190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0"/>
            <a:ext cx="2254766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67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342256" cy="45720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Jak se cítíš?</a:t>
            </a:r>
          </a:p>
          <a:p>
            <a:r>
              <a:rPr lang="cs-CZ" sz="2200" dirty="0" smtClean="0"/>
              <a:t>Máš rýmu?</a:t>
            </a:r>
          </a:p>
          <a:p>
            <a:r>
              <a:rPr lang="cs-CZ" sz="2200" dirty="0" smtClean="0"/>
              <a:t>Spal jsi včera dobře?</a:t>
            </a:r>
          </a:p>
          <a:p>
            <a:r>
              <a:rPr lang="cs-CZ" sz="2200" dirty="0" smtClean="0"/>
              <a:t>Kdy jsi byl v nemocnici?</a:t>
            </a:r>
          </a:p>
          <a:p>
            <a:r>
              <a:rPr lang="cs-CZ" sz="2200" dirty="0" smtClean="0"/>
              <a:t>Proč si bereš ten </a:t>
            </a:r>
            <a:r>
              <a:rPr lang="cs-CZ" sz="2200" dirty="0" err="1" smtClean="0"/>
              <a:t>aspirín</a:t>
            </a:r>
            <a:r>
              <a:rPr lang="cs-CZ" sz="2200" dirty="0" smtClean="0"/>
              <a:t>?</a:t>
            </a:r>
          </a:p>
          <a:p>
            <a:r>
              <a:rPr lang="cs-CZ" sz="2200" dirty="0" smtClean="0"/>
              <a:t>Kde jsi si zlomil nohu?</a:t>
            </a:r>
          </a:p>
          <a:p>
            <a:r>
              <a:rPr lang="cs-CZ" sz="2200" dirty="0" smtClean="0"/>
              <a:t>Nebolí tě zub?</a:t>
            </a:r>
          </a:p>
          <a:p>
            <a:r>
              <a:rPr lang="cs-CZ" sz="2200" dirty="0" smtClean="0"/>
              <a:t>Proč nemůžeš chodit?</a:t>
            </a:r>
          </a:p>
          <a:p>
            <a:r>
              <a:rPr lang="cs-CZ" sz="2200" dirty="0" smtClean="0"/>
              <a:t>Mohl bys vyřešit její zdravotní problémy?</a:t>
            </a:r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27984" y="1556792"/>
            <a:ext cx="471601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err="1" smtClean="0"/>
              <a:t>How</a:t>
            </a:r>
            <a:r>
              <a:rPr lang="cs-CZ" sz="2200" dirty="0" smtClean="0"/>
              <a:t> do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feel</a:t>
            </a:r>
            <a:r>
              <a:rPr lang="cs-CZ" sz="2200" dirty="0" smtClean="0"/>
              <a:t>?</a:t>
            </a:r>
          </a:p>
          <a:p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your</a:t>
            </a:r>
            <a:r>
              <a:rPr lang="cs-CZ" sz="2200" dirty="0" smtClean="0"/>
              <a:t> nose </a:t>
            </a:r>
            <a:r>
              <a:rPr lang="cs-CZ" sz="2200" dirty="0" err="1" smtClean="0"/>
              <a:t>running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Did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sleep</a:t>
            </a:r>
            <a:r>
              <a:rPr lang="cs-CZ" sz="2200" dirty="0" smtClean="0"/>
              <a:t> </a:t>
            </a:r>
            <a:r>
              <a:rPr lang="cs-CZ" sz="2200" dirty="0" err="1" smtClean="0"/>
              <a:t>well</a:t>
            </a:r>
            <a:r>
              <a:rPr lang="cs-CZ" sz="2200" dirty="0" smtClean="0"/>
              <a:t> </a:t>
            </a:r>
            <a:r>
              <a:rPr lang="cs-CZ" sz="2200" dirty="0" err="1" smtClean="0"/>
              <a:t>yesterday</a:t>
            </a:r>
            <a:r>
              <a:rPr lang="cs-CZ" sz="2200" dirty="0" smtClean="0"/>
              <a:t>?</a:t>
            </a:r>
          </a:p>
          <a:p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were</a:t>
            </a:r>
            <a:r>
              <a:rPr lang="cs-CZ" sz="2200" dirty="0"/>
              <a:t> </a:t>
            </a:r>
            <a:r>
              <a:rPr lang="cs-CZ" sz="2200" dirty="0" err="1"/>
              <a:t>you</a:t>
            </a:r>
            <a:r>
              <a:rPr lang="cs-CZ" sz="2200" dirty="0"/>
              <a:t> 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hospital</a:t>
            </a:r>
            <a:r>
              <a:rPr lang="cs-CZ" sz="2200" dirty="0"/>
              <a:t>?</a:t>
            </a:r>
          </a:p>
          <a:p>
            <a:r>
              <a:rPr lang="cs-CZ" sz="2200" dirty="0" err="1" smtClean="0"/>
              <a:t>Why</a:t>
            </a:r>
            <a:r>
              <a:rPr lang="cs-CZ" sz="2200" dirty="0" smtClean="0"/>
              <a:t> are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taking</a:t>
            </a:r>
            <a:r>
              <a:rPr lang="cs-CZ" sz="2200" dirty="0" smtClean="0"/>
              <a:t> </a:t>
            </a:r>
            <a:r>
              <a:rPr lang="cs-CZ" sz="2200" dirty="0" err="1" smtClean="0"/>
              <a:t>an</a:t>
            </a:r>
            <a:r>
              <a:rPr lang="cs-CZ" sz="2200" dirty="0" smtClean="0"/>
              <a:t> aspirin?</a:t>
            </a:r>
          </a:p>
          <a:p>
            <a:r>
              <a:rPr lang="cs-CZ" sz="2200" dirty="0" err="1" smtClean="0"/>
              <a:t>Where</a:t>
            </a:r>
            <a:r>
              <a:rPr lang="cs-CZ" sz="2200" dirty="0" smtClean="0"/>
              <a:t> </a:t>
            </a:r>
            <a:r>
              <a:rPr lang="cs-CZ" sz="2200" dirty="0" err="1" smtClean="0"/>
              <a:t>did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break</a:t>
            </a:r>
            <a:r>
              <a:rPr lang="cs-CZ" sz="2200" dirty="0" smtClean="0"/>
              <a:t> </a:t>
            </a:r>
            <a:r>
              <a:rPr lang="cs-CZ" sz="2200" dirty="0" err="1" smtClean="0"/>
              <a:t>your</a:t>
            </a:r>
            <a:r>
              <a:rPr lang="cs-CZ" sz="2200" dirty="0" smtClean="0"/>
              <a:t> leg?</a:t>
            </a:r>
          </a:p>
          <a:p>
            <a:r>
              <a:rPr lang="cs-CZ" sz="2200" dirty="0" err="1" smtClean="0"/>
              <a:t>Haven‘t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got</a:t>
            </a:r>
            <a:r>
              <a:rPr lang="cs-CZ" sz="2200" dirty="0" smtClean="0"/>
              <a:t> a </a:t>
            </a:r>
            <a:r>
              <a:rPr lang="cs-CZ" sz="2200" dirty="0" err="1" smtClean="0"/>
              <a:t>toothache</a:t>
            </a:r>
            <a:r>
              <a:rPr lang="cs-CZ" sz="2200" dirty="0" smtClean="0"/>
              <a:t>?</a:t>
            </a:r>
          </a:p>
          <a:p>
            <a:r>
              <a:rPr lang="cs-CZ" sz="2200" dirty="0" err="1" smtClean="0"/>
              <a:t>Why</a:t>
            </a:r>
            <a:r>
              <a:rPr lang="cs-CZ" sz="2200" dirty="0" smtClean="0"/>
              <a:t> </a:t>
            </a:r>
            <a:r>
              <a:rPr lang="cs-CZ" sz="2200" dirty="0" err="1" smtClean="0"/>
              <a:t>can‘t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walk</a:t>
            </a:r>
            <a:r>
              <a:rPr lang="cs-CZ" sz="2200" dirty="0" smtClean="0"/>
              <a:t>?</a:t>
            </a:r>
          </a:p>
          <a:p>
            <a:r>
              <a:rPr lang="cs-CZ" sz="2200" dirty="0" err="1" smtClean="0"/>
              <a:t>Could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solve</a:t>
            </a:r>
            <a:r>
              <a:rPr lang="cs-CZ" sz="2200" dirty="0" smtClean="0"/>
              <a:t> her </a:t>
            </a:r>
            <a:r>
              <a:rPr lang="cs-CZ" sz="2200" dirty="0" err="1" smtClean="0"/>
              <a:t>health</a:t>
            </a:r>
            <a:r>
              <a:rPr lang="cs-CZ" sz="2200" dirty="0" smtClean="0"/>
              <a:t> </a:t>
            </a:r>
            <a:r>
              <a:rPr lang="cs-CZ" sz="2200" dirty="0" err="1" smtClean="0"/>
              <a:t>problems</a:t>
            </a:r>
            <a:r>
              <a:rPr lang="cs-CZ" sz="2200" dirty="0" smtClean="0"/>
              <a:t>?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13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846</TotalTime>
  <Words>251</Words>
  <Application>Microsoft Office PowerPoint</Application>
  <PresentationFormat>Předvádění na obrazovce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Questionary</vt:lpstr>
      <vt:lpstr>Translate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204</cp:revision>
  <cp:lastPrinted>2013-10-06T19:14:03Z</cp:lastPrinted>
  <dcterms:created xsi:type="dcterms:W3CDTF">2013-05-13T19:28:29Z</dcterms:created>
  <dcterms:modified xsi:type="dcterms:W3CDTF">2013-11-11T19:07:00Z</dcterms:modified>
</cp:coreProperties>
</file>