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9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63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44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A95BB2-401C-49D4-9568-4B2769066B3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60ECE7-D4F5-4F66-A001-2A9382C8C730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58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8F301-E0D3-4E3F-B8D3-F28097E7CD8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538F-AA53-48EF-9EAE-53678C7D656E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101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89E45-973E-400C-9011-C479831ADF03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FA83ED-22A4-4DAB-AC2E-70D14515BFE8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691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A2F0F-05A2-41A1-8531-F72BEE29978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F2E38-8BAB-4845-8B60-BD55C948C089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764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0A8EB-795C-4118-8DD0-E7B5DAEF39A8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AA5B4-7DAD-4F93-8369-5238E42BCFC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9348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15443-5A7A-4AC2-9262-F6CD56987215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3C278-995D-445A-A3C1-BD241FFCACA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3245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2974A3-3027-4BCE-B317-A113B7F76D4D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399000-D617-4C6A-B25C-E1F1309D04C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840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2FFBA-2622-4FD1-B6B0-4886EBCA040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E60E4-69DC-4C9A-8E2C-9BB67DA04352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89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s jedním zakulaceným rohem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4B7756-A551-48C3-8552-CBB32D78EBE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810359-2480-4CB7-9B78-1C7F3677A553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1327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CF09-C69A-45B1-BD4F-4B0CFEA9394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501A-5EFB-4F38-B50A-EC29361D04AC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732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6F58C-6F36-405D-B627-98FC781789D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A9149-9347-43ED-8A6B-F9DB32027A94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2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A72A94A-7522-40B5-A47E-9AA0977C681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168AC0F-60D1-4A1F-A789-A09C6FADF13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381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885E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01C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01C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09FFF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17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0 w 7514"/>
                <a:gd name="T35" fmla="*/ 0 h 385"/>
                <a:gd name="T36" fmla="*/ 0 w 7514"/>
                <a:gd name="T37" fmla="*/ 0 h 385"/>
                <a:gd name="T38" fmla="*/ 0 w 7514"/>
                <a:gd name="T39" fmla="*/ 0 h 385"/>
                <a:gd name="T40" fmla="*/ 0 w 7514"/>
                <a:gd name="T41" fmla="*/ 0 h 385"/>
                <a:gd name="T42" fmla="*/ 0 w 7514"/>
                <a:gd name="T43" fmla="*/ 0 h 385"/>
                <a:gd name="T44" fmla="*/ 0 w 7514"/>
                <a:gd name="T45" fmla="*/ 0 h 385"/>
                <a:gd name="T46" fmla="*/ 0 w 7514"/>
                <a:gd name="T47" fmla="*/ 0 h 385"/>
                <a:gd name="T48" fmla="*/ 0 w 7514"/>
                <a:gd name="T49" fmla="*/ 0 h 385"/>
                <a:gd name="T50" fmla="*/ 0 w 7514"/>
                <a:gd name="T51" fmla="*/ 0 h 385"/>
                <a:gd name="T52" fmla="*/ 0 w 7514"/>
                <a:gd name="T53" fmla="*/ 0 h 385"/>
                <a:gd name="T54" fmla="*/ 0 w 7514"/>
                <a:gd name="T55" fmla="*/ 0 h 385"/>
                <a:gd name="T56" fmla="*/ 0 w 7514"/>
                <a:gd name="T57" fmla="*/ 0 h 385"/>
                <a:gd name="T58" fmla="*/ 0 w 7514"/>
                <a:gd name="T59" fmla="*/ 0 h 385"/>
                <a:gd name="T60" fmla="*/ 0 w 7514"/>
                <a:gd name="T61" fmla="*/ 0 h 385"/>
                <a:gd name="T62" fmla="*/ 0 w 7514"/>
                <a:gd name="T63" fmla="*/ 0 h 385"/>
                <a:gd name="T64" fmla="*/ 0 w 7514"/>
                <a:gd name="T65" fmla="*/ 0 h 385"/>
                <a:gd name="T66" fmla="*/ 0 w 7514"/>
                <a:gd name="T67" fmla="*/ 0 h 385"/>
                <a:gd name="T68" fmla="*/ 0 w 7514"/>
                <a:gd name="T69" fmla="*/ 0 h 385"/>
                <a:gd name="T70" fmla="*/ 0 w 7514"/>
                <a:gd name="T71" fmla="*/ 0 h 385"/>
                <a:gd name="T72" fmla="*/ 0 w 7514"/>
                <a:gd name="T73" fmla="*/ 0 h 385"/>
                <a:gd name="T74" fmla="*/ 0 w 7514"/>
                <a:gd name="T75" fmla="*/ 0 h 385"/>
                <a:gd name="T76" fmla="*/ 0 w 7514"/>
                <a:gd name="T77" fmla="*/ 0 h 385"/>
                <a:gd name="T78" fmla="*/ 0 w 7514"/>
                <a:gd name="T79" fmla="*/ 0 h 385"/>
                <a:gd name="T80" fmla="*/ 0 w 7514"/>
                <a:gd name="T81" fmla="*/ 0 h 385"/>
                <a:gd name="T82" fmla="*/ 0 w 7514"/>
                <a:gd name="T83" fmla="*/ 0 h 385"/>
                <a:gd name="T84" fmla="*/ 0 w 7514"/>
                <a:gd name="T85" fmla="*/ 0 h 385"/>
                <a:gd name="T86" fmla="*/ 0 w 7514"/>
                <a:gd name="T87" fmla="*/ 0 h 385"/>
                <a:gd name="T88" fmla="*/ 0 w 7514"/>
                <a:gd name="T89" fmla="*/ 0 h 385"/>
                <a:gd name="T90" fmla="*/ 0 w 7514"/>
                <a:gd name="T91" fmla="*/ 0 h 385"/>
                <a:gd name="T92" fmla="*/ 0 w 7514"/>
                <a:gd name="T93" fmla="*/ 0 h 385"/>
                <a:gd name="T94" fmla="*/ 0 w 7514"/>
                <a:gd name="T95" fmla="*/ 0 h 385"/>
                <a:gd name="T96" fmla="*/ 0 w 7514"/>
                <a:gd name="T97" fmla="*/ 0 h 385"/>
                <a:gd name="T98" fmla="*/ 0 w 7514"/>
                <a:gd name="T99" fmla="*/ 0 h 385"/>
                <a:gd name="T100" fmla="*/ 0 w 7514"/>
                <a:gd name="T101" fmla="*/ 0 h 385"/>
                <a:gd name="T102" fmla="*/ 0 w 7514"/>
                <a:gd name="T103" fmla="*/ 0 h 385"/>
                <a:gd name="T104" fmla="*/ 0 w 7514"/>
                <a:gd name="T105" fmla="*/ 0 h 385"/>
                <a:gd name="T106" fmla="*/ 0 w 7514"/>
                <a:gd name="T107" fmla="*/ 0 h 385"/>
                <a:gd name="T108" fmla="*/ 0 w 7514"/>
                <a:gd name="T109" fmla="*/ 0 h 385"/>
                <a:gd name="T110" fmla="*/ 0 w 7514"/>
                <a:gd name="T111" fmla="*/ 0 h 385"/>
                <a:gd name="T112" fmla="*/ 0 w 7514"/>
                <a:gd name="T113" fmla="*/ 0 h 385"/>
                <a:gd name="T114" fmla="*/ 0 w 7514"/>
                <a:gd name="T115" fmla="*/ 0 h 385"/>
                <a:gd name="T116" fmla="*/ 0 w 7514"/>
                <a:gd name="T117" fmla="*/ 0 h 385"/>
                <a:gd name="T118" fmla="*/ 0 w 7514"/>
                <a:gd name="T119" fmla="*/ 0 h 385"/>
                <a:gd name="T120" fmla="*/ 0 w 7514"/>
                <a:gd name="T121" fmla="*/ 0 h 385"/>
                <a:gd name="T122" fmla="*/ 0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1 w 2517"/>
                <a:gd name="T13" fmla="*/ 0 h 1689"/>
                <a:gd name="T14" fmla="*/ 1 w 2517"/>
                <a:gd name="T15" fmla="*/ 0 h 1689"/>
                <a:gd name="T16" fmla="*/ 1 w 2517"/>
                <a:gd name="T17" fmla="*/ 0 h 1689"/>
                <a:gd name="T18" fmla="*/ 1 w 2517"/>
                <a:gd name="T19" fmla="*/ 0 h 1689"/>
                <a:gd name="T20" fmla="*/ 1 w 2517"/>
                <a:gd name="T21" fmla="*/ 0 h 1689"/>
                <a:gd name="T22" fmla="*/ 1 w 2517"/>
                <a:gd name="T23" fmla="*/ 0 h 1689"/>
                <a:gd name="T24" fmla="*/ 1 w 2517"/>
                <a:gd name="T25" fmla="*/ 0 h 1689"/>
                <a:gd name="T26" fmla="*/ 1 w 2517"/>
                <a:gd name="T27" fmla="*/ 0 h 1689"/>
                <a:gd name="T28" fmla="*/ 1 w 2517"/>
                <a:gd name="T29" fmla="*/ 0 h 1689"/>
                <a:gd name="T30" fmla="*/ 1 w 2517"/>
                <a:gd name="T31" fmla="*/ 0 h 1689"/>
                <a:gd name="T32" fmla="*/ 1 w 2517"/>
                <a:gd name="T33" fmla="*/ 0 h 1689"/>
                <a:gd name="T34" fmla="*/ 1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1 w 2521"/>
                <a:gd name="T107" fmla="*/ 1 h 294"/>
                <a:gd name="T108" fmla="*/ 1 w 2521"/>
                <a:gd name="T109" fmla="*/ 1 h 294"/>
                <a:gd name="T110" fmla="*/ 1 w 2521"/>
                <a:gd name="T111" fmla="*/ 1 h 294"/>
                <a:gd name="T112" fmla="*/ 1 w 2521"/>
                <a:gd name="T113" fmla="*/ 1 h 294"/>
                <a:gd name="T114" fmla="*/ 1 w 2521"/>
                <a:gd name="T115" fmla="*/ 1 h 294"/>
                <a:gd name="T116" fmla="*/ 1 w 2521"/>
                <a:gd name="T117" fmla="*/ 1 h 294"/>
                <a:gd name="T118" fmla="*/ 1 w 2521"/>
                <a:gd name="T119" fmla="*/ 1 h 294"/>
                <a:gd name="T120" fmla="*/ 1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0 w 2355"/>
                <a:gd name="T1" fmla="*/ 1 h 1405"/>
                <a:gd name="T2" fmla="*/ 0 w 2355"/>
                <a:gd name="T3" fmla="*/ 1 h 1405"/>
                <a:gd name="T4" fmla="*/ 0 w 2355"/>
                <a:gd name="T5" fmla="*/ 1 h 1405"/>
                <a:gd name="T6" fmla="*/ 0 w 2355"/>
                <a:gd name="T7" fmla="*/ 1 h 1405"/>
                <a:gd name="T8" fmla="*/ 0 w 2355"/>
                <a:gd name="T9" fmla="*/ 1 h 1405"/>
                <a:gd name="T10" fmla="*/ 0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0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 w 2753"/>
                <a:gd name="T1" fmla="*/ 1 h 496"/>
                <a:gd name="T2" fmla="*/ 1 w 2753"/>
                <a:gd name="T3" fmla="*/ 1 h 496"/>
                <a:gd name="T4" fmla="*/ 1 w 2753"/>
                <a:gd name="T5" fmla="*/ 1 h 496"/>
                <a:gd name="T6" fmla="*/ 1 w 2753"/>
                <a:gd name="T7" fmla="*/ 1 h 496"/>
                <a:gd name="T8" fmla="*/ 1 w 2753"/>
                <a:gd name="T9" fmla="*/ 1 h 496"/>
                <a:gd name="T10" fmla="*/ 1 w 2753"/>
                <a:gd name="T11" fmla="*/ 1 h 496"/>
                <a:gd name="T12" fmla="*/ 1 w 2753"/>
                <a:gd name="T13" fmla="*/ 1 h 496"/>
                <a:gd name="T14" fmla="*/ 1 w 2753"/>
                <a:gd name="T15" fmla="*/ 1 h 496"/>
                <a:gd name="T16" fmla="*/ 1 w 2753"/>
                <a:gd name="T17" fmla="*/ 1 h 496"/>
                <a:gd name="T18" fmla="*/ 1 w 2753"/>
                <a:gd name="T19" fmla="*/ 1 h 496"/>
                <a:gd name="T20" fmla="*/ 1 w 2753"/>
                <a:gd name="T21" fmla="*/ 1 h 496"/>
                <a:gd name="T22" fmla="*/ 1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1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1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1 w 4304"/>
                <a:gd name="T69" fmla="*/ 1 h 532"/>
                <a:gd name="T70" fmla="*/ 1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 w 2467"/>
                <a:gd name="T51" fmla="*/ 1 h 262"/>
                <a:gd name="T52" fmla="*/ 1 w 2467"/>
                <a:gd name="T53" fmla="*/ 1 h 262"/>
                <a:gd name="T54" fmla="*/ 1 w 2467"/>
                <a:gd name="T55" fmla="*/ 1 h 262"/>
                <a:gd name="T56" fmla="*/ 1 w 2467"/>
                <a:gd name="T57" fmla="*/ 1 h 262"/>
                <a:gd name="T58" fmla="*/ 1 w 2467"/>
                <a:gd name="T59" fmla="*/ 1 h 262"/>
                <a:gd name="T60" fmla="*/ 1 w 2467"/>
                <a:gd name="T61" fmla="*/ 1 h 262"/>
                <a:gd name="T62" fmla="*/ 1 w 2467"/>
                <a:gd name="T63" fmla="*/ 1 h 262"/>
                <a:gd name="T64" fmla="*/ 1 w 2467"/>
                <a:gd name="T65" fmla="*/ 1 h 262"/>
                <a:gd name="T66" fmla="*/ 1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1 w 4312"/>
                <a:gd name="T111" fmla="*/ 0 h 228"/>
                <a:gd name="T112" fmla="*/ 1 w 4312"/>
                <a:gd name="T113" fmla="*/ 0 h 228"/>
                <a:gd name="T114" fmla="*/ 1 w 4312"/>
                <a:gd name="T115" fmla="*/ 0 h 228"/>
                <a:gd name="T116" fmla="*/ 1 w 4312"/>
                <a:gd name="T117" fmla="*/ 0 h 228"/>
                <a:gd name="T118" fmla="*/ 1 w 4312"/>
                <a:gd name="T119" fmla="*/ 0 h 228"/>
                <a:gd name="T120" fmla="*/ 1 w 4312"/>
                <a:gd name="T121" fmla="*/ 0 h 228"/>
                <a:gd name="T122" fmla="*/ 1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7171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/>
          <a:lstStyle/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Jméno autora: Mgr. Olga </a:t>
            </a:r>
            <a:r>
              <a:rPr lang="cs-CZ" sz="1500" b="1" dirty="0" err="1" smtClean="0">
                <a:solidFill>
                  <a:srgbClr val="758386"/>
                </a:solidFill>
              </a:rPr>
              <a:t>Bayerlová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Datum vytvoření: 22.04.2013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Číslo </a:t>
            </a:r>
            <a:r>
              <a:rPr lang="cs-CZ" sz="1500" b="1" dirty="0" err="1" smtClean="0">
                <a:solidFill>
                  <a:srgbClr val="758386"/>
                </a:solidFill>
              </a:rPr>
              <a:t>DUMu</a:t>
            </a:r>
            <a:r>
              <a:rPr lang="cs-CZ" sz="1500" b="1" smtClean="0">
                <a:solidFill>
                  <a:srgbClr val="758386"/>
                </a:solidFill>
              </a:rPr>
              <a:t>: </a:t>
            </a:r>
            <a:r>
              <a:rPr lang="cs-CZ" sz="1500" b="1" smtClean="0">
                <a:solidFill>
                  <a:srgbClr val="758386"/>
                </a:solidFill>
              </a:rPr>
              <a:t>VY_32_INOVACE_06_AJ2V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Ročník: I.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oblast: Jazyk a jazyková komunikace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obor: 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Tematický okruh: Volnočasové aktivity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Téma: Koníčky, zájmy a sporty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Metodický list/anotace: Prezentace určená pro opakování pomocí projekce PC nebo formou vytištění pracovního listu s následnou kontrolou. Vhodné k procvičování a doplnění příslušné slovní zásoby. </a:t>
            </a: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92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Name</a:t>
            </a:r>
            <a:r>
              <a:rPr lang="cs-CZ" dirty="0" smtClean="0"/>
              <a:t> these </a:t>
            </a:r>
            <a:r>
              <a:rPr lang="cs-CZ" dirty="0" err="1" smtClean="0"/>
              <a:t>sports</a:t>
            </a:r>
            <a:endParaRPr lang="cs-CZ" dirty="0"/>
          </a:p>
        </p:txBody>
      </p:sp>
      <p:pic>
        <p:nvPicPr>
          <p:cNvPr id="1026" name="Picture 2" descr="C:\Program Files\Microsoft Office\MEDIA\CAGCAT10\j0199036.wmf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628800"/>
            <a:ext cx="1570776" cy="17307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Vodny\AppData\Local\Microsoft\Windows\Temporary Internet Files\Content.IE5\VP0BDLYB\MC90044652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0963" y="4725144"/>
            <a:ext cx="1794967" cy="11247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Vodny\AppData\Local\Microsoft\Windows\Temporary Internet Files\Content.IE5\6H2P9HO5\MC90044649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6193" y="1467309"/>
            <a:ext cx="1169518" cy="17986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Vodny\AppData\Local\Microsoft\Windows\Temporary Internet Files\Content.IE5\OANWB2AO\MC900446552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545948"/>
            <a:ext cx="1787652" cy="17199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Vodny\AppData\Local\Microsoft\Windows\Temporary Internet Files\Content.IE5\RG064L64\MC90044654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3413" y="4747090"/>
            <a:ext cx="1783994" cy="11027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Vodny\AppData\Local\Microsoft\Windows\Temporary Internet Files\Content.IE5\CSD7MNBC\MC900446492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803" y="4221088"/>
            <a:ext cx="1151230" cy="17931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7431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Solution</a:t>
            </a:r>
            <a:endParaRPr lang="cs-CZ" dirty="0"/>
          </a:p>
        </p:txBody>
      </p:sp>
      <p:pic>
        <p:nvPicPr>
          <p:cNvPr id="1026" name="Picture 2" descr="C:\Program Files\Microsoft Office\MEDIA\CAGCAT10\j0199036.wmf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628800"/>
            <a:ext cx="1570776" cy="17307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Vodny\AppData\Local\Microsoft\Windows\Temporary Internet Files\Content.IE5\VP0BDLYB\MC90044652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0963" y="4725144"/>
            <a:ext cx="1794967" cy="11247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Vodny\AppData\Local\Microsoft\Windows\Temporary Internet Files\Content.IE5\6H2P9HO5\MC90044649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6193" y="1467309"/>
            <a:ext cx="1169518" cy="17986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Vodny\AppData\Local\Microsoft\Windows\Temporary Internet Files\Content.IE5\OANWB2AO\MC900446552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545948"/>
            <a:ext cx="1787652" cy="17199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Vodny\AppData\Local\Microsoft\Windows\Temporary Internet Files\Content.IE5\RG064L64\MC90044654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3413" y="4747090"/>
            <a:ext cx="1783994" cy="11027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Vodny\AppData\Local\Microsoft\Windows\Temporary Internet Files\Content.IE5\CSD7MNBC\MC900446492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803" y="4221088"/>
            <a:ext cx="1151230" cy="17931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899592" y="3491716"/>
            <a:ext cx="1600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speed </a:t>
            </a:r>
            <a:r>
              <a:rPr lang="cs-CZ" dirty="0" err="1" smtClean="0"/>
              <a:t>skating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094497" y="3573016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baseball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876256" y="3501008"/>
            <a:ext cx="1635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snowboarding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43608" y="6021288"/>
            <a:ext cx="1040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biathlon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986293" y="6004707"/>
            <a:ext cx="1237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ice</a:t>
            </a:r>
            <a:r>
              <a:rPr lang="cs-CZ" dirty="0" smtClean="0"/>
              <a:t> </a:t>
            </a:r>
            <a:r>
              <a:rPr lang="cs-CZ" dirty="0" err="1" smtClean="0"/>
              <a:t>hockey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7000489" y="6032358"/>
            <a:ext cx="1386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ski jumping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9778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sports</a:t>
            </a:r>
            <a:r>
              <a:rPr lang="cs-CZ" dirty="0" smtClean="0"/>
              <a:t>…?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28115596"/>
              </p:ext>
            </p:extLst>
          </p:nvPr>
        </p:nvGraphicFramePr>
        <p:xfrm>
          <a:off x="301625" y="3119368"/>
          <a:ext cx="8504238" cy="1483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34746"/>
                <a:gridCol w="2834746"/>
                <a:gridCol w="283474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do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play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go </a:t>
                      </a:r>
                      <a:r>
                        <a:rPr lang="cs-CZ" b="1" dirty="0" err="1" smtClean="0"/>
                        <a:t>for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judo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basketball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err="1" smtClean="0"/>
                        <a:t>roller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blading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karate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volleyball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skateboarding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golf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err="1" smtClean="0"/>
                        <a:t>tennis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err="1" smtClean="0"/>
                        <a:t>skiing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3347864" y="1683911"/>
            <a:ext cx="23679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b="1" dirty="0" smtClean="0"/>
              <a:t>…do </a:t>
            </a:r>
            <a:r>
              <a:rPr lang="cs-CZ" b="1" dirty="0" err="1" smtClean="0"/>
              <a:t>you</a:t>
            </a:r>
            <a:r>
              <a:rPr lang="cs-CZ" b="1" dirty="0" smtClean="0"/>
              <a:t> do?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b="1" dirty="0" smtClean="0"/>
              <a:t>…do </a:t>
            </a:r>
            <a:r>
              <a:rPr lang="cs-CZ" b="1" dirty="0" err="1" smtClean="0"/>
              <a:t>you</a:t>
            </a:r>
            <a:r>
              <a:rPr lang="cs-CZ" b="1" dirty="0" smtClean="0"/>
              <a:t> play?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b="1" dirty="0" smtClean="0"/>
              <a:t>…do </a:t>
            </a:r>
            <a:r>
              <a:rPr lang="cs-CZ" b="1" dirty="0" err="1" smtClean="0"/>
              <a:t>you</a:t>
            </a:r>
            <a:r>
              <a:rPr lang="cs-CZ" b="1" dirty="0" smtClean="0"/>
              <a:t> go </a:t>
            </a:r>
            <a:r>
              <a:rPr lang="cs-CZ" b="1" dirty="0" err="1" smtClean="0"/>
              <a:t>for</a:t>
            </a:r>
            <a:r>
              <a:rPr lang="cs-CZ" b="1" dirty="0" smtClean="0"/>
              <a:t>?</a:t>
            </a:r>
            <a:endParaRPr lang="cs-CZ" b="1" dirty="0"/>
          </a:p>
        </p:txBody>
      </p:sp>
      <p:pic>
        <p:nvPicPr>
          <p:cNvPr id="2051" name="Picture 3" descr="C:\Users\Vodny\AppData\Local\Microsoft\Windows\Temporary Internet Files\Content.IE5\RG064L64\MC90002001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725144"/>
            <a:ext cx="1535941" cy="15841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Vodny\AppData\Local\Microsoft\Windows\Temporary Internet Files\Content.IE5\VP0BDLYB\MC90033262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841887"/>
            <a:ext cx="963437" cy="13506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Program Files\Microsoft Office\MEDIA\CAGCAT10\j0285698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704394"/>
            <a:ext cx="1392698" cy="14881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1724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Name</a:t>
            </a:r>
            <a:r>
              <a:rPr lang="cs-CZ" dirty="0" smtClean="0"/>
              <a:t> these </a:t>
            </a:r>
            <a:r>
              <a:rPr lang="cs-CZ" dirty="0" err="1" smtClean="0"/>
              <a:t>hobbies</a:t>
            </a:r>
            <a:endParaRPr lang="cs-CZ" dirty="0"/>
          </a:p>
        </p:txBody>
      </p:sp>
      <p:pic>
        <p:nvPicPr>
          <p:cNvPr id="3074" name="Picture 2" descr="C:\Users\Vodny\AppData\Local\Microsoft\Windows\Temporary Internet Files\Content.IE5\31AJYKDQ\MC90031875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700808"/>
            <a:ext cx="930859" cy="18150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Vodny\AppData\Local\Microsoft\Windows\Temporary Internet Files\Content.IE5\VP0BDLYB\MC900440664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7" y="1772816"/>
            <a:ext cx="1386821" cy="14401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Vodny\AppData\Local\Microsoft\Windows\Temporary Internet Files\Content.IE5\8TP0D0TT\MC90036071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7714" y="1556792"/>
            <a:ext cx="1498702" cy="18489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Vodny\AppData\Local\Microsoft\Windows\Temporary Internet Files\Content.IE5\OANWB2AO\MC900310256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4063" y="4077072"/>
            <a:ext cx="1612407" cy="17281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Vodny\AppData\Local\Microsoft\Windows\Temporary Internet Files\Content.IE5\31AJYKDQ\MC900338384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9486" y="3951331"/>
            <a:ext cx="1083019" cy="19979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C:\Users\Vodny\AppData\Local\Microsoft\Windows\Temporary Internet Files\Content.IE5\RG064L64\MC900383368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47" y="4293096"/>
            <a:ext cx="1817827" cy="14548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0038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Solution</a:t>
            </a:r>
            <a:endParaRPr lang="cs-CZ" dirty="0"/>
          </a:p>
        </p:txBody>
      </p:sp>
      <p:pic>
        <p:nvPicPr>
          <p:cNvPr id="3074" name="Picture 2" descr="C:\Users\Vodny\AppData\Local\Microsoft\Windows\Temporary Internet Files\Content.IE5\31AJYKDQ\MC90031875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700808"/>
            <a:ext cx="930859" cy="18150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Vodny\AppData\Local\Microsoft\Windows\Temporary Internet Files\Content.IE5\VP0BDLYB\MC900440664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7" y="1772816"/>
            <a:ext cx="1386821" cy="14401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Vodny\AppData\Local\Microsoft\Windows\Temporary Internet Files\Content.IE5\8TP0D0TT\MC90036071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7714" y="1556792"/>
            <a:ext cx="1498702" cy="18489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Vodny\AppData\Local\Microsoft\Windows\Temporary Internet Files\Content.IE5\OANWB2AO\MC900310256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4063" y="4077072"/>
            <a:ext cx="1612407" cy="17281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Vodny\AppData\Local\Microsoft\Windows\Temporary Internet Files\Content.IE5\31AJYKDQ\MC900338384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9486" y="3951331"/>
            <a:ext cx="1083019" cy="19979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C:\Users\Vodny\AppData\Local\Microsoft\Windows\Temporary Internet Files\Content.IE5\RG064L64\MC900383368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47" y="4293096"/>
            <a:ext cx="1817827" cy="14548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1259632" y="3624719"/>
            <a:ext cx="89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cycling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621711" y="3502021"/>
            <a:ext cx="1991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listening</a:t>
            </a:r>
            <a:r>
              <a:rPr lang="cs-CZ" dirty="0" smtClean="0"/>
              <a:t> to music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002373" y="3573016"/>
            <a:ext cx="995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dancing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284074" y="5953066"/>
            <a:ext cx="881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fishing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043296" y="6021288"/>
            <a:ext cx="1215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gardening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798265" y="5958115"/>
            <a:ext cx="1537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playing</a:t>
            </a:r>
            <a:r>
              <a:rPr lang="cs-CZ" dirty="0" smtClean="0"/>
              <a:t> </a:t>
            </a:r>
            <a:r>
              <a:rPr lang="cs-CZ" dirty="0" err="1" smtClean="0"/>
              <a:t>cards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534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Answer</a:t>
            </a:r>
            <a:r>
              <a:rPr lang="cs-CZ" dirty="0" smtClean="0"/>
              <a:t> these </a:t>
            </a:r>
            <a:r>
              <a:rPr lang="cs-CZ" dirty="0" err="1" smtClean="0"/>
              <a:t>questions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400" dirty="0" err="1" smtClean="0"/>
              <a:t>What</a:t>
            </a:r>
            <a:r>
              <a:rPr lang="cs-CZ" sz="2400" dirty="0" smtClean="0"/>
              <a:t> do </a:t>
            </a:r>
            <a:r>
              <a:rPr lang="cs-CZ" sz="2400" dirty="0" err="1" smtClean="0"/>
              <a:t>you</a:t>
            </a:r>
            <a:r>
              <a:rPr lang="cs-CZ" sz="2400" dirty="0" smtClean="0"/>
              <a:t> do in </a:t>
            </a:r>
            <a:r>
              <a:rPr lang="cs-CZ" sz="2400" dirty="0" err="1" smtClean="0"/>
              <a:t>your</a:t>
            </a:r>
            <a:r>
              <a:rPr lang="cs-CZ" sz="2400" dirty="0" smtClean="0"/>
              <a:t> free </a:t>
            </a:r>
            <a:r>
              <a:rPr lang="cs-CZ" sz="2400" dirty="0" err="1" smtClean="0"/>
              <a:t>time</a:t>
            </a:r>
            <a:r>
              <a:rPr lang="cs-CZ" sz="2400" dirty="0" smtClean="0"/>
              <a:t>?</a:t>
            </a:r>
          </a:p>
          <a:p>
            <a:pPr lvl="1"/>
            <a:r>
              <a:rPr lang="cs-CZ" dirty="0" smtClean="0"/>
              <a:t>I </a:t>
            </a:r>
            <a:r>
              <a:rPr lang="cs-CZ" dirty="0" err="1" smtClean="0"/>
              <a:t>often</a:t>
            </a:r>
            <a:r>
              <a:rPr lang="cs-CZ" dirty="0" smtClean="0"/>
              <a:t> do…</a:t>
            </a:r>
          </a:p>
          <a:p>
            <a:pPr lvl="1"/>
            <a:r>
              <a:rPr lang="cs-CZ" dirty="0" smtClean="0"/>
              <a:t>I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never</a:t>
            </a:r>
            <a:r>
              <a:rPr lang="cs-CZ" dirty="0" smtClean="0"/>
              <a:t> </a:t>
            </a:r>
            <a:r>
              <a:rPr lang="cs-CZ" dirty="0" err="1" smtClean="0"/>
              <a:t>played</a:t>
            </a:r>
            <a:r>
              <a:rPr lang="cs-CZ" dirty="0" smtClean="0"/>
              <a:t>…</a:t>
            </a:r>
          </a:p>
          <a:p>
            <a:pPr lvl="1"/>
            <a:r>
              <a:rPr lang="cs-CZ" dirty="0" smtClean="0"/>
              <a:t>I </a:t>
            </a:r>
            <a:r>
              <a:rPr lang="cs-CZ" dirty="0" err="1" smtClean="0"/>
              <a:t>always</a:t>
            </a:r>
            <a:r>
              <a:rPr lang="cs-CZ" dirty="0" smtClean="0"/>
              <a:t> go…</a:t>
            </a:r>
          </a:p>
          <a:p>
            <a:r>
              <a:rPr lang="cs-CZ" sz="2400" dirty="0" smtClean="0"/>
              <a:t>Do </a:t>
            </a:r>
            <a:r>
              <a:rPr lang="cs-CZ" sz="2400" dirty="0" err="1" smtClean="0"/>
              <a:t>you</a:t>
            </a:r>
            <a:r>
              <a:rPr lang="cs-CZ" sz="2400" dirty="0" smtClean="0"/>
              <a:t> </a:t>
            </a:r>
            <a:r>
              <a:rPr lang="cs-CZ" sz="2400" dirty="0" err="1" smtClean="0"/>
              <a:t>know</a:t>
            </a:r>
            <a:r>
              <a:rPr lang="cs-CZ" sz="2400" dirty="0" smtClean="0"/>
              <a:t> </a:t>
            </a:r>
            <a:r>
              <a:rPr lang="cs-CZ" sz="2400" dirty="0" err="1" smtClean="0"/>
              <a:t>any</a:t>
            </a:r>
            <a:r>
              <a:rPr lang="cs-CZ" sz="2400" dirty="0" smtClean="0"/>
              <a:t> </a:t>
            </a:r>
            <a:r>
              <a:rPr lang="cs-CZ" sz="2400" dirty="0" err="1" smtClean="0"/>
              <a:t>football</a:t>
            </a:r>
            <a:r>
              <a:rPr lang="cs-CZ" sz="2400" dirty="0" smtClean="0"/>
              <a:t> </a:t>
            </a:r>
            <a:r>
              <a:rPr lang="cs-CZ" sz="2400" dirty="0" err="1" smtClean="0"/>
              <a:t>or</a:t>
            </a:r>
            <a:r>
              <a:rPr lang="cs-CZ" sz="2400" dirty="0" smtClean="0"/>
              <a:t> </a:t>
            </a:r>
            <a:r>
              <a:rPr lang="cs-CZ" sz="2400" dirty="0" err="1" smtClean="0"/>
              <a:t>ice</a:t>
            </a:r>
            <a:r>
              <a:rPr lang="cs-CZ" sz="2400" dirty="0" smtClean="0"/>
              <a:t> </a:t>
            </a:r>
            <a:r>
              <a:rPr lang="cs-CZ" sz="2400" dirty="0" err="1" smtClean="0"/>
              <a:t>hockey</a:t>
            </a:r>
            <a:r>
              <a:rPr lang="cs-CZ" sz="2400" dirty="0" smtClean="0"/>
              <a:t> </a:t>
            </a:r>
            <a:r>
              <a:rPr lang="cs-CZ" sz="2400" dirty="0" err="1" smtClean="0"/>
              <a:t>clubs</a:t>
            </a:r>
            <a:r>
              <a:rPr lang="cs-CZ" sz="2400" dirty="0" smtClean="0"/>
              <a:t>?</a:t>
            </a:r>
            <a:br>
              <a:rPr lang="cs-CZ" sz="2400" dirty="0" smtClean="0"/>
            </a:br>
            <a:endParaRPr lang="cs-CZ" sz="2400" dirty="0" smtClean="0"/>
          </a:p>
          <a:p>
            <a:r>
              <a:rPr lang="cs-CZ" sz="2400" dirty="0" err="1" smtClean="0"/>
              <a:t>Who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your</a:t>
            </a:r>
            <a:r>
              <a:rPr lang="cs-CZ" sz="2400" dirty="0" smtClean="0"/>
              <a:t> </a:t>
            </a:r>
            <a:r>
              <a:rPr lang="cs-CZ" sz="2400" dirty="0" err="1" smtClean="0"/>
              <a:t>favourite</a:t>
            </a:r>
            <a:r>
              <a:rPr lang="cs-CZ" sz="2400" dirty="0" smtClean="0"/>
              <a:t> sportsman/</a:t>
            </a:r>
            <a:r>
              <a:rPr lang="cs-CZ" sz="2400" dirty="0" err="1" smtClean="0"/>
              <a:t>sportswoman</a:t>
            </a:r>
            <a:r>
              <a:rPr lang="cs-CZ" sz="2400" dirty="0" smtClean="0"/>
              <a:t>? And </a:t>
            </a:r>
            <a:r>
              <a:rPr lang="cs-CZ" sz="2400" dirty="0" err="1" smtClean="0"/>
              <a:t>why</a:t>
            </a:r>
            <a:r>
              <a:rPr lang="cs-CZ" sz="2400" dirty="0" smtClean="0"/>
              <a:t>?</a:t>
            </a:r>
            <a:br>
              <a:rPr lang="cs-CZ" sz="2400" dirty="0" smtClean="0"/>
            </a:br>
            <a:endParaRPr lang="cs-CZ" sz="2400" dirty="0" smtClean="0"/>
          </a:p>
          <a:p>
            <a:r>
              <a:rPr lang="cs-CZ" sz="2400" dirty="0" err="1" smtClean="0"/>
              <a:t>What</a:t>
            </a:r>
            <a:r>
              <a:rPr lang="cs-CZ" sz="2400" dirty="0" smtClean="0"/>
              <a:t> do these </a:t>
            </a:r>
            <a:r>
              <a:rPr lang="cs-CZ" sz="2400" dirty="0" err="1" smtClean="0"/>
              <a:t>people</a:t>
            </a:r>
            <a:r>
              <a:rPr lang="cs-CZ" sz="2400" dirty="0" smtClean="0"/>
              <a:t> do?</a:t>
            </a:r>
          </a:p>
          <a:p>
            <a:pPr lvl="1"/>
            <a:r>
              <a:rPr lang="cs-CZ" sz="1900" dirty="0" smtClean="0"/>
              <a:t>Tomáš </a:t>
            </a:r>
            <a:r>
              <a:rPr lang="cs-CZ" sz="1900" dirty="0" err="1" smtClean="0"/>
              <a:t>Berdych</a:t>
            </a:r>
            <a:endParaRPr lang="cs-CZ" sz="1900" dirty="0" smtClean="0"/>
          </a:p>
          <a:p>
            <a:pPr lvl="1"/>
            <a:r>
              <a:rPr lang="cs-CZ" sz="1900" dirty="0" smtClean="0"/>
              <a:t>Martina </a:t>
            </a:r>
            <a:r>
              <a:rPr lang="cs-CZ" sz="1900" dirty="0" err="1" smtClean="0"/>
              <a:t>Sáblíková</a:t>
            </a:r>
            <a:endParaRPr lang="cs-CZ" sz="1900" dirty="0" smtClean="0"/>
          </a:p>
          <a:p>
            <a:pPr lvl="1"/>
            <a:r>
              <a:rPr lang="cs-CZ" sz="1900" dirty="0" smtClean="0"/>
              <a:t>Šárka Záhrobská</a:t>
            </a:r>
          </a:p>
          <a:p>
            <a:pPr lvl="1"/>
            <a:r>
              <a:rPr lang="cs-CZ" sz="1900" dirty="0" smtClean="0"/>
              <a:t>Petr Čech</a:t>
            </a:r>
          </a:p>
          <a:p>
            <a:pPr lvl="1"/>
            <a:r>
              <a:rPr lang="cs-CZ" sz="1900" dirty="0" smtClean="0"/>
              <a:t>Ondřej Pavelec</a:t>
            </a: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242707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Solution</a:t>
            </a:r>
            <a:r>
              <a:rPr lang="cs-CZ" dirty="0" smtClean="0"/>
              <a:t> - </a:t>
            </a:r>
            <a:r>
              <a:rPr lang="cs-CZ" dirty="0" err="1" smtClean="0"/>
              <a:t>possibilities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400" dirty="0" err="1" smtClean="0"/>
              <a:t>What</a:t>
            </a:r>
            <a:r>
              <a:rPr lang="cs-CZ" sz="2400" dirty="0" smtClean="0"/>
              <a:t> do </a:t>
            </a:r>
            <a:r>
              <a:rPr lang="cs-CZ" sz="2400" dirty="0" err="1" smtClean="0"/>
              <a:t>you</a:t>
            </a:r>
            <a:r>
              <a:rPr lang="cs-CZ" sz="2400" dirty="0" smtClean="0"/>
              <a:t> do in </a:t>
            </a:r>
            <a:r>
              <a:rPr lang="cs-CZ" sz="2400" dirty="0" err="1" smtClean="0"/>
              <a:t>your</a:t>
            </a:r>
            <a:r>
              <a:rPr lang="cs-CZ" sz="2400" dirty="0" smtClean="0"/>
              <a:t> free </a:t>
            </a:r>
            <a:r>
              <a:rPr lang="cs-CZ" sz="2400" dirty="0" err="1" smtClean="0"/>
              <a:t>time</a:t>
            </a:r>
            <a:r>
              <a:rPr lang="cs-CZ" sz="2400" dirty="0" smtClean="0"/>
              <a:t>?</a:t>
            </a:r>
          </a:p>
          <a:p>
            <a:pPr lvl="1"/>
            <a:r>
              <a:rPr lang="cs-CZ" dirty="0" smtClean="0"/>
              <a:t>I </a:t>
            </a:r>
            <a:r>
              <a:rPr lang="cs-CZ" dirty="0" err="1" smtClean="0"/>
              <a:t>often</a:t>
            </a:r>
            <a:r>
              <a:rPr lang="cs-CZ" dirty="0" smtClean="0"/>
              <a:t> do…</a:t>
            </a:r>
            <a:r>
              <a:rPr lang="cs-CZ" b="1" dirty="0" smtClean="0"/>
              <a:t>karate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I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never</a:t>
            </a:r>
            <a:r>
              <a:rPr lang="cs-CZ" dirty="0" smtClean="0"/>
              <a:t> </a:t>
            </a:r>
            <a:r>
              <a:rPr lang="cs-CZ" dirty="0" err="1" smtClean="0"/>
              <a:t>played</a:t>
            </a:r>
            <a:r>
              <a:rPr lang="cs-CZ" dirty="0" smtClean="0"/>
              <a:t>…</a:t>
            </a:r>
            <a:r>
              <a:rPr lang="cs-CZ" b="1" dirty="0" smtClean="0"/>
              <a:t>golf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I </a:t>
            </a:r>
            <a:r>
              <a:rPr lang="cs-CZ" dirty="0" err="1" smtClean="0"/>
              <a:t>always</a:t>
            </a:r>
            <a:r>
              <a:rPr lang="cs-CZ" dirty="0" smtClean="0"/>
              <a:t> go…</a:t>
            </a:r>
            <a:r>
              <a:rPr lang="cs-CZ" b="1" dirty="0" err="1" smtClean="0"/>
              <a:t>swimming</a:t>
            </a:r>
            <a:r>
              <a:rPr lang="cs-CZ" dirty="0" smtClean="0"/>
              <a:t>.</a:t>
            </a:r>
            <a:br>
              <a:rPr lang="cs-CZ" dirty="0" smtClean="0"/>
            </a:br>
            <a:endParaRPr lang="cs-CZ" dirty="0" smtClean="0"/>
          </a:p>
          <a:p>
            <a:r>
              <a:rPr lang="cs-CZ" sz="2400" dirty="0" smtClean="0"/>
              <a:t>Do </a:t>
            </a:r>
            <a:r>
              <a:rPr lang="cs-CZ" sz="2400" dirty="0" err="1" smtClean="0"/>
              <a:t>you</a:t>
            </a:r>
            <a:r>
              <a:rPr lang="cs-CZ" sz="2400" dirty="0" smtClean="0"/>
              <a:t> </a:t>
            </a:r>
            <a:r>
              <a:rPr lang="cs-CZ" sz="2400" dirty="0" err="1" smtClean="0"/>
              <a:t>know</a:t>
            </a:r>
            <a:r>
              <a:rPr lang="cs-CZ" sz="2400" dirty="0" smtClean="0"/>
              <a:t> </a:t>
            </a:r>
            <a:r>
              <a:rPr lang="cs-CZ" sz="2400" dirty="0" err="1" smtClean="0"/>
              <a:t>any</a:t>
            </a:r>
            <a:r>
              <a:rPr lang="cs-CZ" sz="2400" dirty="0" smtClean="0"/>
              <a:t> </a:t>
            </a:r>
            <a:r>
              <a:rPr lang="cs-CZ" sz="2400" dirty="0" err="1" smtClean="0"/>
              <a:t>football</a:t>
            </a:r>
            <a:r>
              <a:rPr lang="cs-CZ" sz="2400" dirty="0" smtClean="0"/>
              <a:t> </a:t>
            </a:r>
            <a:r>
              <a:rPr lang="cs-CZ" sz="2400" dirty="0" err="1" smtClean="0"/>
              <a:t>or</a:t>
            </a:r>
            <a:r>
              <a:rPr lang="cs-CZ" sz="2400" dirty="0" smtClean="0"/>
              <a:t> </a:t>
            </a:r>
            <a:r>
              <a:rPr lang="cs-CZ" sz="2400" dirty="0" err="1" smtClean="0"/>
              <a:t>ice</a:t>
            </a:r>
            <a:r>
              <a:rPr lang="cs-CZ" sz="2400" dirty="0" smtClean="0"/>
              <a:t> </a:t>
            </a:r>
            <a:r>
              <a:rPr lang="cs-CZ" sz="2400" dirty="0" err="1" smtClean="0"/>
              <a:t>hockey</a:t>
            </a:r>
            <a:r>
              <a:rPr lang="cs-CZ" sz="2400" dirty="0" smtClean="0"/>
              <a:t> </a:t>
            </a:r>
            <a:r>
              <a:rPr lang="cs-CZ" sz="2400" dirty="0" err="1" smtClean="0"/>
              <a:t>clubs</a:t>
            </a:r>
            <a:r>
              <a:rPr lang="cs-CZ" sz="2400" dirty="0" smtClean="0"/>
              <a:t>?</a:t>
            </a:r>
          </a:p>
          <a:p>
            <a:pPr lvl="1"/>
            <a:r>
              <a:rPr lang="cs-CZ" sz="1900" b="1" dirty="0" smtClean="0"/>
              <a:t>I </a:t>
            </a:r>
            <a:r>
              <a:rPr lang="cs-CZ" sz="1900" b="1" dirty="0" err="1" smtClean="0"/>
              <a:t>know</a:t>
            </a:r>
            <a:r>
              <a:rPr lang="cs-CZ" sz="1900" b="1" dirty="0" smtClean="0"/>
              <a:t> </a:t>
            </a:r>
            <a:r>
              <a:rPr lang="cs-CZ" sz="1900" b="1" dirty="0" err="1" smtClean="0"/>
              <a:t>our</a:t>
            </a:r>
            <a:r>
              <a:rPr lang="cs-CZ" sz="1900" b="1" dirty="0" smtClean="0"/>
              <a:t> </a:t>
            </a:r>
            <a:r>
              <a:rPr lang="cs-CZ" sz="1900" b="1" dirty="0" err="1" smtClean="0"/>
              <a:t>football</a:t>
            </a:r>
            <a:r>
              <a:rPr lang="cs-CZ" sz="1900" b="1" dirty="0" smtClean="0"/>
              <a:t> team SK Dynamo České Budějovice.</a:t>
            </a:r>
            <a:r>
              <a:rPr lang="cs-CZ" sz="1900" dirty="0" smtClean="0"/>
              <a:t/>
            </a:r>
            <a:br>
              <a:rPr lang="cs-CZ" sz="1900" dirty="0" smtClean="0"/>
            </a:br>
            <a:endParaRPr lang="cs-CZ" sz="1900" dirty="0" smtClean="0"/>
          </a:p>
          <a:p>
            <a:r>
              <a:rPr lang="cs-CZ" sz="2400" dirty="0" err="1" smtClean="0"/>
              <a:t>Who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your</a:t>
            </a:r>
            <a:r>
              <a:rPr lang="cs-CZ" sz="2400" dirty="0" smtClean="0"/>
              <a:t> </a:t>
            </a:r>
            <a:r>
              <a:rPr lang="cs-CZ" sz="2400" dirty="0" err="1" smtClean="0"/>
              <a:t>favourite</a:t>
            </a:r>
            <a:r>
              <a:rPr lang="cs-CZ" sz="2400" dirty="0" smtClean="0"/>
              <a:t> sportsman/</a:t>
            </a:r>
            <a:r>
              <a:rPr lang="cs-CZ" sz="2400" dirty="0" err="1" smtClean="0"/>
              <a:t>sportswoman</a:t>
            </a:r>
            <a:r>
              <a:rPr lang="cs-CZ" sz="2400" dirty="0" smtClean="0"/>
              <a:t>? And </a:t>
            </a:r>
            <a:r>
              <a:rPr lang="cs-CZ" sz="2400" dirty="0" err="1" smtClean="0"/>
              <a:t>why</a:t>
            </a:r>
            <a:r>
              <a:rPr lang="cs-CZ" sz="2400" dirty="0" smtClean="0"/>
              <a:t>?</a:t>
            </a:r>
          </a:p>
          <a:p>
            <a:pPr lvl="1"/>
            <a:r>
              <a:rPr lang="cs-CZ" sz="1900" b="1" dirty="0" err="1" smtClean="0"/>
              <a:t>I‘m</a:t>
            </a:r>
            <a:r>
              <a:rPr lang="cs-CZ" sz="1900" b="1" dirty="0" smtClean="0"/>
              <a:t> a Roger </a:t>
            </a:r>
            <a:r>
              <a:rPr lang="cs-CZ" sz="1900" b="1" dirty="0" err="1" smtClean="0"/>
              <a:t>Federer‘s</a:t>
            </a:r>
            <a:r>
              <a:rPr lang="cs-CZ" sz="1900" b="1" dirty="0" smtClean="0"/>
              <a:t> </a:t>
            </a:r>
            <a:r>
              <a:rPr lang="cs-CZ" sz="1900" b="1" dirty="0" err="1" smtClean="0"/>
              <a:t>fan</a:t>
            </a:r>
            <a:r>
              <a:rPr lang="cs-CZ" sz="1900" b="1" dirty="0" smtClean="0"/>
              <a:t>. I</a:t>
            </a:r>
            <a:r>
              <a:rPr lang="cs-CZ" sz="1900" b="1" dirty="0"/>
              <a:t> </a:t>
            </a:r>
            <a:r>
              <a:rPr lang="cs-CZ" sz="1900" b="1" dirty="0" smtClean="0"/>
              <a:t>love </a:t>
            </a:r>
            <a:r>
              <a:rPr lang="cs-CZ" sz="1900" b="1" dirty="0" err="1" smtClean="0"/>
              <a:t>watching</a:t>
            </a:r>
            <a:r>
              <a:rPr lang="cs-CZ" sz="1900" b="1" dirty="0" smtClean="0"/>
              <a:t> </a:t>
            </a:r>
            <a:r>
              <a:rPr lang="cs-CZ" sz="1900" b="1" dirty="0" err="1" smtClean="0"/>
              <a:t>tennis</a:t>
            </a:r>
            <a:r>
              <a:rPr lang="cs-CZ" sz="1900" b="1" dirty="0" smtClean="0"/>
              <a:t>.</a:t>
            </a:r>
            <a:r>
              <a:rPr lang="cs-CZ" sz="1900" dirty="0" smtClean="0"/>
              <a:t/>
            </a:r>
            <a:br>
              <a:rPr lang="cs-CZ" sz="1900" dirty="0" smtClean="0"/>
            </a:br>
            <a:endParaRPr lang="cs-CZ" sz="1900" dirty="0" smtClean="0"/>
          </a:p>
          <a:p>
            <a:r>
              <a:rPr lang="cs-CZ" sz="2400" dirty="0" err="1" smtClean="0"/>
              <a:t>What</a:t>
            </a:r>
            <a:r>
              <a:rPr lang="cs-CZ" sz="2400" dirty="0" smtClean="0"/>
              <a:t> do these </a:t>
            </a:r>
            <a:r>
              <a:rPr lang="cs-CZ" sz="2400" dirty="0" err="1" smtClean="0"/>
              <a:t>people</a:t>
            </a:r>
            <a:r>
              <a:rPr lang="cs-CZ" sz="2400" dirty="0" smtClean="0"/>
              <a:t> do?</a:t>
            </a:r>
          </a:p>
          <a:p>
            <a:pPr lvl="1"/>
            <a:r>
              <a:rPr lang="cs-CZ" sz="1900" dirty="0" smtClean="0"/>
              <a:t>Tomáš </a:t>
            </a:r>
            <a:r>
              <a:rPr lang="cs-CZ" sz="1900" dirty="0" err="1" smtClean="0"/>
              <a:t>Berdych</a:t>
            </a:r>
            <a:r>
              <a:rPr lang="cs-CZ" sz="1900" dirty="0" smtClean="0"/>
              <a:t> – </a:t>
            </a:r>
            <a:r>
              <a:rPr lang="cs-CZ" sz="1900" b="1" dirty="0" smtClean="0"/>
              <a:t>a </a:t>
            </a:r>
            <a:r>
              <a:rPr lang="cs-CZ" sz="1900" b="1" dirty="0" err="1" smtClean="0"/>
              <a:t>tennis</a:t>
            </a:r>
            <a:r>
              <a:rPr lang="cs-CZ" sz="1900" b="1" dirty="0" smtClean="0"/>
              <a:t> </a:t>
            </a:r>
            <a:r>
              <a:rPr lang="cs-CZ" sz="1900" b="1" dirty="0" err="1" smtClean="0"/>
              <a:t>player</a:t>
            </a:r>
            <a:r>
              <a:rPr lang="cs-CZ" sz="1900" dirty="0" smtClean="0"/>
              <a:t>.</a:t>
            </a:r>
          </a:p>
          <a:p>
            <a:pPr lvl="1"/>
            <a:r>
              <a:rPr lang="cs-CZ" sz="1900" dirty="0" smtClean="0"/>
              <a:t>Martina </a:t>
            </a:r>
            <a:r>
              <a:rPr lang="cs-CZ" sz="1900" dirty="0" err="1" smtClean="0"/>
              <a:t>Sáblíková</a:t>
            </a:r>
            <a:r>
              <a:rPr lang="cs-CZ" sz="1900" dirty="0" smtClean="0"/>
              <a:t> – </a:t>
            </a:r>
            <a:r>
              <a:rPr lang="cs-CZ" sz="1900" b="1" dirty="0" smtClean="0"/>
              <a:t>a speed </a:t>
            </a:r>
            <a:r>
              <a:rPr lang="cs-CZ" sz="1900" b="1" dirty="0" err="1" smtClean="0"/>
              <a:t>skater</a:t>
            </a:r>
            <a:r>
              <a:rPr lang="cs-CZ" sz="1900" dirty="0" smtClean="0"/>
              <a:t>.</a:t>
            </a:r>
          </a:p>
          <a:p>
            <a:pPr lvl="1"/>
            <a:r>
              <a:rPr lang="cs-CZ" sz="1900" dirty="0" smtClean="0"/>
              <a:t>Šárka Záhrobská – </a:t>
            </a:r>
            <a:r>
              <a:rPr lang="cs-CZ" sz="1900" b="1" dirty="0" smtClean="0"/>
              <a:t>a </a:t>
            </a:r>
            <a:r>
              <a:rPr lang="cs-CZ" sz="1900" b="1" dirty="0" err="1" smtClean="0"/>
              <a:t>skier</a:t>
            </a:r>
            <a:r>
              <a:rPr lang="cs-CZ" sz="1900" dirty="0" smtClean="0"/>
              <a:t>.</a:t>
            </a:r>
          </a:p>
          <a:p>
            <a:pPr lvl="1"/>
            <a:r>
              <a:rPr lang="cs-CZ" sz="1900" dirty="0" smtClean="0"/>
              <a:t>Petr Čech – </a:t>
            </a:r>
            <a:r>
              <a:rPr lang="cs-CZ" sz="1900" b="1" dirty="0" smtClean="0"/>
              <a:t>a </a:t>
            </a:r>
            <a:r>
              <a:rPr lang="cs-CZ" sz="1900" b="1" dirty="0" err="1" smtClean="0"/>
              <a:t>goalkeeper</a:t>
            </a:r>
            <a:r>
              <a:rPr lang="cs-CZ" sz="1900" dirty="0" smtClean="0"/>
              <a:t>.</a:t>
            </a:r>
          </a:p>
          <a:p>
            <a:pPr lvl="1"/>
            <a:r>
              <a:rPr lang="cs-CZ" sz="1900" dirty="0" smtClean="0"/>
              <a:t>Ondřej Pavelec – </a:t>
            </a:r>
            <a:r>
              <a:rPr lang="cs-CZ" sz="1900" b="1" dirty="0" err="1" smtClean="0"/>
              <a:t>an</a:t>
            </a:r>
            <a:r>
              <a:rPr lang="cs-CZ" sz="1900" b="1" dirty="0" smtClean="0"/>
              <a:t> </a:t>
            </a:r>
            <a:r>
              <a:rPr lang="cs-CZ" sz="1900" b="1" dirty="0" err="1" smtClean="0"/>
              <a:t>ice</a:t>
            </a:r>
            <a:r>
              <a:rPr lang="cs-CZ" sz="1900" b="1" dirty="0" smtClean="0"/>
              <a:t> </a:t>
            </a:r>
            <a:r>
              <a:rPr lang="cs-CZ" sz="1900" b="1" dirty="0" err="1" smtClean="0"/>
              <a:t>hockey</a:t>
            </a:r>
            <a:r>
              <a:rPr lang="cs-CZ" sz="1900" b="1" dirty="0" smtClean="0"/>
              <a:t> </a:t>
            </a:r>
            <a:r>
              <a:rPr lang="cs-CZ" sz="1900" b="1" dirty="0" err="1" smtClean="0"/>
              <a:t>goalkeeper</a:t>
            </a:r>
            <a:r>
              <a:rPr lang="cs-CZ" sz="1900" dirty="0" smtClean="0"/>
              <a:t>.</a:t>
            </a: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259334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Zdroj obrázků: MS Office, Verze: 14.0.6129.5000 (64bitová verze)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lnDef>
      <a:spPr>
        <a:ln w="381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spekt">
  <a:themeElements>
    <a:clrScheme name="Vlastní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CEF2EC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218</TotalTime>
  <Words>141</Words>
  <Application>Microsoft Office PowerPoint</Application>
  <PresentationFormat>Předvádění na obrazovce (4:3)</PresentationFormat>
  <Paragraphs>74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Administrativní</vt:lpstr>
      <vt:lpstr>Aspekt</vt:lpstr>
      <vt:lpstr>Prezentace aplikace PowerPoint</vt:lpstr>
      <vt:lpstr>Name these sports</vt:lpstr>
      <vt:lpstr>Solution</vt:lpstr>
      <vt:lpstr>What sports…?</vt:lpstr>
      <vt:lpstr>Name these hobbies</vt:lpstr>
      <vt:lpstr>Solution</vt:lpstr>
      <vt:lpstr>Answer these questions</vt:lpstr>
      <vt:lpstr>Solution - possibilities</vt:lpstr>
      <vt:lpstr>Citace: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Mgr. Olga Bayerlová</dc:creator>
  <cp:lastModifiedBy>zchalupsky</cp:lastModifiedBy>
  <cp:revision>41</cp:revision>
  <dcterms:created xsi:type="dcterms:W3CDTF">2013-05-13T19:28:29Z</dcterms:created>
  <dcterms:modified xsi:type="dcterms:W3CDTF">2013-10-22T16:49:09Z</dcterms:modified>
</cp:coreProperties>
</file>