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607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74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83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59E7-5624-45CB-BE83-FF95DC7D63AF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E502A4-312C-473F-9463-29B65C58044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59E7-5624-45CB-BE83-FF95DC7D63AF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E502A4-312C-473F-9463-29B65C58044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59E7-5624-45CB-BE83-FF95DC7D63AF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E502A4-312C-473F-9463-29B65C58044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C4659E7-5624-45CB-BE83-FF95DC7D63AF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2A4-312C-473F-9463-29B65C58044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59E7-5624-45CB-BE83-FF95DC7D63AF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E502A4-312C-473F-9463-29B65C58044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59E7-5624-45CB-BE83-FF95DC7D63AF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E502A4-312C-473F-9463-29B65C5804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59E7-5624-45CB-BE83-FF95DC7D63AF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E502A4-312C-473F-9463-29B65C5804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E502A4-312C-473F-9463-29B65C58044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59E7-5624-45CB-BE83-FF95DC7D63AF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3386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E502A4-312C-473F-9463-29B65C58044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C4659E7-5624-45CB-BE83-FF95DC7D63AF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59E7-5624-45CB-BE83-FF95DC7D63AF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2A4-312C-473F-9463-29B65C58044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E502A4-312C-473F-9463-29B65C58044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59E7-5624-45CB-BE83-FF95DC7D63AF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8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50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1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02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47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64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94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13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C4659E7-5624-45CB-BE83-FF95DC7D63AF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E502A4-312C-473F-9463-29B65C58044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VY_32_INOVACE_06_AJ1G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</a:t>
            </a:r>
            <a:r>
              <a:rPr lang="cs-CZ" sz="1500" b="1" dirty="0" smtClean="0">
                <a:solidFill>
                  <a:srgbClr val="758386"/>
                </a:solidFill>
              </a:rPr>
              <a:t>Jazyk a jazyková komunikace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</a:t>
            </a: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Časové jednotky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Čísla, dny, měsíce a data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opakování/testování pomocí projekce PC nebo formou vytištění pracovního listu s následnou </a:t>
            </a:r>
            <a:r>
              <a:rPr lang="cs-CZ" sz="1500" b="1" dirty="0" smtClean="0">
                <a:solidFill>
                  <a:srgbClr val="758386"/>
                </a:solidFill>
              </a:rPr>
              <a:t>kontrolou.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13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Test – </a:t>
            </a:r>
            <a:r>
              <a:rPr lang="cs-CZ" b="1" dirty="0" err="1" smtClean="0"/>
              <a:t>Days</a:t>
            </a:r>
            <a:r>
              <a:rPr lang="cs-CZ" b="1" dirty="0" smtClean="0"/>
              <a:t>, </a:t>
            </a:r>
            <a:r>
              <a:rPr lang="cs-CZ" b="1" dirty="0" err="1" smtClean="0"/>
              <a:t>Months</a:t>
            </a:r>
            <a:r>
              <a:rPr lang="cs-CZ" b="1" dirty="0" smtClean="0"/>
              <a:t>, </a:t>
            </a:r>
            <a:r>
              <a:rPr lang="cs-CZ" b="1" dirty="0" err="1" smtClean="0"/>
              <a:t>Numbers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</a:t>
            </a:r>
            <a:r>
              <a:rPr lang="cs-CZ" dirty="0"/>
              <a:t> </a:t>
            </a:r>
            <a:r>
              <a:rPr lang="cs-CZ" dirty="0" err="1" smtClean="0"/>
              <a:t>is</a:t>
            </a:r>
            <a:r>
              <a:rPr lang="cs-CZ" dirty="0"/>
              <a:t>.</a:t>
            </a:r>
            <a:r>
              <a:rPr lang="cs-CZ" dirty="0" smtClean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Friday</a:t>
            </a:r>
            <a:r>
              <a:rPr lang="cs-CZ" dirty="0"/>
              <a:t> </a:t>
            </a:r>
            <a:r>
              <a:rPr lang="cs-CZ" dirty="0" err="1" smtClean="0"/>
              <a:t>is</a:t>
            </a:r>
            <a:r>
              <a:rPr lang="cs-CZ" dirty="0"/>
              <a:t>.</a:t>
            </a:r>
            <a:r>
              <a:rPr lang="cs-CZ" dirty="0" smtClean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It‘s</a:t>
            </a:r>
            <a:r>
              <a:rPr lang="cs-CZ" dirty="0" smtClean="0"/>
              <a:t> </a:t>
            </a:r>
            <a:r>
              <a:rPr lang="cs-CZ" dirty="0" err="1" smtClean="0"/>
              <a:t>Tuesday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tomorrow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.…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Weekend</a:t>
            </a:r>
            <a:r>
              <a:rPr lang="cs-CZ" dirty="0" smtClean="0"/>
              <a:t> </a:t>
            </a:r>
            <a:r>
              <a:rPr lang="cs-CZ" dirty="0" err="1" smtClean="0"/>
              <a:t>days</a:t>
            </a:r>
            <a:r>
              <a:rPr lang="cs-CZ" dirty="0" smtClean="0"/>
              <a:t> are….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Wednesday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….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days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</a:t>
            </a:r>
            <a:r>
              <a:rPr lang="cs-CZ" dirty="0" smtClean="0"/>
              <a:t> </a:t>
            </a:r>
            <a:r>
              <a:rPr lang="cs-CZ" dirty="0" err="1" smtClean="0"/>
              <a:t>starting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Sunday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00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Months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favourite</a:t>
            </a:r>
            <a:r>
              <a:rPr lang="cs-CZ" dirty="0" smtClean="0"/>
              <a:t> </a:t>
            </a:r>
            <a:r>
              <a:rPr lang="cs-CZ" dirty="0" err="1" smtClean="0"/>
              <a:t>months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r>
              <a:rPr lang="cs-CZ" dirty="0" smtClean="0"/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cs-CZ" dirty="0" smtClean="0"/>
              <a:t>...</a:t>
            </a:r>
          </a:p>
          <a:p>
            <a:pPr lvl="1">
              <a:buFont typeface="Wingdings" pitchFamily="2" charset="2"/>
              <a:buChar char="q"/>
            </a:pPr>
            <a:r>
              <a:rPr lang="cs-CZ" dirty="0" smtClean="0"/>
              <a:t>…</a:t>
            </a:r>
          </a:p>
          <a:p>
            <a:pPr lvl="1">
              <a:buFont typeface="Wingdings" pitchFamily="2" charset="2"/>
              <a:buChar char="q"/>
            </a:pPr>
            <a:r>
              <a:rPr lang="cs-CZ" dirty="0" smtClean="0"/>
              <a:t>…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favourite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in these </a:t>
            </a:r>
            <a:r>
              <a:rPr lang="cs-CZ" dirty="0" err="1" smtClean="0"/>
              <a:t>months</a:t>
            </a:r>
            <a:r>
              <a:rPr lang="cs-CZ" dirty="0" smtClean="0"/>
              <a:t>?</a:t>
            </a:r>
          </a:p>
          <a:p>
            <a:pPr lvl="1">
              <a:buFont typeface="Wingdings" pitchFamily="2" charset="2"/>
              <a:buChar char="q"/>
            </a:pPr>
            <a:r>
              <a:rPr lang="cs-CZ" dirty="0" smtClean="0"/>
              <a:t>…</a:t>
            </a:r>
          </a:p>
          <a:p>
            <a:pPr lvl="1">
              <a:buFont typeface="Wingdings" pitchFamily="2" charset="2"/>
              <a:buChar char="q"/>
            </a:pPr>
            <a:r>
              <a:rPr lang="cs-CZ" dirty="0" smtClean="0"/>
              <a:t>…</a:t>
            </a:r>
          </a:p>
          <a:p>
            <a:pPr lvl="1">
              <a:buFont typeface="Wingdings" pitchFamily="2" charset="2"/>
              <a:buChar char="q"/>
            </a:pP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404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Dates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today</a:t>
            </a:r>
            <a:r>
              <a:rPr lang="cs-CZ" dirty="0" smtClean="0"/>
              <a:t>?</a:t>
            </a:r>
          </a:p>
          <a:p>
            <a:pPr lvl="1">
              <a:buFont typeface="Wingdings" pitchFamily="2" charset="2"/>
              <a:buChar char="q"/>
            </a:pPr>
            <a:r>
              <a:rPr lang="cs-CZ" dirty="0" smtClean="0"/>
              <a:t> </a:t>
            </a:r>
            <a:r>
              <a:rPr lang="cs-CZ" b="1" dirty="0" err="1" smtClean="0"/>
              <a:t>Example</a:t>
            </a:r>
            <a:r>
              <a:rPr lang="cs-CZ" dirty="0" smtClean="0"/>
              <a:t>:</a:t>
            </a:r>
          </a:p>
          <a:p>
            <a:pPr marL="457200" lvl="1" indent="0">
              <a:buNone/>
            </a:pPr>
            <a:endParaRPr lang="cs-CZ" i="1" dirty="0" smtClean="0"/>
          </a:p>
          <a:p>
            <a:pPr marL="457200" lvl="1" indent="0">
              <a:buNone/>
            </a:pPr>
            <a:r>
              <a:rPr lang="cs-CZ" i="1" dirty="0" err="1" smtClean="0"/>
              <a:t>It</a:t>
            </a:r>
            <a:r>
              <a:rPr lang="cs-CZ" i="1" dirty="0" smtClean="0"/>
              <a:t> </a:t>
            </a:r>
            <a:r>
              <a:rPr lang="cs-CZ" i="1" dirty="0" err="1" smtClean="0"/>
              <a:t>is</a:t>
            </a:r>
            <a:r>
              <a:rPr lang="cs-CZ" i="1" dirty="0" smtClean="0"/>
              <a:t> </a:t>
            </a:r>
            <a:r>
              <a:rPr lang="cs-CZ" i="1" dirty="0" err="1" smtClean="0"/>
              <a:t>Tuesday</a:t>
            </a:r>
            <a:r>
              <a:rPr lang="cs-CZ" i="1" dirty="0" smtClean="0"/>
              <a:t>, July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fourth</a:t>
            </a:r>
            <a:r>
              <a:rPr lang="cs-CZ" i="1" dirty="0" smtClean="0"/>
              <a:t>. </a:t>
            </a:r>
            <a:r>
              <a:rPr lang="cs-CZ" i="1" dirty="0" smtClean="0"/>
              <a:t>/</a:t>
            </a:r>
          </a:p>
          <a:p>
            <a:pPr marL="457200" lvl="1" indent="0">
              <a:buNone/>
            </a:pP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fourth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July. / 4th.</a:t>
            </a:r>
            <a:endParaRPr 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86033" y="2780928"/>
            <a:ext cx="105817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Červenec</a:t>
            </a:r>
          </a:p>
          <a:p>
            <a:pPr algn="ctr"/>
            <a:r>
              <a:rPr lang="cs-CZ" dirty="0" smtClean="0"/>
              <a:t>4</a:t>
            </a:r>
          </a:p>
          <a:p>
            <a:pPr algn="ctr"/>
            <a:r>
              <a:rPr lang="cs-CZ" dirty="0" smtClean="0"/>
              <a:t>úterý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4737918"/>
            <a:ext cx="93974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Květen</a:t>
            </a:r>
          </a:p>
          <a:p>
            <a:pPr algn="ctr"/>
            <a:r>
              <a:rPr lang="cs-CZ" dirty="0" smtClean="0"/>
              <a:t>21</a:t>
            </a:r>
          </a:p>
          <a:p>
            <a:pPr algn="ctr"/>
            <a:r>
              <a:rPr lang="cs-CZ" dirty="0" smtClean="0"/>
              <a:t>neděle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802185" y="4737918"/>
            <a:ext cx="1026981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Duben</a:t>
            </a:r>
          </a:p>
          <a:p>
            <a:pPr algn="ctr"/>
            <a:r>
              <a:rPr lang="cs-CZ" dirty="0" smtClean="0"/>
              <a:t>27</a:t>
            </a:r>
          </a:p>
          <a:p>
            <a:pPr algn="ctr"/>
            <a:r>
              <a:rPr lang="cs-CZ" dirty="0" smtClean="0"/>
              <a:t>středa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26679" y="4737918"/>
            <a:ext cx="107753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Listopad</a:t>
            </a:r>
          </a:p>
          <a:p>
            <a:pPr algn="ctr"/>
            <a:r>
              <a:rPr lang="cs-CZ" dirty="0"/>
              <a:t>3</a:t>
            </a:r>
            <a:endParaRPr lang="cs-CZ" dirty="0" smtClean="0"/>
          </a:p>
          <a:p>
            <a:pPr algn="ctr"/>
            <a:r>
              <a:rPr lang="cs-CZ" dirty="0" smtClean="0"/>
              <a:t>pondělí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44208" y="4737918"/>
            <a:ext cx="93610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Srpen</a:t>
            </a:r>
          </a:p>
          <a:p>
            <a:pPr algn="ctr"/>
            <a:r>
              <a:rPr lang="cs-CZ" dirty="0" smtClean="0"/>
              <a:t>22</a:t>
            </a:r>
            <a:endParaRPr lang="cs-CZ" dirty="0" smtClean="0"/>
          </a:p>
          <a:p>
            <a:pPr algn="ctr"/>
            <a:r>
              <a:rPr lang="cs-CZ" dirty="0" smtClean="0"/>
              <a:t>pátek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32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45865508"/>
              </p:ext>
            </p:extLst>
          </p:nvPr>
        </p:nvGraphicFramePr>
        <p:xfrm>
          <a:off x="301625" y="1527175"/>
          <a:ext cx="8504238" cy="2286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Druhý</a:t>
                      </a:r>
                      <a:r>
                        <a:rPr lang="cs-CZ" sz="2400" baseline="0" dirty="0" smtClean="0"/>
                        <a:t> den.</a:t>
                      </a:r>
                      <a:endParaRPr lang="cs-CZ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28 vteřin.</a:t>
                      </a:r>
                      <a:endParaRPr lang="cs-CZ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40 týdnů.</a:t>
                      </a:r>
                      <a:endParaRPr lang="cs-CZ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Pátá hodina.</a:t>
                      </a:r>
                      <a:endParaRPr lang="cs-CZ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100 let.</a:t>
                      </a:r>
                      <a:endParaRPr lang="cs-CZ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856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Test – </a:t>
            </a:r>
            <a:r>
              <a:rPr lang="cs-CZ" b="1" dirty="0" err="1" smtClean="0"/>
              <a:t>Days</a:t>
            </a:r>
            <a:r>
              <a:rPr lang="cs-CZ" b="1" dirty="0" smtClean="0"/>
              <a:t>, </a:t>
            </a:r>
            <a:r>
              <a:rPr lang="cs-CZ" b="1" dirty="0" err="1" smtClean="0"/>
              <a:t>Months</a:t>
            </a:r>
            <a:r>
              <a:rPr lang="cs-CZ" b="1" dirty="0" smtClean="0"/>
              <a:t>, </a:t>
            </a:r>
            <a:r>
              <a:rPr lang="cs-CZ" b="1" dirty="0" err="1" smtClean="0"/>
              <a:t>Numbers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700" b="1" dirty="0" err="1" smtClean="0"/>
              <a:t>Solution</a:t>
            </a:r>
            <a:endParaRPr lang="cs-CZ" sz="27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</a:t>
            </a:r>
            <a:r>
              <a:rPr lang="cs-CZ" dirty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.…</a:t>
            </a:r>
            <a:r>
              <a:rPr lang="cs-CZ" b="1" dirty="0" err="1" smtClean="0"/>
              <a:t>Monday</a:t>
            </a:r>
            <a:r>
              <a:rPr lang="cs-CZ" dirty="0" smtClean="0"/>
              <a:t>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Friday</a:t>
            </a:r>
            <a:r>
              <a:rPr lang="cs-CZ" dirty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.…</a:t>
            </a:r>
            <a:r>
              <a:rPr lang="cs-CZ" b="1" dirty="0" err="1" smtClean="0"/>
              <a:t>Saturday</a:t>
            </a:r>
            <a:r>
              <a:rPr lang="cs-CZ" dirty="0" smtClean="0"/>
              <a:t>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It‘s</a:t>
            </a:r>
            <a:r>
              <a:rPr lang="cs-CZ" dirty="0" smtClean="0"/>
              <a:t> </a:t>
            </a:r>
            <a:r>
              <a:rPr lang="cs-CZ" dirty="0" err="1" smtClean="0"/>
              <a:t>Tuesday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tomorrow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.…</a:t>
            </a:r>
            <a:r>
              <a:rPr lang="cs-CZ" b="1" dirty="0" err="1" smtClean="0"/>
              <a:t>Thursday</a:t>
            </a:r>
            <a:r>
              <a:rPr lang="cs-CZ" dirty="0" smtClean="0"/>
              <a:t>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Weekend</a:t>
            </a:r>
            <a:r>
              <a:rPr lang="cs-CZ" dirty="0" smtClean="0"/>
              <a:t> </a:t>
            </a:r>
            <a:r>
              <a:rPr lang="cs-CZ" dirty="0" err="1" smtClean="0"/>
              <a:t>days</a:t>
            </a:r>
            <a:r>
              <a:rPr lang="cs-CZ" dirty="0" smtClean="0"/>
              <a:t> are</a:t>
            </a:r>
            <a:r>
              <a:rPr lang="cs-CZ" dirty="0" smtClean="0"/>
              <a:t>….</a:t>
            </a:r>
            <a:r>
              <a:rPr lang="cs-CZ" b="1" dirty="0" err="1" smtClean="0"/>
              <a:t>Saturday</a:t>
            </a:r>
            <a:r>
              <a:rPr lang="cs-CZ" dirty="0" smtClean="0"/>
              <a:t> and </a:t>
            </a:r>
            <a:r>
              <a:rPr lang="cs-CZ" b="1" dirty="0" err="1" smtClean="0"/>
              <a:t>Sunday</a:t>
            </a:r>
            <a:r>
              <a:rPr lang="cs-CZ" dirty="0" smtClean="0"/>
              <a:t>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Wednesday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….</a:t>
            </a:r>
            <a:r>
              <a:rPr lang="cs-CZ" b="1" dirty="0" err="1" smtClean="0"/>
              <a:t>Tuesday</a:t>
            </a:r>
            <a:r>
              <a:rPr lang="cs-CZ" dirty="0" smtClean="0"/>
              <a:t>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days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</a:t>
            </a:r>
            <a:r>
              <a:rPr lang="cs-CZ" dirty="0" smtClean="0"/>
              <a:t> </a:t>
            </a:r>
            <a:r>
              <a:rPr lang="cs-CZ" dirty="0" err="1" smtClean="0"/>
              <a:t>starting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Sunday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b="1" dirty="0" err="1" smtClean="0"/>
              <a:t>Sunday</a:t>
            </a:r>
            <a:r>
              <a:rPr lang="cs-CZ" b="1" dirty="0" smtClean="0"/>
              <a:t>, </a:t>
            </a:r>
            <a:r>
              <a:rPr lang="cs-CZ" b="1" dirty="0" err="1" smtClean="0"/>
              <a:t>Monday</a:t>
            </a:r>
            <a:r>
              <a:rPr lang="cs-CZ" b="1" dirty="0" smtClean="0"/>
              <a:t>, </a:t>
            </a:r>
            <a:r>
              <a:rPr lang="cs-CZ" b="1" dirty="0" err="1" smtClean="0"/>
              <a:t>Tuesday</a:t>
            </a:r>
            <a:r>
              <a:rPr lang="cs-CZ" b="1" dirty="0" smtClean="0"/>
              <a:t>, </a:t>
            </a:r>
            <a:r>
              <a:rPr lang="cs-CZ" b="1" dirty="0" err="1" smtClean="0"/>
              <a:t>Wednesday</a:t>
            </a:r>
            <a:r>
              <a:rPr lang="cs-CZ" b="1" dirty="0" smtClean="0"/>
              <a:t>, </a:t>
            </a:r>
            <a:r>
              <a:rPr lang="cs-CZ" b="1" dirty="0" err="1" smtClean="0"/>
              <a:t>Thursday</a:t>
            </a:r>
            <a:r>
              <a:rPr lang="cs-CZ" b="1" dirty="0" smtClean="0"/>
              <a:t>, </a:t>
            </a:r>
            <a:r>
              <a:rPr lang="cs-CZ" b="1" dirty="0" err="1" smtClean="0"/>
              <a:t>Friday</a:t>
            </a:r>
            <a:r>
              <a:rPr lang="cs-CZ" b="1" dirty="0" smtClean="0"/>
              <a:t>, </a:t>
            </a:r>
            <a:r>
              <a:rPr lang="cs-CZ" b="1" dirty="0" err="1" smtClean="0"/>
              <a:t>Saturday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721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Dates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700" b="1" dirty="0" err="1" smtClean="0"/>
              <a:t>Solution</a:t>
            </a:r>
            <a:endParaRPr lang="cs-CZ" sz="27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today</a:t>
            </a:r>
            <a:r>
              <a:rPr lang="cs-CZ" dirty="0" smtClean="0"/>
              <a:t>?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7812360" y="2001614"/>
            <a:ext cx="112737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prstClr val="black"/>
                </a:solidFill>
              </a:rPr>
              <a:t>Květen</a:t>
            </a:r>
          </a:p>
          <a:p>
            <a:pPr algn="ctr"/>
            <a:r>
              <a:rPr lang="cs-CZ" dirty="0" smtClean="0">
                <a:solidFill>
                  <a:prstClr val="black"/>
                </a:solidFill>
              </a:rPr>
              <a:t>21</a:t>
            </a:r>
          </a:p>
          <a:p>
            <a:pPr algn="ctr"/>
            <a:r>
              <a:rPr lang="cs-CZ" dirty="0" smtClean="0">
                <a:solidFill>
                  <a:prstClr val="black"/>
                </a:solidFill>
              </a:rPr>
              <a:t>neděle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812360" y="3153742"/>
            <a:ext cx="112737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prstClr val="black"/>
                </a:solidFill>
              </a:rPr>
              <a:t>Duben</a:t>
            </a:r>
          </a:p>
          <a:p>
            <a:pPr algn="ctr"/>
            <a:r>
              <a:rPr lang="cs-CZ" dirty="0" smtClean="0">
                <a:solidFill>
                  <a:prstClr val="black"/>
                </a:solidFill>
              </a:rPr>
              <a:t>27</a:t>
            </a:r>
          </a:p>
          <a:p>
            <a:pPr algn="ctr"/>
            <a:r>
              <a:rPr lang="cs-CZ" dirty="0" smtClean="0">
                <a:solidFill>
                  <a:prstClr val="black"/>
                </a:solidFill>
              </a:rPr>
              <a:t>středa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812360" y="4305870"/>
            <a:ext cx="112737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prstClr val="black"/>
                </a:solidFill>
              </a:rPr>
              <a:t>Listopad</a:t>
            </a:r>
          </a:p>
          <a:p>
            <a:pPr algn="ctr"/>
            <a:r>
              <a:rPr lang="cs-CZ" dirty="0" smtClean="0">
                <a:solidFill>
                  <a:prstClr val="black"/>
                </a:solidFill>
              </a:rPr>
              <a:t>3</a:t>
            </a:r>
            <a:endParaRPr lang="cs-CZ" dirty="0" smtClean="0">
              <a:solidFill>
                <a:prstClr val="black"/>
              </a:solidFill>
            </a:endParaRPr>
          </a:p>
          <a:p>
            <a:pPr algn="ctr"/>
            <a:r>
              <a:rPr lang="cs-CZ" dirty="0" smtClean="0">
                <a:solidFill>
                  <a:prstClr val="black"/>
                </a:solidFill>
              </a:rPr>
              <a:t>pondělí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812360" y="5457998"/>
            <a:ext cx="112737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prstClr val="black"/>
                </a:solidFill>
              </a:rPr>
              <a:t>Srpen</a:t>
            </a:r>
          </a:p>
          <a:p>
            <a:pPr algn="ctr"/>
            <a:r>
              <a:rPr lang="cs-CZ" dirty="0" smtClean="0">
                <a:solidFill>
                  <a:prstClr val="black"/>
                </a:solidFill>
              </a:rPr>
              <a:t>22</a:t>
            </a:r>
            <a:endParaRPr lang="cs-CZ" dirty="0" smtClean="0">
              <a:solidFill>
                <a:prstClr val="black"/>
              </a:solidFill>
            </a:endParaRPr>
          </a:p>
          <a:p>
            <a:pPr algn="ctr"/>
            <a:r>
              <a:rPr lang="cs-CZ" dirty="0" smtClean="0">
                <a:solidFill>
                  <a:prstClr val="black"/>
                </a:solidFill>
              </a:rPr>
              <a:t>pátek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2093947"/>
            <a:ext cx="57454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It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Sunday</a:t>
            </a:r>
            <a:r>
              <a:rPr lang="cs-CZ" sz="2400" b="1" dirty="0" smtClean="0"/>
              <a:t>, May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twenty-first</a:t>
            </a:r>
            <a:r>
              <a:rPr lang="cs-CZ" sz="2400" b="1" dirty="0" smtClean="0"/>
              <a:t>. /</a:t>
            </a:r>
            <a:endParaRPr lang="cs-CZ" sz="2400" b="1" dirty="0"/>
          </a:p>
          <a:p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twenty-first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May. / 21st.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3246075"/>
            <a:ext cx="70952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It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Wednesday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April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twenty-seventh</a:t>
            </a:r>
            <a:r>
              <a:rPr lang="cs-CZ" sz="2400" b="1" dirty="0" smtClean="0"/>
              <a:t>. /</a:t>
            </a:r>
          </a:p>
          <a:p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twenty-seventh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April</a:t>
            </a:r>
            <a:r>
              <a:rPr lang="cs-CZ" sz="2400" b="1" dirty="0" smtClean="0"/>
              <a:t>. / 27th.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7492" y="4398203"/>
            <a:ext cx="57775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It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Monday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November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third</a:t>
            </a:r>
            <a:r>
              <a:rPr lang="cs-CZ" sz="2400" b="1" dirty="0" smtClean="0"/>
              <a:t>. /</a:t>
            </a:r>
          </a:p>
          <a:p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third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November</a:t>
            </a:r>
            <a:r>
              <a:rPr lang="cs-CZ" sz="2400" b="1" dirty="0" smtClean="0"/>
              <a:t>. / 3rd.</a:t>
            </a:r>
            <a:endParaRPr lang="cs-CZ" sz="2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5554103"/>
            <a:ext cx="6476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It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Friday</a:t>
            </a:r>
            <a:r>
              <a:rPr lang="cs-CZ" sz="2400" b="1" dirty="0" smtClean="0"/>
              <a:t>, August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twenty</a:t>
            </a:r>
            <a:r>
              <a:rPr lang="cs-CZ" sz="2400" b="1" dirty="0" smtClean="0"/>
              <a:t>-second. /</a:t>
            </a:r>
          </a:p>
          <a:p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twenty</a:t>
            </a:r>
            <a:r>
              <a:rPr lang="cs-CZ" sz="2400" b="1" dirty="0" smtClean="0"/>
              <a:t>-second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August. / 22nd.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05324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Translate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72224390"/>
              </p:ext>
            </p:extLst>
          </p:nvPr>
        </p:nvGraphicFramePr>
        <p:xfrm>
          <a:off x="301625" y="1527175"/>
          <a:ext cx="8504238" cy="2651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Druhý</a:t>
                      </a:r>
                      <a:r>
                        <a:rPr lang="cs-CZ" sz="2400" baseline="0" dirty="0" smtClean="0"/>
                        <a:t> den.</a:t>
                      </a:r>
                      <a:endParaRPr lang="cs-CZ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The</a:t>
                      </a:r>
                      <a:r>
                        <a:rPr lang="cs-CZ" sz="2400" b="1" dirty="0" smtClean="0"/>
                        <a:t> second </a:t>
                      </a:r>
                      <a:r>
                        <a:rPr lang="cs-CZ" sz="2400" b="1" dirty="0" err="1" smtClean="0"/>
                        <a:t>day</a:t>
                      </a:r>
                      <a:r>
                        <a:rPr lang="cs-CZ" sz="2400" b="1" dirty="0" smtClean="0"/>
                        <a:t>.</a:t>
                      </a:r>
                      <a:endParaRPr lang="cs-CZ" sz="2400" b="1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28 vteřin.</a:t>
                      </a:r>
                      <a:endParaRPr lang="cs-CZ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Twenty-eight</a:t>
                      </a:r>
                      <a:r>
                        <a:rPr lang="cs-CZ" sz="2400" b="1" dirty="0" smtClean="0"/>
                        <a:t> </a:t>
                      </a:r>
                      <a:r>
                        <a:rPr lang="cs-CZ" sz="2400" b="1" dirty="0" err="1" smtClean="0"/>
                        <a:t>seconds</a:t>
                      </a:r>
                      <a:r>
                        <a:rPr lang="cs-CZ" sz="2400" b="1" dirty="0" smtClean="0"/>
                        <a:t>.</a:t>
                      </a:r>
                      <a:endParaRPr lang="cs-CZ" sz="2400" b="1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40 týdnů.</a:t>
                      </a:r>
                      <a:endParaRPr lang="cs-CZ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Forty</a:t>
                      </a:r>
                      <a:r>
                        <a:rPr lang="cs-CZ" sz="2400" b="1" dirty="0" smtClean="0"/>
                        <a:t> </a:t>
                      </a:r>
                      <a:r>
                        <a:rPr lang="cs-CZ" sz="2400" b="1" dirty="0" err="1" smtClean="0"/>
                        <a:t>weeks</a:t>
                      </a:r>
                      <a:r>
                        <a:rPr lang="cs-CZ" sz="2400" b="1" dirty="0" smtClean="0"/>
                        <a:t>.</a:t>
                      </a:r>
                      <a:endParaRPr lang="cs-CZ" sz="2400" b="1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Pátá hodina.</a:t>
                      </a:r>
                      <a:endParaRPr lang="cs-CZ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The</a:t>
                      </a:r>
                      <a:r>
                        <a:rPr lang="cs-CZ" sz="2400" b="1" dirty="0" smtClean="0"/>
                        <a:t> </a:t>
                      </a:r>
                      <a:r>
                        <a:rPr lang="cs-CZ" sz="2400" b="1" dirty="0" err="1" smtClean="0"/>
                        <a:t>fifth</a:t>
                      </a:r>
                      <a:r>
                        <a:rPr lang="cs-CZ" sz="2400" b="1" baseline="0" dirty="0" smtClean="0"/>
                        <a:t> </a:t>
                      </a:r>
                      <a:r>
                        <a:rPr lang="cs-CZ" sz="2400" b="1" baseline="0" dirty="0" err="1" smtClean="0"/>
                        <a:t>lesson</a:t>
                      </a:r>
                      <a:r>
                        <a:rPr lang="cs-CZ" sz="2400" b="1" baseline="0" dirty="0" smtClean="0"/>
                        <a:t>.</a:t>
                      </a:r>
                      <a:endParaRPr lang="cs-CZ" sz="2400" b="1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100 let.</a:t>
                      </a:r>
                      <a:endParaRPr lang="cs-CZ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One</a:t>
                      </a:r>
                      <a:r>
                        <a:rPr lang="cs-CZ" sz="2400" b="1" dirty="0" smtClean="0"/>
                        <a:t> </a:t>
                      </a:r>
                      <a:r>
                        <a:rPr lang="cs-CZ" sz="2400" b="1" dirty="0" err="1" smtClean="0"/>
                        <a:t>hundred</a:t>
                      </a:r>
                      <a:r>
                        <a:rPr lang="cs-CZ" sz="2400" b="1" dirty="0" smtClean="0"/>
                        <a:t> </a:t>
                      </a:r>
                      <a:r>
                        <a:rPr lang="cs-CZ" sz="2400" b="1" dirty="0" err="1" smtClean="0"/>
                        <a:t>years</a:t>
                      </a:r>
                      <a:r>
                        <a:rPr lang="cs-CZ" sz="2400" b="1" dirty="0" smtClean="0"/>
                        <a:t>.</a:t>
                      </a:r>
                      <a:r>
                        <a:rPr lang="cs-CZ" sz="2400" b="1" baseline="0" dirty="0" smtClean="0"/>
                        <a:t> /</a:t>
                      </a:r>
                    </a:p>
                    <a:p>
                      <a:r>
                        <a:rPr lang="cs-CZ" sz="2400" b="1" baseline="0" dirty="0" smtClean="0"/>
                        <a:t>A </a:t>
                      </a:r>
                      <a:r>
                        <a:rPr lang="cs-CZ" sz="2400" b="1" baseline="0" dirty="0" err="1" smtClean="0"/>
                        <a:t>hundred</a:t>
                      </a:r>
                      <a:r>
                        <a:rPr lang="cs-CZ" sz="2400" b="1" baseline="0" dirty="0" smtClean="0"/>
                        <a:t> </a:t>
                      </a:r>
                      <a:r>
                        <a:rPr lang="cs-CZ" sz="2400" b="1" baseline="0" dirty="0" err="1" smtClean="0"/>
                        <a:t>years</a:t>
                      </a:r>
                      <a:r>
                        <a:rPr lang="cs-CZ" sz="2400" b="1" baseline="0" dirty="0" smtClean="0"/>
                        <a:t>.</a:t>
                      </a:r>
                      <a:endParaRPr lang="cs-CZ" sz="2400" b="1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747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340</Words>
  <Application>Microsoft Office PowerPoint</Application>
  <PresentationFormat>Předvádění na obrazovce (4:3)</PresentationFormat>
  <Paragraphs>99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Aspekt</vt:lpstr>
      <vt:lpstr>Administrativní</vt:lpstr>
      <vt:lpstr>Prezentace aplikace PowerPoint</vt:lpstr>
      <vt:lpstr>Test – Days, Months, Numbers</vt:lpstr>
      <vt:lpstr>Months</vt:lpstr>
      <vt:lpstr>Dates</vt:lpstr>
      <vt:lpstr>Translate</vt:lpstr>
      <vt:lpstr>Test – Days, Months, Numbers Solution</vt:lpstr>
      <vt:lpstr>Dates Solution</vt:lpstr>
      <vt:lpstr>Translate Solution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16</cp:revision>
  <dcterms:created xsi:type="dcterms:W3CDTF">2013-04-22T17:40:08Z</dcterms:created>
  <dcterms:modified xsi:type="dcterms:W3CDTF">2013-05-06T17:21:36Z</dcterms:modified>
</cp:coreProperties>
</file>