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4" r:id="rId2"/>
    <p:sldId id="256" r:id="rId3"/>
    <p:sldId id="257" r:id="rId4"/>
    <p:sldId id="262" r:id="rId5"/>
    <p:sldId id="277" r:id="rId6"/>
    <p:sldId id="261" r:id="rId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06" autoAdjust="0"/>
    <p:restoredTop sz="94660" autoAdjust="0"/>
  </p:normalViewPr>
  <p:slideViewPr>
    <p:cSldViewPr>
      <p:cViewPr>
        <p:scale>
          <a:sx n="66" d="100"/>
          <a:sy n="66" d="100"/>
        </p:scale>
        <p:origin x="-2160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E86081E-1321-4CBF-AF14-EE48EBE7BDDD}" type="datetimeFigureOut">
              <a:rPr lang="cs-CZ"/>
              <a:pPr>
                <a:defRPr/>
              </a:pPr>
              <a:t>20.8.2013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21154F3-B302-4409-B8A7-BE94779330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161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875 517 </a:t>
            </a:r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EA03B4A-F1B5-444E-BC9D-8BB6B0591500}" type="slidenum">
              <a:rPr lang="cs-CZ" smtClean="0"/>
              <a:pPr eaLnBrk="1" hangingPunct="1"/>
              <a:t>3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93B1-7772-468E-A6FC-B1CCC0EB5B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33D9C-5E8F-4642-A493-5BA80EE755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40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DD3A-3B54-49BB-A61A-FAA73CED15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96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625C-0AAC-441D-BEB4-6E1C2944C2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87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AB0DF-01EE-4449-8D1E-9F549EBA95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5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2D447-A83C-4B96-BFC6-3679A6532B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19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D7709-4A87-49EC-B15D-EC4C142A0E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7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6CD9-5A26-4B06-BF4D-DCFD466682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68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CABF9-E086-4852-BA38-C6CF0242D8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7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EC342-BC5D-4181-BDEB-F4B74C1B1C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72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063A1-1475-4BE7-B80E-CB52DDBE5C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66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FF7768-D21A-488B-B31D-6B9B3749EE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oon_Earth_Comparison.png" TargetMode="External"/><Relationship Id="rId2" Type="http://schemas.openxmlformats.org/officeDocument/2006/relationships/hyperlink" Target="http://pixabay.com/cs/usa-kalifornie-festival-l%C3%A9to-63692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Main_Page" TargetMode="External"/><Relationship Id="rId4" Type="http://schemas.openxmlformats.org/officeDocument/2006/relationships/hyperlink" Target="http://fyzika.jreichl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obsah 2"/>
          <p:cNvSpPr>
            <a:spLocks noGrp="1"/>
          </p:cNvSpPr>
          <p:nvPr>
            <p:ph idx="1"/>
          </p:nvPr>
        </p:nvSpPr>
        <p:spPr>
          <a:xfrm>
            <a:off x="457200" y="1874838"/>
            <a:ext cx="8229600" cy="4794522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Tx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Jméno autora: Mgr. Zdeněk Chalupský</a:t>
            </a:r>
            <a:b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Datum vytvoření: 28. 10. 2012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Číslo DUM: VY_32_INOVACE_05_FY_B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Ročník: I.</a:t>
            </a:r>
          </a:p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Fyzika</a:t>
            </a:r>
          </a:p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Vzdělávací oblast: Přírodovědné vzdělávání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Vzdělávací obor: Fyzika</a:t>
            </a:r>
          </a:p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Tematický okruh: Mechanika</a:t>
            </a:r>
          </a:p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Téma: </a:t>
            </a:r>
            <a:r>
              <a:rPr lang="cs-CZ" sz="1200" b="1" dirty="0"/>
              <a:t>Odvození </a:t>
            </a:r>
            <a:r>
              <a:rPr lang="cs-CZ" sz="1200" b="1" dirty="0" smtClean="0"/>
              <a:t>dostředivého zrychlení</a:t>
            </a:r>
          </a:p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Metodický list/anotace: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sz="1200" i="1" dirty="0" smtClean="0">
                <a:latin typeface="Verdana" pitchFamily="34" charset="0"/>
              </a:rPr>
              <a:t>Odvození dostředivého zrychlení je časově náročné na konstrukci obrázku, z nějž následně studenti odvozují jeho výpočet na základě podobnosti trojúhelníků. Animace umožňuje konstrukci rozložit do postupných kroků.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sz="1200" i="1" dirty="0" smtClean="0">
                <a:latin typeface="Verdana" pitchFamily="34" charset="0"/>
              </a:rPr>
              <a:t>Téma doplňuje  výpočet dostředivé síly působící na Měsíc.</a:t>
            </a:r>
          </a:p>
          <a:p>
            <a:pPr algn="just" eaLnBrk="1" hangingPunct="1">
              <a:lnSpc>
                <a:spcPct val="90000"/>
              </a:lnSpc>
            </a:pPr>
            <a:endParaRPr lang="cs-CZ" sz="1200" i="1" dirty="0" smtClean="0"/>
          </a:p>
        </p:txBody>
      </p:sp>
      <p:grpSp>
        <p:nvGrpSpPr>
          <p:cNvPr id="2051" name="Group 43"/>
          <p:cNvGrpSpPr>
            <a:grpSpLocks noGrp="1" noChangeAspect="1"/>
          </p:cNvGrpSpPr>
          <p:nvPr/>
        </p:nvGrpSpPr>
        <p:grpSpPr bwMode="auto">
          <a:xfrm>
            <a:off x="642938" y="404813"/>
            <a:ext cx="7772400" cy="1470025"/>
            <a:chOff x="0" y="0"/>
            <a:chExt cx="9765" cy="1637"/>
          </a:xfrm>
        </p:grpSpPr>
        <p:sp>
          <p:nvSpPr>
            <p:cNvPr id="2052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3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1 w 7514"/>
                <a:gd name="T1" fmla="*/ 1 h 385"/>
                <a:gd name="T2" fmla="*/ 1 w 7514"/>
                <a:gd name="T3" fmla="*/ 0 h 385"/>
                <a:gd name="T4" fmla="*/ 1 w 7514"/>
                <a:gd name="T5" fmla="*/ 1 h 385"/>
                <a:gd name="T6" fmla="*/ 3 w 7514"/>
                <a:gd name="T7" fmla="*/ 0 h 385"/>
                <a:gd name="T8" fmla="*/ 2 w 7514"/>
                <a:gd name="T9" fmla="*/ 1 h 385"/>
                <a:gd name="T10" fmla="*/ 4 w 7514"/>
                <a:gd name="T11" fmla="*/ 1 h 385"/>
                <a:gd name="T12" fmla="*/ 3 w 7514"/>
                <a:gd name="T13" fmla="*/ 0 h 385"/>
                <a:gd name="T14" fmla="*/ 4 w 7514"/>
                <a:gd name="T15" fmla="*/ 0 h 385"/>
                <a:gd name="T16" fmla="*/ 4 w 7514"/>
                <a:gd name="T17" fmla="*/ 0 h 385"/>
                <a:gd name="T18" fmla="*/ 3 w 7514"/>
                <a:gd name="T19" fmla="*/ 1 h 385"/>
                <a:gd name="T20" fmla="*/ 5 w 7514"/>
                <a:gd name="T21" fmla="*/ 0 h 385"/>
                <a:gd name="T22" fmla="*/ 6 w 7514"/>
                <a:gd name="T23" fmla="*/ 0 h 385"/>
                <a:gd name="T24" fmla="*/ 6 w 7514"/>
                <a:gd name="T25" fmla="*/ 1 h 385"/>
                <a:gd name="T26" fmla="*/ 6 w 7514"/>
                <a:gd name="T27" fmla="*/ 1 h 385"/>
                <a:gd name="T28" fmla="*/ 6 w 7514"/>
                <a:gd name="T29" fmla="*/ 0 h 385"/>
                <a:gd name="T30" fmla="*/ 7 w 7514"/>
                <a:gd name="T31" fmla="*/ 0 h 385"/>
                <a:gd name="T32" fmla="*/ 7 w 7514"/>
                <a:gd name="T33" fmla="*/ 1 h 385"/>
                <a:gd name="T34" fmla="*/ 9 w 7514"/>
                <a:gd name="T35" fmla="*/ 0 h 385"/>
                <a:gd name="T36" fmla="*/ 8 w 7514"/>
                <a:gd name="T37" fmla="*/ 1 h 385"/>
                <a:gd name="T38" fmla="*/ 9 w 7514"/>
                <a:gd name="T39" fmla="*/ 0 h 385"/>
                <a:gd name="T40" fmla="*/ 10 w 7514"/>
                <a:gd name="T41" fmla="*/ 0 h 385"/>
                <a:gd name="T42" fmla="*/ 10 w 7514"/>
                <a:gd name="T43" fmla="*/ 1 h 385"/>
                <a:gd name="T44" fmla="*/ 10 w 7514"/>
                <a:gd name="T45" fmla="*/ 1 h 385"/>
                <a:gd name="T46" fmla="*/ 10 w 7514"/>
                <a:gd name="T47" fmla="*/ 0 h 385"/>
                <a:gd name="T48" fmla="*/ 11 w 7514"/>
                <a:gd name="T49" fmla="*/ 0 h 385"/>
                <a:gd name="T50" fmla="*/ 12 w 7514"/>
                <a:gd name="T51" fmla="*/ 0 h 385"/>
                <a:gd name="T52" fmla="*/ 12 w 7514"/>
                <a:gd name="T53" fmla="*/ 0 h 385"/>
                <a:gd name="T54" fmla="*/ 12 w 7514"/>
                <a:gd name="T55" fmla="*/ 0 h 385"/>
                <a:gd name="T56" fmla="*/ 13 w 7514"/>
                <a:gd name="T57" fmla="*/ 0 h 385"/>
                <a:gd name="T58" fmla="*/ 13 w 7514"/>
                <a:gd name="T59" fmla="*/ 1 h 385"/>
                <a:gd name="T60" fmla="*/ 13 w 7514"/>
                <a:gd name="T61" fmla="*/ 0 h 385"/>
                <a:gd name="T62" fmla="*/ 13 w 7514"/>
                <a:gd name="T63" fmla="*/ 0 h 385"/>
                <a:gd name="T64" fmla="*/ 13 w 7514"/>
                <a:gd name="T65" fmla="*/ 1 h 385"/>
                <a:gd name="T66" fmla="*/ 14 w 7514"/>
                <a:gd name="T67" fmla="*/ 1 h 385"/>
                <a:gd name="T68" fmla="*/ 15 w 7514"/>
                <a:gd name="T69" fmla="*/ 0 h 385"/>
                <a:gd name="T70" fmla="*/ 15 w 7514"/>
                <a:gd name="T71" fmla="*/ 0 h 385"/>
                <a:gd name="T72" fmla="*/ 16 w 7514"/>
                <a:gd name="T73" fmla="*/ 1 h 385"/>
                <a:gd name="T74" fmla="*/ 16 w 7514"/>
                <a:gd name="T75" fmla="*/ 0 h 385"/>
                <a:gd name="T76" fmla="*/ 16 w 7514"/>
                <a:gd name="T77" fmla="*/ 0 h 385"/>
                <a:gd name="T78" fmla="*/ 16 w 7514"/>
                <a:gd name="T79" fmla="*/ 1 h 385"/>
                <a:gd name="T80" fmla="*/ 17 w 7514"/>
                <a:gd name="T81" fmla="*/ 1 h 385"/>
                <a:gd name="T82" fmla="*/ 17 w 7514"/>
                <a:gd name="T83" fmla="*/ 1 h 385"/>
                <a:gd name="T84" fmla="*/ 18 w 7514"/>
                <a:gd name="T85" fmla="*/ 0 h 385"/>
                <a:gd name="T86" fmla="*/ 19 w 7514"/>
                <a:gd name="T87" fmla="*/ 1 h 385"/>
                <a:gd name="T88" fmla="*/ 20 w 7514"/>
                <a:gd name="T89" fmla="*/ 1 h 385"/>
                <a:gd name="T90" fmla="*/ 21 w 7514"/>
                <a:gd name="T91" fmla="*/ 0 h 385"/>
                <a:gd name="T92" fmla="*/ 20 w 7514"/>
                <a:gd name="T93" fmla="*/ 1 h 385"/>
                <a:gd name="T94" fmla="*/ 22 w 7514"/>
                <a:gd name="T95" fmla="*/ 0 h 385"/>
                <a:gd name="T96" fmla="*/ 21 w 7514"/>
                <a:gd name="T97" fmla="*/ 0 h 385"/>
                <a:gd name="T98" fmla="*/ 22 w 7514"/>
                <a:gd name="T99" fmla="*/ 0 h 385"/>
                <a:gd name="T100" fmla="*/ 23 w 7514"/>
                <a:gd name="T101" fmla="*/ 0 h 385"/>
                <a:gd name="T102" fmla="*/ 23 w 7514"/>
                <a:gd name="T103" fmla="*/ 1 h 385"/>
                <a:gd name="T104" fmla="*/ 23 w 7514"/>
                <a:gd name="T105" fmla="*/ 0 h 385"/>
                <a:gd name="T106" fmla="*/ 24 w 7514"/>
                <a:gd name="T107" fmla="*/ 1 h 385"/>
                <a:gd name="T108" fmla="*/ 25 w 7514"/>
                <a:gd name="T109" fmla="*/ 1 h 385"/>
                <a:gd name="T110" fmla="*/ 25 w 7514"/>
                <a:gd name="T111" fmla="*/ 0 h 385"/>
                <a:gd name="T112" fmla="*/ 26 w 7514"/>
                <a:gd name="T113" fmla="*/ 0 h 385"/>
                <a:gd name="T114" fmla="*/ 27 w 7514"/>
                <a:gd name="T115" fmla="*/ 1 h 385"/>
                <a:gd name="T116" fmla="*/ 27 w 7514"/>
                <a:gd name="T117" fmla="*/ 0 h 385"/>
                <a:gd name="T118" fmla="*/ 28 w 7514"/>
                <a:gd name="T119" fmla="*/ 0 h 385"/>
                <a:gd name="T120" fmla="*/ 27 w 7514"/>
                <a:gd name="T121" fmla="*/ 1 h 385"/>
                <a:gd name="T122" fmla="*/ 29 w 7514"/>
                <a:gd name="T123" fmla="*/ 0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4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1 w 2517"/>
                <a:gd name="T1" fmla="*/ 6 h 1689"/>
                <a:gd name="T2" fmla="*/ 1 w 2517"/>
                <a:gd name="T3" fmla="*/ 6 h 1689"/>
                <a:gd name="T4" fmla="*/ 3 w 2517"/>
                <a:gd name="T5" fmla="*/ 6 h 1689"/>
                <a:gd name="T6" fmla="*/ 4 w 2517"/>
                <a:gd name="T7" fmla="*/ 6 h 1689"/>
                <a:gd name="T8" fmla="*/ 6 w 2517"/>
                <a:gd name="T9" fmla="*/ 6 h 1689"/>
                <a:gd name="T10" fmla="*/ 8 w 2517"/>
                <a:gd name="T11" fmla="*/ 6 h 1689"/>
                <a:gd name="T12" fmla="*/ 9 w 2517"/>
                <a:gd name="T13" fmla="*/ 6 h 1689"/>
                <a:gd name="T14" fmla="*/ 10 w 2517"/>
                <a:gd name="T15" fmla="*/ 6 h 1689"/>
                <a:gd name="T16" fmla="*/ 10 w 2517"/>
                <a:gd name="T17" fmla="*/ 6 h 1689"/>
                <a:gd name="T18" fmla="*/ 10 w 2517"/>
                <a:gd name="T19" fmla="*/ 5 h 1689"/>
                <a:gd name="T20" fmla="*/ 10 w 2517"/>
                <a:gd name="T21" fmla="*/ 5 h 1689"/>
                <a:gd name="T22" fmla="*/ 10 w 2517"/>
                <a:gd name="T23" fmla="*/ 3 h 1689"/>
                <a:gd name="T24" fmla="*/ 10 w 2517"/>
                <a:gd name="T25" fmla="*/ 2 h 1689"/>
                <a:gd name="T26" fmla="*/ 10 w 2517"/>
                <a:gd name="T27" fmla="*/ 1 h 1689"/>
                <a:gd name="T28" fmla="*/ 10 w 2517"/>
                <a:gd name="T29" fmla="*/ 0 h 1689"/>
                <a:gd name="T30" fmla="*/ 10 w 2517"/>
                <a:gd name="T31" fmla="*/ 0 h 1689"/>
                <a:gd name="T32" fmla="*/ 10 w 2517"/>
                <a:gd name="T33" fmla="*/ 0 h 1689"/>
                <a:gd name="T34" fmla="*/ 9 w 2517"/>
                <a:gd name="T35" fmla="*/ 0 h 1689"/>
                <a:gd name="T36" fmla="*/ 8 w 2517"/>
                <a:gd name="T37" fmla="*/ 0 h 1689"/>
                <a:gd name="T38" fmla="*/ 6 w 2517"/>
                <a:gd name="T39" fmla="*/ 0 h 1689"/>
                <a:gd name="T40" fmla="*/ 4 w 2517"/>
                <a:gd name="T41" fmla="*/ 0 h 1689"/>
                <a:gd name="T42" fmla="*/ 3 w 2517"/>
                <a:gd name="T43" fmla="*/ 0 h 1689"/>
                <a:gd name="T44" fmla="*/ 1 w 2517"/>
                <a:gd name="T45" fmla="*/ 0 h 1689"/>
                <a:gd name="T46" fmla="*/ 1 w 2517"/>
                <a:gd name="T47" fmla="*/ 0 h 1689"/>
                <a:gd name="T48" fmla="*/ 0 w 2517"/>
                <a:gd name="T49" fmla="*/ 0 h 1689"/>
                <a:gd name="T50" fmla="*/ 0 w 2517"/>
                <a:gd name="T51" fmla="*/ 0 h 1689"/>
                <a:gd name="T52" fmla="*/ 0 w 2517"/>
                <a:gd name="T53" fmla="*/ 1 h 1689"/>
                <a:gd name="T54" fmla="*/ 0 w 2517"/>
                <a:gd name="T55" fmla="*/ 2 h 1689"/>
                <a:gd name="T56" fmla="*/ 0 w 2517"/>
                <a:gd name="T57" fmla="*/ 3 h 1689"/>
                <a:gd name="T58" fmla="*/ 0 w 2517"/>
                <a:gd name="T59" fmla="*/ 5 h 1689"/>
                <a:gd name="T60" fmla="*/ 0 w 2517"/>
                <a:gd name="T61" fmla="*/ 5 h 1689"/>
                <a:gd name="T62" fmla="*/ 0 w 2517"/>
                <a:gd name="T63" fmla="*/ 6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5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3 w 1310"/>
                <a:gd name="T1" fmla="*/ 1 h 1309"/>
                <a:gd name="T2" fmla="*/ 3 w 1310"/>
                <a:gd name="T3" fmla="*/ 1 h 1309"/>
                <a:gd name="T4" fmla="*/ 3 w 1310"/>
                <a:gd name="T5" fmla="*/ 1 h 1309"/>
                <a:gd name="T6" fmla="*/ 3 w 1310"/>
                <a:gd name="T7" fmla="*/ 1 h 1309"/>
                <a:gd name="T8" fmla="*/ 3 w 1310"/>
                <a:gd name="T9" fmla="*/ 1 h 1309"/>
                <a:gd name="T10" fmla="*/ 2 w 1310"/>
                <a:gd name="T11" fmla="*/ 1 h 1309"/>
                <a:gd name="T12" fmla="*/ 2 w 1310"/>
                <a:gd name="T13" fmla="*/ 1 h 1309"/>
                <a:gd name="T14" fmla="*/ 2 w 1310"/>
                <a:gd name="T15" fmla="*/ 1 h 1309"/>
                <a:gd name="T16" fmla="*/ 2 w 1310"/>
                <a:gd name="T17" fmla="*/ 1 h 1309"/>
                <a:gd name="T18" fmla="*/ 2 w 1310"/>
                <a:gd name="T19" fmla="*/ 1 h 1309"/>
                <a:gd name="T20" fmla="*/ 1 w 1310"/>
                <a:gd name="T21" fmla="*/ 2 h 1309"/>
                <a:gd name="T22" fmla="*/ 1 w 1310"/>
                <a:gd name="T23" fmla="*/ 2 h 1309"/>
                <a:gd name="T24" fmla="*/ 1 w 1310"/>
                <a:gd name="T25" fmla="*/ 2 h 1309"/>
                <a:gd name="T26" fmla="*/ 1 w 1310"/>
                <a:gd name="T27" fmla="*/ 2 h 1309"/>
                <a:gd name="T28" fmla="*/ 1 w 1310"/>
                <a:gd name="T29" fmla="*/ 2 h 1309"/>
                <a:gd name="T30" fmla="*/ 1 w 1310"/>
                <a:gd name="T31" fmla="*/ 3 h 1309"/>
                <a:gd name="T32" fmla="*/ 1 w 1310"/>
                <a:gd name="T33" fmla="*/ 3 h 1309"/>
                <a:gd name="T34" fmla="*/ 1 w 1310"/>
                <a:gd name="T35" fmla="*/ 3 h 1309"/>
                <a:gd name="T36" fmla="*/ 0 w 1310"/>
                <a:gd name="T37" fmla="*/ 3 h 1309"/>
                <a:gd name="T38" fmla="*/ 1 w 1310"/>
                <a:gd name="T39" fmla="*/ 3 h 1309"/>
                <a:gd name="T40" fmla="*/ 1 w 1310"/>
                <a:gd name="T41" fmla="*/ 4 h 1309"/>
                <a:gd name="T42" fmla="*/ 1 w 1310"/>
                <a:gd name="T43" fmla="*/ 4 h 1309"/>
                <a:gd name="T44" fmla="*/ 1 w 1310"/>
                <a:gd name="T45" fmla="*/ 5 h 1309"/>
                <a:gd name="T46" fmla="*/ 1 w 1310"/>
                <a:gd name="T47" fmla="*/ 4 h 1309"/>
                <a:gd name="T48" fmla="*/ 1 w 1310"/>
                <a:gd name="T49" fmla="*/ 4 h 1309"/>
                <a:gd name="T50" fmla="*/ 2 w 1310"/>
                <a:gd name="T51" fmla="*/ 5 h 1309"/>
                <a:gd name="T52" fmla="*/ 2 w 1310"/>
                <a:gd name="T53" fmla="*/ 5 h 1309"/>
                <a:gd name="T54" fmla="*/ 2 w 1310"/>
                <a:gd name="T55" fmla="*/ 5 h 1309"/>
                <a:gd name="T56" fmla="*/ 2 w 1310"/>
                <a:gd name="T57" fmla="*/ 5 h 1309"/>
                <a:gd name="T58" fmla="*/ 2 w 1310"/>
                <a:gd name="T59" fmla="*/ 5 h 1309"/>
                <a:gd name="T60" fmla="*/ 3 w 1310"/>
                <a:gd name="T61" fmla="*/ 5 h 1309"/>
                <a:gd name="T62" fmla="*/ 3 w 1310"/>
                <a:gd name="T63" fmla="*/ 5 h 1309"/>
                <a:gd name="T64" fmla="*/ 3 w 1310"/>
                <a:gd name="T65" fmla="*/ 5 h 1309"/>
                <a:gd name="T66" fmla="*/ 3 w 1310"/>
                <a:gd name="T67" fmla="*/ 5 h 1309"/>
                <a:gd name="T68" fmla="*/ 3 w 1310"/>
                <a:gd name="T69" fmla="*/ 5 h 1309"/>
                <a:gd name="T70" fmla="*/ 4 w 1310"/>
                <a:gd name="T71" fmla="*/ 5 h 1309"/>
                <a:gd name="T72" fmla="*/ 4 w 1310"/>
                <a:gd name="T73" fmla="*/ 5 h 1309"/>
                <a:gd name="T74" fmla="*/ 4 w 1310"/>
                <a:gd name="T75" fmla="*/ 5 h 1309"/>
                <a:gd name="T76" fmla="*/ 4 w 1310"/>
                <a:gd name="T77" fmla="*/ 5 h 1309"/>
                <a:gd name="T78" fmla="*/ 4 w 1310"/>
                <a:gd name="T79" fmla="*/ 5 h 1309"/>
                <a:gd name="T80" fmla="*/ 4 w 1310"/>
                <a:gd name="T81" fmla="*/ 5 h 1309"/>
                <a:gd name="T82" fmla="*/ 5 w 1310"/>
                <a:gd name="T83" fmla="*/ 4 h 1309"/>
                <a:gd name="T84" fmla="*/ 5 w 1310"/>
                <a:gd name="T85" fmla="*/ 4 h 1309"/>
                <a:gd name="T86" fmla="*/ 5 w 1310"/>
                <a:gd name="T87" fmla="*/ 4 h 1309"/>
                <a:gd name="T88" fmla="*/ 5 w 1310"/>
                <a:gd name="T89" fmla="*/ 4 h 1309"/>
                <a:gd name="T90" fmla="*/ 5 w 1310"/>
                <a:gd name="T91" fmla="*/ 4 h 1309"/>
                <a:gd name="T92" fmla="*/ 6 w 1310"/>
                <a:gd name="T93" fmla="*/ 3 h 1309"/>
                <a:gd name="T94" fmla="*/ 5 w 1310"/>
                <a:gd name="T95" fmla="*/ 3 h 1309"/>
                <a:gd name="T96" fmla="*/ 5 w 1310"/>
                <a:gd name="T97" fmla="*/ 3 h 1309"/>
                <a:gd name="T98" fmla="*/ 5 w 1310"/>
                <a:gd name="T99" fmla="*/ 3 h 1309"/>
                <a:gd name="T100" fmla="*/ 5 w 1310"/>
                <a:gd name="T101" fmla="*/ 3 h 1309"/>
                <a:gd name="T102" fmla="*/ 5 w 1310"/>
                <a:gd name="T103" fmla="*/ 2 h 1309"/>
                <a:gd name="T104" fmla="*/ 5 w 1310"/>
                <a:gd name="T105" fmla="*/ 2 h 1309"/>
                <a:gd name="T106" fmla="*/ 5 w 1310"/>
                <a:gd name="T107" fmla="*/ 2 h 1309"/>
                <a:gd name="T108" fmla="*/ 5 w 1310"/>
                <a:gd name="T109" fmla="*/ 2 h 1309"/>
                <a:gd name="T110" fmla="*/ 5 w 1310"/>
                <a:gd name="T111" fmla="*/ 2 h 1309"/>
                <a:gd name="T112" fmla="*/ 4 w 1310"/>
                <a:gd name="T113" fmla="*/ 1 h 1309"/>
                <a:gd name="T114" fmla="*/ 4 w 1310"/>
                <a:gd name="T115" fmla="*/ 1 h 1309"/>
                <a:gd name="T116" fmla="*/ 4 w 1310"/>
                <a:gd name="T117" fmla="*/ 2 h 1309"/>
                <a:gd name="T118" fmla="*/ 4 w 1310"/>
                <a:gd name="T119" fmla="*/ 1 h 1309"/>
                <a:gd name="T120" fmla="*/ 4 w 1310"/>
                <a:gd name="T121" fmla="*/ 1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6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1 w 2521"/>
                <a:gd name="T1" fmla="*/ 1 h 294"/>
                <a:gd name="T2" fmla="*/ 1 w 2521"/>
                <a:gd name="T3" fmla="*/ 1 h 294"/>
                <a:gd name="T4" fmla="*/ 0 w 2521"/>
                <a:gd name="T5" fmla="*/ 1 h 294"/>
                <a:gd name="T6" fmla="*/ 2 w 2521"/>
                <a:gd name="T7" fmla="*/ 1 h 294"/>
                <a:gd name="T8" fmla="*/ 2 w 2521"/>
                <a:gd name="T9" fmla="*/ 1 h 294"/>
                <a:gd name="T10" fmla="*/ 1 w 2521"/>
                <a:gd name="T11" fmla="*/ 1 h 294"/>
                <a:gd name="T12" fmla="*/ 3 w 2521"/>
                <a:gd name="T13" fmla="*/ 1 h 294"/>
                <a:gd name="T14" fmla="*/ 3 w 2521"/>
                <a:gd name="T15" fmla="*/ 1 h 294"/>
                <a:gd name="T16" fmla="*/ 3 w 2521"/>
                <a:gd name="T17" fmla="*/ 2 h 294"/>
                <a:gd name="T18" fmla="*/ 3 w 2521"/>
                <a:gd name="T19" fmla="*/ 1 h 294"/>
                <a:gd name="T20" fmla="*/ 2 w 2521"/>
                <a:gd name="T21" fmla="*/ 1 h 294"/>
                <a:gd name="T22" fmla="*/ 2 w 2521"/>
                <a:gd name="T23" fmla="*/ 1 h 294"/>
                <a:gd name="T24" fmla="*/ 3 w 2521"/>
                <a:gd name="T25" fmla="*/ 1 h 294"/>
                <a:gd name="T26" fmla="*/ 2 w 2521"/>
                <a:gd name="T27" fmla="*/ 1 h 294"/>
                <a:gd name="T28" fmla="*/ 4 w 2521"/>
                <a:gd name="T29" fmla="*/ 1 h 294"/>
                <a:gd name="T30" fmla="*/ 4 w 2521"/>
                <a:gd name="T31" fmla="*/ 2 h 294"/>
                <a:gd name="T32" fmla="*/ 3 w 2521"/>
                <a:gd name="T33" fmla="*/ 1 h 294"/>
                <a:gd name="T34" fmla="*/ 3 w 2521"/>
                <a:gd name="T35" fmla="*/ 1 h 294"/>
                <a:gd name="T36" fmla="*/ 4 w 2521"/>
                <a:gd name="T37" fmla="*/ 1 h 294"/>
                <a:gd name="T38" fmla="*/ 4 w 2521"/>
                <a:gd name="T39" fmla="*/ 1 h 294"/>
                <a:gd name="T40" fmla="*/ 3 w 2521"/>
                <a:gd name="T41" fmla="*/ 1 h 294"/>
                <a:gd name="T42" fmla="*/ 3 w 2521"/>
                <a:gd name="T43" fmla="*/ 1 h 294"/>
                <a:gd name="T44" fmla="*/ 3 w 2521"/>
                <a:gd name="T45" fmla="*/ 2 h 294"/>
                <a:gd name="T46" fmla="*/ 4 w 2521"/>
                <a:gd name="T47" fmla="*/ 1 h 294"/>
                <a:gd name="T48" fmla="*/ 5 w 2521"/>
                <a:gd name="T49" fmla="*/ 1 h 294"/>
                <a:gd name="T50" fmla="*/ 4 w 2521"/>
                <a:gd name="T51" fmla="*/ 1 h 294"/>
                <a:gd name="T52" fmla="*/ 4 w 2521"/>
                <a:gd name="T53" fmla="*/ 1 h 294"/>
                <a:gd name="T54" fmla="*/ 4 w 2521"/>
                <a:gd name="T55" fmla="*/ 1 h 294"/>
                <a:gd name="T56" fmla="*/ 4 w 2521"/>
                <a:gd name="T57" fmla="*/ 1 h 294"/>
                <a:gd name="T58" fmla="*/ 5 w 2521"/>
                <a:gd name="T59" fmla="*/ 2 h 294"/>
                <a:gd name="T60" fmla="*/ 5 w 2521"/>
                <a:gd name="T61" fmla="*/ 1 h 294"/>
                <a:gd name="T62" fmla="*/ 5 w 2521"/>
                <a:gd name="T63" fmla="*/ 1 h 294"/>
                <a:gd name="T64" fmla="*/ 5 w 2521"/>
                <a:gd name="T65" fmla="*/ 1 h 294"/>
                <a:gd name="T66" fmla="*/ 5 w 2521"/>
                <a:gd name="T67" fmla="*/ 1 h 294"/>
                <a:gd name="T68" fmla="*/ 5 w 2521"/>
                <a:gd name="T69" fmla="*/ 1 h 294"/>
                <a:gd name="T70" fmla="*/ 5 w 2521"/>
                <a:gd name="T71" fmla="*/ 1 h 294"/>
                <a:gd name="T72" fmla="*/ 5 w 2521"/>
                <a:gd name="T73" fmla="*/ 1 h 294"/>
                <a:gd name="T74" fmla="*/ 5 w 2521"/>
                <a:gd name="T75" fmla="*/ 1 h 294"/>
                <a:gd name="T76" fmla="*/ 5 w 2521"/>
                <a:gd name="T77" fmla="*/ 2 h 294"/>
                <a:gd name="T78" fmla="*/ 5 w 2521"/>
                <a:gd name="T79" fmla="*/ 1 h 294"/>
                <a:gd name="T80" fmla="*/ 6 w 2521"/>
                <a:gd name="T81" fmla="*/ 1 h 294"/>
                <a:gd name="T82" fmla="*/ 6 w 2521"/>
                <a:gd name="T83" fmla="*/ 2 h 294"/>
                <a:gd name="T84" fmla="*/ 6 w 2521"/>
                <a:gd name="T85" fmla="*/ 2 h 294"/>
                <a:gd name="T86" fmla="*/ 7 w 2521"/>
                <a:gd name="T87" fmla="*/ 1 h 294"/>
                <a:gd name="T88" fmla="*/ 7 w 2521"/>
                <a:gd name="T89" fmla="*/ 1 h 294"/>
                <a:gd name="T90" fmla="*/ 7 w 2521"/>
                <a:gd name="T91" fmla="*/ 1 h 294"/>
                <a:gd name="T92" fmla="*/ 7 w 2521"/>
                <a:gd name="T93" fmla="*/ 1 h 294"/>
                <a:gd name="T94" fmla="*/ 7 w 2521"/>
                <a:gd name="T95" fmla="*/ 0 h 294"/>
                <a:gd name="T96" fmla="*/ 8 w 2521"/>
                <a:gd name="T97" fmla="*/ 2 h 294"/>
                <a:gd name="T98" fmla="*/ 8 w 2521"/>
                <a:gd name="T99" fmla="*/ 1 h 294"/>
                <a:gd name="T100" fmla="*/ 8 w 2521"/>
                <a:gd name="T101" fmla="*/ 1 h 294"/>
                <a:gd name="T102" fmla="*/ 8 w 2521"/>
                <a:gd name="T103" fmla="*/ 2 h 294"/>
                <a:gd name="T104" fmla="*/ 8 w 2521"/>
                <a:gd name="T105" fmla="*/ 1 h 294"/>
                <a:gd name="T106" fmla="*/ 9 w 2521"/>
                <a:gd name="T107" fmla="*/ 1 h 294"/>
                <a:gd name="T108" fmla="*/ 9 w 2521"/>
                <a:gd name="T109" fmla="*/ 2 h 294"/>
                <a:gd name="T110" fmla="*/ 9 w 2521"/>
                <a:gd name="T111" fmla="*/ 1 h 294"/>
                <a:gd name="T112" fmla="*/ 8 w 2521"/>
                <a:gd name="T113" fmla="*/ 1 h 294"/>
                <a:gd name="T114" fmla="*/ 9 w 2521"/>
                <a:gd name="T115" fmla="*/ 1 h 294"/>
                <a:gd name="T116" fmla="*/ 10 w 2521"/>
                <a:gd name="T117" fmla="*/ 1 h 294"/>
                <a:gd name="T118" fmla="*/ 10 w 2521"/>
                <a:gd name="T119" fmla="*/ 1 h 294"/>
                <a:gd name="T120" fmla="*/ 10 w 2521"/>
                <a:gd name="T121" fmla="*/ 2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7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1 w 1777"/>
                <a:gd name="T1" fmla="*/ 4 h 1049"/>
                <a:gd name="T2" fmla="*/ 1 w 1777"/>
                <a:gd name="T3" fmla="*/ 4 h 1049"/>
                <a:gd name="T4" fmla="*/ 2 w 1777"/>
                <a:gd name="T5" fmla="*/ 4 h 1049"/>
                <a:gd name="T6" fmla="*/ 3 w 1777"/>
                <a:gd name="T7" fmla="*/ 4 h 1049"/>
                <a:gd name="T8" fmla="*/ 5 w 1777"/>
                <a:gd name="T9" fmla="*/ 4 h 1049"/>
                <a:gd name="T10" fmla="*/ 6 w 1777"/>
                <a:gd name="T11" fmla="*/ 4 h 1049"/>
                <a:gd name="T12" fmla="*/ 7 w 1777"/>
                <a:gd name="T13" fmla="*/ 4 h 1049"/>
                <a:gd name="T14" fmla="*/ 7 w 1777"/>
                <a:gd name="T15" fmla="*/ 4 h 1049"/>
                <a:gd name="T16" fmla="*/ 7 w 1777"/>
                <a:gd name="T17" fmla="*/ 4 h 1049"/>
                <a:gd name="T18" fmla="*/ 7 w 1777"/>
                <a:gd name="T19" fmla="*/ 3 h 1049"/>
                <a:gd name="T20" fmla="*/ 7 w 1777"/>
                <a:gd name="T21" fmla="*/ 3 h 1049"/>
                <a:gd name="T22" fmla="*/ 7 w 1777"/>
                <a:gd name="T23" fmla="*/ 2 h 1049"/>
                <a:gd name="T24" fmla="*/ 7 w 1777"/>
                <a:gd name="T25" fmla="*/ 1 h 1049"/>
                <a:gd name="T26" fmla="*/ 7 w 1777"/>
                <a:gd name="T27" fmla="*/ 0 h 1049"/>
                <a:gd name="T28" fmla="*/ 7 w 1777"/>
                <a:gd name="T29" fmla="*/ 0 h 1049"/>
                <a:gd name="T30" fmla="*/ 7 w 1777"/>
                <a:gd name="T31" fmla="*/ 0 h 1049"/>
                <a:gd name="T32" fmla="*/ 7 w 1777"/>
                <a:gd name="T33" fmla="*/ 0 h 1049"/>
                <a:gd name="T34" fmla="*/ 7 w 1777"/>
                <a:gd name="T35" fmla="*/ 0 h 1049"/>
                <a:gd name="T36" fmla="*/ 6 w 1777"/>
                <a:gd name="T37" fmla="*/ 0 h 1049"/>
                <a:gd name="T38" fmla="*/ 5 w 1777"/>
                <a:gd name="T39" fmla="*/ 0 h 1049"/>
                <a:gd name="T40" fmla="*/ 3 w 1777"/>
                <a:gd name="T41" fmla="*/ 0 h 1049"/>
                <a:gd name="T42" fmla="*/ 2 w 1777"/>
                <a:gd name="T43" fmla="*/ 0 h 1049"/>
                <a:gd name="T44" fmla="*/ 1 w 1777"/>
                <a:gd name="T45" fmla="*/ 0 h 1049"/>
                <a:gd name="T46" fmla="*/ 1 w 1777"/>
                <a:gd name="T47" fmla="*/ 0 h 1049"/>
                <a:gd name="T48" fmla="*/ 0 w 1777"/>
                <a:gd name="T49" fmla="*/ 0 h 1049"/>
                <a:gd name="T50" fmla="*/ 0 w 1777"/>
                <a:gd name="T51" fmla="*/ 0 h 1049"/>
                <a:gd name="T52" fmla="*/ 0 w 1777"/>
                <a:gd name="T53" fmla="*/ 0 h 1049"/>
                <a:gd name="T54" fmla="*/ 0 w 1777"/>
                <a:gd name="T55" fmla="*/ 1 h 1049"/>
                <a:gd name="T56" fmla="*/ 0 w 1777"/>
                <a:gd name="T57" fmla="*/ 2 h 1049"/>
                <a:gd name="T58" fmla="*/ 0 w 1777"/>
                <a:gd name="T59" fmla="*/ 3 h 1049"/>
                <a:gd name="T60" fmla="*/ 0 w 1777"/>
                <a:gd name="T61" fmla="*/ 3 h 1049"/>
                <a:gd name="T62" fmla="*/ 0 w 1777"/>
                <a:gd name="T63" fmla="*/ 4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8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9 w 2355"/>
                <a:gd name="T1" fmla="*/ 1 h 1405"/>
                <a:gd name="T2" fmla="*/ 8 w 2355"/>
                <a:gd name="T3" fmla="*/ 1 h 1405"/>
                <a:gd name="T4" fmla="*/ 8 w 2355"/>
                <a:gd name="T5" fmla="*/ 2 h 1405"/>
                <a:gd name="T6" fmla="*/ 9 w 2355"/>
                <a:gd name="T7" fmla="*/ 2 h 1405"/>
                <a:gd name="T8" fmla="*/ 9 w 2355"/>
                <a:gd name="T9" fmla="*/ 3 h 1405"/>
                <a:gd name="T10" fmla="*/ 8 w 2355"/>
                <a:gd name="T11" fmla="*/ 6 h 1405"/>
                <a:gd name="T12" fmla="*/ 7 w 2355"/>
                <a:gd name="T13" fmla="*/ 6 h 1405"/>
                <a:gd name="T14" fmla="*/ 7 w 2355"/>
                <a:gd name="T15" fmla="*/ 3 h 1405"/>
                <a:gd name="T16" fmla="*/ 7 w 2355"/>
                <a:gd name="T17" fmla="*/ 2 h 1405"/>
                <a:gd name="T18" fmla="*/ 7 w 2355"/>
                <a:gd name="T19" fmla="*/ 1 h 1405"/>
                <a:gd name="T20" fmla="*/ 7 w 2355"/>
                <a:gd name="T21" fmla="*/ 1 h 1405"/>
                <a:gd name="T22" fmla="*/ 8 w 2355"/>
                <a:gd name="T23" fmla="*/ 1 h 1405"/>
                <a:gd name="T24" fmla="*/ 4 w 2355"/>
                <a:gd name="T25" fmla="*/ 5 h 1405"/>
                <a:gd name="T26" fmla="*/ 4 w 2355"/>
                <a:gd name="T27" fmla="*/ 5 h 1405"/>
                <a:gd name="T28" fmla="*/ 5 w 2355"/>
                <a:gd name="T29" fmla="*/ 5 h 1405"/>
                <a:gd name="T30" fmla="*/ 5 w 2355"/>
                <a:gd name="T31" fmla="*/ 5 h 1405"/>
                <a:gd name="T32" fmla="*/ 5 w 2355"/>
                <a:gd name="T33" fmla="*/ 5 h 1405"/>
                <a:gd name="T34" fmla="*/ 4 w 2355"/>
                <a:gd name="T35" fmla="*/ 4 h 1405"/>
                <a:gd name="T36" fmla="*/ 3 w 2355"/>
                <a:gd name="T37" fmla="*/ 4 h 1405"/>
                <a:gd name="T38" fmla="*/ 3 w 2355"/>
                <a:gd name="T39" fmla="*/ 4 h 1405"/>
                <a:gd name="T40" fmla="*/ 3 w 2355"/>
                <a:gd name="T41" fmla="*/ 3 h 1405"/>
                <a:gd name="T42" fmla="*/ 3 w 2355"/>
                <a:gd name="T43" fmla="*/ 2 h 1405"/>
                <a:gd name="T44" fmla="*/ 4 w 2355"/>
                <a:gd name="T45" fmla="*/ 2 h 1405"/>
                <a:gd name="T46" fmla="*/ 5 w 2355"/>
                <a:gd name="T47" fmla="*/ 2 h 1405"/>
                <a:gd name="T48" fmla="*/ 5 w 2355"/>
                <a:gd name="T49" fmla="*/ 2 h 1405"/>
                <a:gd name="T50" fmla="*/ 6 w 2355"/>
                <a:gd name="T51" fmla="*/ 2 h 1405"/>
                <a:gd name="T52" fmla="*/ 6 w 2355"/>
                <a:gd name="T53" fmla="*/ 3 h 1405"/>
                <a:gd name="T54" fmla="*/ 5 w 2355"/>
                <a:gd name="T55" fmla="*/ 3 h 1405"/>
                <a:gd name="T56" fmla="*/ 5 w 2355"/>
                <a:gd name="T57" fmla="*/ 3 h 1405"/>
                <a:gd name="T58" fmla="*/ 4 w 2355"/>
                <a:gd name="T59" fmla="*/ 3 h 1405"/>
                <a:gd name="T60" fmla="*/ 4 w 2355"/>
                <a:gd name="T61" fmla="*/ 3 h 1405"/>
                <a:gd name="T62" fmla="*/ 4 w 2355"/>
                <a:gd name="T63" fmla="*/ 3 h 1405"/>
                <a:gd name="T64" fmla="*/ 5 w 2355"/>
                <a:gd name="T65" fmla="*/ 4 h 1405"/>
                <a:gd name="T66" fmla="*/ 6 w 2355"/>
                <a:gd name="T67" fmla="*/ 4 h 1405"/>
                <a:gd name="T68" fmla="*/ 6 w 2355"/>
                <a:gd name="T69" fmla="*/ 5 h 1405"/>
                <a:gd name="T70" fmla="*/ 6 w 2355"/>
                <a:gd name="T71" fmla="*/ 5 h 1405"/>
                <a:gd name="T72" fmla="*/ 6 w 2355"/>
                <a:gd name="T73" fmla="*/ 6 h 1405"/>
                <a:gd name="T74" fmla="*/ 5 w 2355"/>
                <a:gd name="T75" fmla="*/ 6 h 1405"/>
                <a:gd name="T76" fmla="*/ 4 w 2355"/>
                <a:gd name="T77" fmla="*/ 6 h 1405"/>
                <a:gd name="T78" fmla="*/ 3 w 2355"/>
                <a:gd name="T79" fmla="*/ 6 h 1405"/>
                <a:gd name="T80" fmla="*/ 3 w 2355"/>
                <a:gd name="T81" fmla="*/ 5 h 1405"/>
                <a:gd name="T82" fmla="*/ 3 w 2355"/>
                <a:gd name="T83" fmla="*/ 5 h 1405"/>
                <a:gd name="T84" fmla="*/ 1 w 2355"/>
                <a:gd name="T85" fmla="*/ 6 h 1405"/>
                <a:gd name="T86" fmla="*/ 2 w 2355"/>
                <a:gd name="T87" fmla="*/ 5 h 1405"/>
                <a:gd name="T88" fmla="*/ 2 w 2355"/>
                <a:gd name="T89" fmla="*/ 5 h 1405"/>
                <a:gd name="T90" fmla="*/ 1 w 2355"/>
                <a:gd name="T91" fmla="*/ 5 h 1405"/>
                <a:gd name="T92" fmla="*/ 1 w 2355"/>
                <a:gd name="T93" fmla="*/ 5 h 1405"/>
                <a:gd name="T94" fmla="*/ 0 w 2355"/>
                <a:gd name="T95" fmla="*/ 5 h 1405"/>
                <a:gd name="T96" fmla="*/ 0 w 2355"/>
                <a:gd name="T97" fmla="*/ 5 h 1405"/>
                <a:gd name="T98" fmla="*/ 0 w 2355"/>
                <a:gd name="T99" fmla="*/ 6 h 1405"/>
                <a:gd name="T100" fmla="*/ 0 w 2355"/>
                <a:gd name="T101" fmla="*/ 3 h 1405"/>
                <a:gd name="T102" fmla="*/ 1 w 2355"/>
                <a:gd name="T103" fmla="*/ 3 h 1405"/>
                <a:gd name="T104" fmla="*/ 1 w 2355"/>
                <a:gd name="T105" fmla="*/ 3 h 1405"/>
                <a:gd name="T106" fmla="*/ 0 w 2355"/>
                <a:gd name="T107" fmla="*/ 4 h 1405"/>
                <a:gd name="T108" fmla="*/ 2 w 2355"/>
                <a:gd name="T109" fmla="*/ 4 h 1405"/>
                <a:gd name="T110" fmla="*/ 2 w 2355"/>
                <a:gd name="T111" fmla="*/ 3 h 1405"/>
                <a:gd name="T112" fmla="*/ 2 w 2355"/>
                <a:gd name="T113" fmla="*/ 2 h 1405"/>
                <a:gd name="T114" fmla="*/ 1 w 2355"/>
                <a:gd name="T115" fmla="*/ 2 h 1405"/>
                <a:gd name="T116" fmla="*/ 0 w 2355"/>
                <a:gd name="T117" fmla="*/ 2 h 1405"/>
                <a:gd name="T118" fmla="*/ 0 w 2355"/>
                <a:gd name="T119" fmla="*/ 3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9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4 w 1237"/>
                <a:gd name="T1" fmla="*/ 0 h 939"/>
                <a:gd name="T2" fmla="*/ 4 w 1237"/>
                <a:gd name="T3" fmla="*/ 0 h 939"/>
                <a:gd name="T4" fmla="*/ 4 w 1237"/>
                <a:gd name="T5" fmla="*/ 0 h 939"/>
                <a:gd name="T6" fmla="*/ 4 w 1237"/>
                <a:gd name="T7" fmla="*/ 0 h 939"/>
                <a:gd name="T8" fmla="*/ 4 w 1237"/>
                <a:gd name="T9" fmla="*/ 0 h 939"/>
                <a:gd name="T10" fmla="*/ 4 w 1237"/>
                <a:gd name="T11" fmla="*/ 0 h 939"/>
                <a:gd name="T12" fmla="*/ 4 w 1237"/>
                <a:gd name="T13" fmla="*/ 0 h 939"/>
                <a:gd name="T14" fmla="*/ 4 w 1237"/>
                <a:gd name="T15" fmla="*/ 0 h 939"/>
                <a:gd name="T16" fmla="*/ 4 w 1237"/>
                <a:gd name="T17" fmla="*/ 0 h 939"/>
                <a:gd name="T18" fmla="*/ 4 w 1237"/>
                <a:gd name="T19" fmla="*/ 0 h 939"/>
                <a:gd name="T20" fmla="*/ 4 w 1237"/>
                <a:gd name="T21" fmla="*/ 0 h 939"/>
                <a:gd name="T22" fmla="*/ 4 w 1237"/>
                <a:gd name="T23" fmla="*/ 0 h 939"/>
                <a:gd name="T24" fmla="*/ 4 w 1237"/>
                <a:gd name="T25" fmla="*/ 0 h 939"/>
                <a:gd name="T26" fmla="*/ 3 w 1237"/>
                <a:gd name="T27" fmla="*/ 0 h 939"/>
                <a:gd name="T28" fmla="*/ 3 w 1237"/>
                <a:gd name="T29" fmla="*/ 0 h 939"/>
                <a:gd name="T30" fmla="*/ 3 w 1237"/>
                <a:gd name="T31" fmla="*/ 0 h 939"/>
                <a:gd name="T32" fmla="*/ 3 w 1237"/>
                <a:gd name="T33" fmla="*/ 0 h 939"/>
                <a:gd name="T34" fmla="*/ 3 w 1237"/>
                <a:gd name="T35" fmla="*/ 1 h 939"/>
                <a:gd name="T36" fmla="*/ 3 w 1237"/>
                <a:gd name="T37" fmla="*/ 0 h 939"/>
                <a:gd name="T38" fmla="*/ 3 w 1237"/>
                <a:gd name="T39" fmla="*/ 0 h 939"/>
                <a:gd name="T40" fmla="*/ 3 w 1237"/>
                <a:gd name="T41" fmla="*/ 0 h 939"/>
                <a:gd name="T42" fmla="*/ 3 w 1237"/>
                <a:gd name="T43" fmla="*/ 0 h 939"/>
                <a:gd name="T44" fmla="*/ 3 w 1237"/>
                <a:gd name="T45" fmla="*/ 0 h 939"/>
                <a:gd name="T46" fmla="*/ 3 w 1237"/>
                <a:gd name="T47" fmla="*/ 0 h 939"/>
                <a:gd name="T48" fmla="*/ 3 w 1237"/>
                <a:gd name="T49" fmla="*/ 0 h 939"/>
                <a:gd name="T50" fmla="*/ 3 w 1237"/>
                <a:gd name="T51" fmla="*/ 0 h 939"/>
                <a:gd name="T52" fmla="*/ 3 w 1237"/>
                <a:gd name="T53" fmla="*/ 0 h 939"/>
                <a:gd name="T54" fmla="*/ 1 w 1237"/>
                <a:gd name="T55" fmla="*/ 2 h 939"/>
                <a:gd name="T56" fmla="*/ 1 w 1237"/>
                <a:gd name="T57" fmla="*/ 2 h 939"/>
                <a:gd name="T58" fmla="*/ 2 w 1237"/>
                <a:gd name="T59" fmla="*/ 2 h 939"/>
                <a:gd name="T60" fmla="*/ 1 w 1237"/>
                <a:gd name="T61" fmla="*/ 2 h 939"/>
                <a:gd name="T62" fmla="*/ 1 w 1237"/>
                <a:gd name="T63" fmla="*/ 2 h 939"/>
                <a:gd name="T64" fmla="*/ 1 w 1237"/>
                <a:gd name="T65" fmla="*/ 3 h 939"/>
                <a:gd name="T66" fmla="*/ 1 w 1237"/>
                <a:gd name="T67" fmla="*/ 3 h 939"/>
                <a:gd name="T68" fmla="*/ 1 w 1237"/>
                <a:gd name="T69" fmla="*/ 3 h 939"/>
                <a:gd name="T70" fmla="*/ 1 w 1237"/>
                <a:gd name="T71" fmla="*/ 3 h 939"/>
                <a:gd name="T72" fmla="*/ 0 w 1237"/>
                <a:gd name="T73" fmla="*/ 3 h 939"/>
                <a:gd name="T74" fmla="*/ 0 w 1237"/>
                <a:gd name="T75" fmla="*/ 3 h 939"/>
                <a:gd name="T76" fmla="*/ 0 w 1237"/>
                <a:gd name="T77" fmla="*/ 2 h 939"/>
                <a:gd name="T78" fmla="*/ 0 w 1237"/>
                <a:gd name="T79" fmla="*/ 2 h 939"/>
                <a:gd name="T80" fmla="*/ 0 w 1237"/>
                <a:gd name="T81" fmla="*/ 2 h 939"/>
                <a:gd name="T82" fmla="*/ 0 w 1237"/>
                <a:gd name="T83" fmla="*/ 2 h 939"/>
                <a:gd name="T84" fmla="*/ 0 w 1237"/>
                <a:gd name="T85" fmla="*/ 2 h 939"/>
                <a:gd name="T86" fmla="*/ 0 w 1237"/>
                <a:gd name="T87" fmla="*/ 2 h 939"/>
                <a:gd name="T88" fmla="*/ 0 w 1237"/>
                <a:gd name="T89" fmla="*/ 1 h 939"/>
                <a:gd name="T90" fmla="*/ 1 w 1237"/>
                <a:gd name="T91" fmla="*/ 1 h 939"/>
                <a:gd name="T92" fmla="*/ 1 w 1237"/>
                <a:gd name="T93" fmla="*/ 1 h 939"/>
                <a:gd name="T94" fmla="*/ 1 w 1237"/>
                <a:gd name="T95" fmla="*/ 2 h 939"/>
                <a:gd name="T96" fmla="*/ 1 w 1237"/>
                <a:gd name="T97" fmla="*/ 2 h 939"/>
                <a:gd name="T98" fmla="*/ 2 w 1237"/>
                <a:gd name="T99" fmla="*/ 1 h 939"/>
                <a:gd name="T100" fmla="*/ 2 w 1237"/>
                <a:gd name="T101" fmla="*/ 1 h 939"/>
                <a:gd name="T102" fmla="*/ 2 w 1237"/>
                <a:gd name="T103" fmla="*/ 1 h 939"/>
                <a:gd name="T104" fmla="*/ 2 w 1237"/>
                <a:gd name="T105" fmla="*/ 1 h 939"/>
                <a:gd name="T106" fmla="*/ 2 w 1237"/>
                <a:gd name="T107" fmla="*/ 1 h 939"/>
                <a:gd name="T108" fmla="*/ 2 w 1237"/>
                <a:gd name="T109" fmla="*/ 1 h 939"/>
                <a:gd name="T110" fmla="*/ 1 w 1237"/>
                <a:gd name="T111" fmla="*/ 1 h 939"/>
                <a:gd name="T112" fmla="*/ 1 w 1237"/>
                <a:gd name="T113" fmla="*/ 1 h 939"/>
                <a:gd name="T114" fmla="*/ 1 w 1237"/>
                <a:gd name="T115" fmla="*/ 1 h 939"/>
                <a:gd name="T116" fmla="*/ 1 w 1237"/>
                <a:gd name="T117" fmla="*/ 1 h 939"/>
                <a:gd name="T118" fmla="*/ 2 w 1237"/>
                <a:gd name="T119" fmla="*/ 1 h 939"/>
                <a:gd name="T120" fmla="*/ 2 w 1237"/>
                <a:gd name="T121" fmla="*/ 0 h 939"/>
                <a:gd name="T122" fmla="*/ 2 w 1237"/>
                <a:gd name="T123" fmla="*/ 0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0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1 h 1107"/>
                <a:gd name="T2" fmla="*/ 0 w 1739"/>
                <a:gd name="T3" fmla="*/ 1 h 1107"/>
                <a:gd name="T4" fmla="*/ 0 w 1739"/>
                <a:gd name="T5" fmla="*/ 1 h 1107"/>
                <a:gd name="T6" fmla="*/ 1 w 1739"/>
                <a:gd name="T7" fmla="*/ 1 h 1107"/>
                <a:gd name="T8" fmla="*/ 2 w 1739"/>
                <a:gd name="T9" fmla="*/ 1 h 1107"/>
                <a:gd name="T10" fmla="*/ 1 w 1739"/>
                <a:gd name="T11" fmla="*/ 2 h 1107"/>
                <a:gd name="T12" fmla="*/ 2 w 1739"/>
                <a:gd name="T13" fmla="*/ 1 h 1107"/>
                <a:gd name="T14" fmla="*/ 3 w 1739"/>
                <a:gd name="T15" fmla="*/ 1 h 1107"/>
                <a:gd name="T16" fmla="*/ 2 w 1739"/>
                <a:gd name="T17" fmla="*/ 1 h 1107"/>
                <a:gd name="T18" fmla="*/ 3 w 1739"/>
                <a:gd name="T19" fmla="*/ 1 h 1107"/>
                <a:gd name="T20" fmla="*/ 4 w 1739"/>
                <a:gd name="T21" fmla="*/ 2 h 1107"/>
                <a:gd name="T22" fmla="*/ 3 w 1739"/>
                <a:gd name="T23" fmla="*/ 1 h 1107"/>
                <a:gd name="T24" fmla="*/ 3 w 1739"/>
                <a:gd name="T25" fmla="*/ 1 h 1107"/>
                <a:gd name="T26" fmla="*/ 4 w 1739"/>
                <a:gd name="T27" fmla="*/ 1 h 1107"/>
                <a:gd name="T28" fmla="*/ 5 w 1739"/>
                <a:gd name="T29" fmla="*/ 2 h 1107"/>
                <a:gd name="T30" fmla="*/ 4 w 1739"/>
                <a:gd name="T31" fmla="*/ 1 h 1107"/>
                <a:gd name="T32" fmla="*/ 4 w 1739"/>
                <a:gd name="T33" fmla="*/ 1 h 1107"/>
                <a:gd name="T34" fmla="*/ 4 w 1739"/>
                <a:gd name="T35" fmla="*/ 1 h 1107"/>
                <a:gd name="T36" fmla="*/ 5 w 1739"/>
                <a:gd name="T37" fmla="*/ 1 h 1107"/>
                <a:gd name="T38" fmla="*/ 6 w 1739"/>
                <a:gd name="T39" fmla="*/ 2 h 1107"/>
                <a:gd name="T40" fmla="*/ 6 w 1739"/>
                <a:gd name="T41" fmla="*/ 1 h 1107"/>
                <a:gd name="T42" fmla="*/ 6 w 1739"/>
                <a:gd name="T43" fmla="*/ 0 h 1107"/>
                <a:gd name="T44" fmla="*/ 0 w 1739"/>
                <a:gd name="T45" fmla="*/ 3 h 1107"/>
                <a:gd name="T46" fmla="*/ 0 w 1739"/>
                <a:gd name="T47" fmla="*/ 3 h 1107"/>
                <a:gd name="T48" fmla="*/ 0 w 1739"/>
                <a:gd name="T49" fmla="*/ 3 h 1107"/>
                <a:gd name="T50" fmla="*/ 1 w 1739"/>
                <a:gd name="T51" fmla="*/ 2 h 1107"/>
                <a:gd name="T52" fmla="*/ 1 w 1739"/>
                <a:gd name="T53" fmla="*/ 3 h 1107"/>
                <a:gd name="T54" fmla="*/ 1 w 1739"/>
                <a:gd name="T55" fmla="*/ 2 h 1107"/>
                <a:gd name="T56" fmla="*/ 0 w 1739"/>
                <a:gd name="T57" fmla="*/ 3 h 1107"/>
                <a:gd name="T58" fmla="*/ 1 w 1739"/>
                <a:gd name="T59" fmla="*/ 3 h 1107"/>
                <a:gd name="T60" fmla="*/ 2 w 1739"/>
                <a:gd name="T61" fmla="*/ 3 h 1107"/>
                <a:gd name="T62" fmla="*/ 1 w 1739"/>
                <a:gd name="T63" fmla="*/ 3 h 1107"/>
                <a:gd name="T64" fmla="*/ 2 w 1739"/>
                <a:gd name="T65" fmla="*/ 2 h 1107"/>
                <a:gd name="T66" fmla="*/ 2 w 1739"/>
                <a:gd name="T67" fmla="*/ 3 h 1107"/>
                <a:gd name="T68" fmla="*/ 3 w 1739"/>
                <a:gd name="T69" fmla="*/ 3 h 1107"/>
                <a:gd name="T70" fmla="*/ 2 w 1739"/>
                <a:gd name="T71" fmla="*/ 3 h 1107"/>
                <a:gd name="T72" fmla="*/ 2 w 1739"/>
                <a:gd name="T73" fmla="*/ 3 h 1107"/>
                <a:gd name="T74" fmla="*/ 2 w 1739"/>
                <a:gd name="T75" fmla="*/ 3 h 1107"/>
                <a:gd name="T76" fmla="*/ 3 w 1739"/>
                <a:gd name="T77" fmla="*/ 2 h 1107"/>
                <a:gd name="T78" fmla="*/ 3 w 1739"/>
                <a:gd name="T79" fmla="*/ 3 h 1107"/>
                <a:gd name="T80" fmla="*/ 3 w 1739"/>
                <a:gd name="T81" fmla="*/ 2 h 1107"/>
                <a:gd name="T82" fmla="*/ 4 w 1739"/>
                <a:gd name="T83" fmla="*/ 3 h 1107"/>
                <a:gd name="T84" fmla="*/ 0 w 1739"/>
                <a:gd name="T85" fmla="*/ 4 h 1107"/>
                <a:gd name="T86" fmla="*/ 0 w 1739"/>
                <a:gd name="T87" fmla="*/ 4 h 1107"/>
                <a:gd name="T88" fmla="*/ 0 w 1739"/>
                <a:gd name="T89" fmla="*/ 5 h 1107"/>
                <a:gd name="T90" fmla="*/ 0 w 1739"/>
                <a:gd name="T91" fmla="*/ 4 h 1107"/>
                <a:gd name="T92" fmla="*/ 0 w 1739"/>
                <a:gd name="T93" fmla="*/ 4 h 1107"/>
                <a:gd name="T94" fmla="*/ 1 w 1739"/>
                <a:gd name="T95" fmla="*/ 4 h 1107"/>
                <a:gd name="T96" fmla="*/ 1 w 1739"/>
                <a:gd name="T97" fmla="*/ 4 h 1107"/>
                <a:gd name="T98" fmla="*/ 2 w 1739"/>
                <a:gd name="T99" fmla="*/ 5 h 1107"/>
                <a:gd name="T100" fmla="*/ 2 w 1739"/>
                <a:gd name="T101" fmla="*/ 4 h 1107"/>
                <a:gd name="T102" fmla="*/ 2 w 1739"/>
                <a:gd name="T103" fmla="*/ 5 h 1107"/>
                <a:gd name="T104" fmla="*/ 2 w 1739"/>
                <a:gd name="T105" fmla="*/ 4 h 1107"/>
                <a:gd name="T106" fmla="*/ 3 w 1739"/>
                <a:gd name="T107" fmla="*/ 5 h 1107"/>
                <a:gd name="T108" fmla="*/ 4 w 1739"/>
                <a:gd name="T109" fmla="*/ 4 h 1107"/>
                <a:gd name="T110" fmla="*/ 4 w 1739"/>
                <a:gd name="T111" fmla="*/ 5 h 1107"/>
                <a:gd name="T112" fmla="*/ 4 w 1739"/>
                <a:gd name="T113" fmla="*/ 5 h 1107"/>
                <a:gd name="T114" fmla="*/ 4 w 1739"/>
                <a:gd name="T115" fmla="*/ 4 h 1107"/>
                <a:gd name="T116" fmla="*/ 4 w 1739"/>
                <a:gd name="T117" fmla="*/ 4 h 1107"/>
                <a:gd name="T118" fmla="*/ 6 w 1739"/>
                <a:gd name="T119" fmla="*/ 4 h 1107"/>
                <a:gd name="T120" fmla="*/ 5 w 1739"/>
                <a:gd name="T121" fmla="*/ 5 h 1107"/>
                <a:gd name="T122" fmla="*/ 5 w 1739"/>
                <a:gd name="T123" fmla="*/ 4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1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0 w 317"/>
                <a:gd name="T1" fmla="*/ 0 h 235"/>
                <a:gd name="T2" fmla="*/ 0 w 317"/>
                <a:gd name="T3" fmla="*/ 0 h 235"/>
                <a:gd name="T4" fmla="*/ 0 w 317"/>
                <a:gd name="T5" fmla="*/ 0 h 235"/>
                <a:gd name="T6" fmla="*/ 0 w 317"/>
                <a:gd name="T7" fmla="*/ 0 h 235"/>
                <a:gd name="T8" fmla="*/ 0 w 317"/>
                <a:gd name="T9" fmla="*/ 0 h 235"/>
                <a:gd name="T10" fmla="*/ 0 w 317"/>
                <a:gd name="T11" fmla="*/ 0 h 235"/>
                <a:gd name="T12" fmla="*/ 0 w 317"/>
                <a:gd name="T13" fmla="*/ 0 h 235"/>
                <a:gd name="T14" fmla="*/ 0 w 317"/>
                <a:gd name="T15" fmla="*/ 0 h 235"/>
                <a:gd name="T16" fmla="*/ 0 w 317"/>
                <a:gd name="T17" fmla="*/ 0 h 235"/>
                <a:gd name="T18" fmla="*/ 0 w 317"/>
                <a:gd name="T19" fmla="*/ 0 h 235"/>
                <a:gd name="T20" fmla="*/ 0 w 317"/>
                <a:gd name="T21" fmla="*/ 0 h 235"/>
                <a:gd name="T22" fmla="*/ 0 w 317"/>
                <a:gd name="T23" fmla="*/ 0 h 235"/>
                <a:gd name="T24" fmla="*/ 0 w 317"/>
                <a:gd name="T25" fmla="*/ 0 h 235"/>
                <a:gd name="T26" fmla="*/ 0 w 317"/>
                <a:gd name="T27" fmla="*/ 0 h 235"/>
                <a:gd name="T28" fmla="*/ 0 w 317"/>
                <a:gd name="T29" fmla="*/ 0 h 235"/>
                <a:gd name="T30" fmla="*/ 0 w 317"/>
                <a:gd name="T31" fmla="*/ 0 h 235"/>
                <a:gd name="T32" fmla="*/ 0 w 317"/>
                <a:gd name="T33" fmla="*/ 0 h 235"/>
                <a:gd name="T34" fmla="*/ 0 w 317"/>
                <a:gd name="T35" fmla="*/ 0 h 235"/>
                <a:gd name="T36" fmla="*/ 0 w 317"/>
                <a:gd name="T37" fmla="*/ 0 h 235"/>
                <a:gd name="T38" fmla="*/ 0 w 317"/>
                <a:gd name="T39" fmla="*/ 0 h 235"/>
                <a:gd name="T40" fmla="*/ 0 w 317"/>
                <a:gd name="T41" fmla="*/ 0 h 235"/>
                <a:gd name="T42" fmla="*/ 0 w 317"/>
                <a:gd name="T43" fmla="*/ 0 h 235"/>
                <a:gd name="T44" fmla="*/ 0 w 317"/>
                <a:gd name="T45" fmla="*/ 0 h 235"/>
                <a:gd name="T46" fmla="*/ 0 w 317"/>
                <a:gd name="T47" fmla="*/ 0 h 235"/>
                <a:gd name="T48" fmla="*/ 1 w 317"/>
                <a:gd name="T49" fmla="*/ 0 h 235"/>
                <a:gd name="T50" fmla="*/ 1 w 317"/>
                <a:gd name="T51" fmla="*/ 0 h 235"/>
                <a:gd name="T52" fmla="*/ 1 w 317"/>
                <a:gd name="T53" fmla="*/ 0 h 235"/>
                <a:gd name="T54" fmla="*/ 1 w 317"/>
                <a:gd name="T55" fmla="*/ 0 h 235"/>
                <a:gd name="T56" fmla="*/ 1 w 317"/>
                <a:gd name="T57" fmla="*/ 0 h 235"/>
                <a:gd name="T58" fmla="*/ 1 w 317"/>
                <a:gd name="T59" fmla="*/ 0 h 235"/>
                <a:gd name="T60" fmla="*/ 0 w 317"/>
                <a:gd name="T61" fmla="*/ 0 h 235"/>
                <a:gd name="T62" fmla="*/ 0 w 317"/>
                <a:gd name="T63" fmla="*/ 0 h 235"/>
                <a:gd name="T64" fmla="*/ 0 w 317"/>
                <a:gd name="T65" fmla="*/ 0 h 235"/>
                <a:gd name="T66" fmla="*/ 0 w 317"/>
                <a:gd name="T67" fmla="*/ 0 h 235"/>
                <a:gd name="T68" fmla="*/ 0 w 317"/>
                <a:gd name="T69" fmla="*/ 0 h 235"/>
                <a:gd name="T70" fmla="*/ 0 w 317"/>
                <a:gd name="T71" fmla="*/ 0 h 235"/>
                <a:gd name="T72" fmla="*/ 0 w 317"/>
                <a:gd name="T73" fmla="*/ 0 h 235"/>
                <a:gd name="T74" fmla="*/ 0 w 317"/>
                <a:gd name="T75" fmla="*/ 0 h 235"/>
                <a:gd name="T76" fmla="*/ 0 w 317"/>
                <a:gd name="T77" fmla="*/ 0 h 235"/>
                <a:gd name="T78" fmla="*/ 0 w 317"/>
                <a:gd name="T79" fmla="*/ 0 h 235"/>
                <a:gd name="T80" fmla="*/ 0 w 317"/>
                <a:gd name="T81" fmla="*/ 0 h 235"/>
                <a:gd name="T82" fmla="*/ 0 w 317"/>
                <a:gd name="T83" fmla="*/ 0 h 235"/>
                <a:gd name="T84" fmla="*/ 0 w 317"/>
                <a:gd name="T85" fmla="*/ 0 h 235"/>
                <a:gd name="T86" fmla="*/ 1 w 317"/>
                <a:gd name="T87" fmla="*/ 0 h 235"/>
                <a:gd name="T88" fmla="*/ 1 w 317"/>
                <a:gd name="T89" fmla="*/ 0 h 235"/>
                <a:gd name="T90" fmla="*/ 1 w 317"/>
                <a:gd name="T91" fmla="*/ 0 h 235"/>
                <a:gd name="T92" fmla="*/ 1 w 317"/>
                <a:gd name="T93" fmla="*/ 0 h 235"/>
                <a:gd name="T94" fmla="*/ 1 w 317"/>
                <a:gd name="T95" fmla="*/ 0 h 235"/>
                <a:gd name="T96" fmla="*/ 1 w 317"/>
                <a:gd name="T97" fmla="*/ 0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2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5 w 1559"/>
                <a:gd name="T1" fmla="*/ 1 h 639"/>
                <a:gd name="T2" fmla="*/ 5 w 1559"/>
                <a:gd name="T3" fmla="*/ 0 h 639"/>
                <a:gd name="T4" fmla="*/ 5 w 1559"/>
                <a:gd name="T5" fmla="*/ 0 h 639"/>
                <a:gd name="T6" fmla="*/ 5 w 1559"/>
                <a:gd name="T7" fmla="*/ 0 h 639"/>
                <a:gd name="T8" fmla="*/ 5 w 1559"/>
                <a:gd name="T9" fmla="*/ 0 h 639"/>
                <a:gd name="T10" fmla="*/ 5 w 1559"/>
                <a:gd name="T11" fmla="*/ 0 h 639"/>
                <a:gd name="T12" fmla="*/ 4 w 1559"/>
                <a:gd name="T13" fmla="*/ 0 h 639"/>
                <a:gd name="T14" fmla="*/ 3 w 1559"/>
                <a:gd name="T15" fmla="*/ 0 h 639"/>
                <a:gd name="T16" fmla="*/ 2 w 1559"/>
                <a:gd name="T17" fmla="*/ 0 h 639"/>
                <a:gd name="T18" fmla="*/ 1 w 1559"/>
                <a:gd name="T19" fmla="*/ 0 h 639"/>
                <a:gd name="T20" fmla="*/ 0 w 1559"/>
                <a:gd name="T21" fmla="*/ 0 h 639"/>
                <a:gd name="T22" fmla="*/ 0 w 1559"/>
                <a:gd name="T23" fmla="*/ 0 h 639"/>
                <a:gd name="T24" fmla="*/ 0 w 1559"/>
                <a:gd name="T25" fmla="*/ 0 h 639"/>
                <a:gd name="T26" fmla="*/ 0 w 1559"/>
                <a:gd name="T27" fmla="*/ 0 h 639"/>
                <a:gd name="T28" fmla="*/ 0 w 1559"/>
                <a:gd name="T29" fmla="*/ 1 h 639"/>
                <a:gd name="T30" fmla="*/ 0 w 1559"/>
                <a:gd name="T31" fmla="*/ 2 h 639"/>
                <a:gd name="T32" fmla="*/ 0 w 1559"/>
                <a:gd name="T33" fmla="*/ 2 h 639"/>
                <a:gd name="T34" fmla="*/ 0 w 1559"/>
                <a:gd name="T35" fmla="*/ 2 h 639"/>
                <a:gd name="T36" fmla="*/ 0 w 1559"/>
                <a:gd name="T37" fmla="*/ 2 h 639"/>
                <a:gd name="T38" fmla="*/ 0 w 1559"/>
                <a:gd name="T39" fmla="*/ 1 h 639"/>
                <a:gd name="T40" fmla="*/ 0 w 1559"/>
                <a:gd name="T41" fmla="*/ 1 h 639"/>
                <a:gd name="T42" fmla="*/ 0 w 1559"/>
                <a:gd name="T43" fmla="*/ 0 h 639"/>
                <a:gd name="T44" fmla="*/ 0 w 1559"/>
                <a:gd name="T45" fmla="*/ 0 h 639"/>
                <a:gd name="T46" fmla="*/ 0 w 1559"/>
                <a:gd name="T47" fmla="*/ 0 h 639"/>
                <a:gd name="T48" fmla="*/ 1 w 1559"/>
                <a:gd name="T49" fmla="*/ 0 h 639"/>
                <a:gd name="T50" fmla="*/ 2 w 1559"/>
                <a:gd name="T51" fmla="*/ 0 h 639"/>
                <a:gd name="T52" fmla="*/ 3 w 1559"/>
                <a:gd name="T53" fmla="*/ 0 h 639"/>
                <a:gd name="T54" fmla="*/ 4 w 1559"/>
                <a:gd name="T55" fmla="*/ 0 h 639"/>
                <a:gd name="T56" fmla="*/ 4 w 1559"/>
                <a:gd name="T57" fmla="*/ 0 h 639"/>
                <a:gd name="T58" fmla="*/ 5 w 1559"/>
                <a:gd name="T59" fmla="*/ 0 h 639"/>
                <a:gd name="T60" fmla="*/ 5 w 1559"/>
                <a:gd name="T61" fmla="*/ 0 h 639"/>
                <a:gd name="T62" fmla="*/ 5 w 1559"/>
                <a:gd name="T63" fmla="*/ 0 h 639"/>
                <a:gd name="T64" fmla="*/ 5 w 1559"/>
                <a:gd name="T65" fmla="*/ 0 h 639"/>
                <a:gd name="T66" fmla="*/ 5 w 1559"/>
                <a:gd name="T67" fmla="*/ 1 h 639"/>
                <a:gd name="T68" fmla="*/ 5 w 1559"/>
                <a:gd name="T69" fmla="*/ 1 h 639"/>
                <a:gd name="T70" fmla="*/ 4 w 1559"/>
                <a:gd name="T71" fmla="*/ 1 h 639"/>
                <a:gd name="T72" fmla="*/ 4 w 1559"/>
                <a:gd name="T73" fmla="*/ 1 h 639"/>
                <a:gd name="T74" fmla="*/ 4 w 1559"/>
                <a:gd name="T75" fmla="*/ 1 h 639"/>
                <a:gd name="T76" fmla="*/ 5 w 1559"/>
                <a:gd name="T77" fmla="*/ 2 h 639"/>
                <a:gd name="T78" fmla="*/ 5 w 1559"/>
                <a:gd name="T79" fmla="*/ 2 h 639"/>
                <a:gd name="T80" fmla="*/ 5 w 1559"/>
                <a:gd name="T81" fmla="*/ 2 h 639"/>
                <a:gd name="T82" fmla="*/ 5 w 1559"/>
                <a:gd name="T83" fmla="*/ 2 h 639"/>
                <a:gd name="T84" fmla="*/ 5 w 1559"/>
                <a:gd name="T85" fmla="*/ 1 h 639"/>
                <a:gd name="T86" fmla="*/ 6 w 1559"/>
                <a:gd name="T87" fmla="*/ 1 h 639"/>
                <a:gd name="T88" fmla="*/ 6 w 1559"/>
                <a:gd name="T89" fmla="*/ 1 h 639"/>
                <a:gd name="T90" fmla="*/ 5 w 1559"/>
                <a:gd name="T91" fmla="*/ 1 h 639"/>
                <a:gd name="T92" fmla="*/ 5 w 1559"/>
                <a:gd name="T93" fmla="*/ 2 h 639"/>
                <a:gd name="T94" fmla="*/ 5 w 1559"/>
                <a:gd name="T95" fmla="*/ 1 h 639"/>
                <a:gd name="T96" fmla="*/ 5 w 1559"/>
                <a:gd name="T97" fmla="*/ 1 h 639"/>
                <a:gd name="T98" fmla="*/ 5 w 1559"/>
                <a:gd name="T99" fmla="*/ 1 h 639"/>
                <a:gd name="T100" fmla="*/ 5 w 1559"/>
                <a:gd name="T101" fmla="*/ 1 h 639"/>
                <a:gd name="T102" fmla="*/ 5 w 1559"/>
                <a:gd name="T103" fmla="*/ 1 h 639"/>
                <a:gd name="T104" fmla="*/ 5 w 1559"/>
                <a:gd name="T105" fmla="*/ 2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3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0 w 468"/>
                <a:gd name="T1" fmla="*/ 2 h 685"/>
                <a:gd name="T2" fmla="*/ 0 w 468"/>
                <a:gd name="T3" fmla="*/ 2 h 685"/>
                <a:gd name="T4" fmla="*/ 0 w 468"/>
                <a:gd name="T5" fmla="*/ 2 h 685"/>
                <a:gd name="T6" fmla="*/ 0 w 468"/>
                <a:gd name="T7" fmla="*/ 2 h 685"/>
                <a:gd name="T8" fmla="*/ 0 w 468"/>
                <a:gd name="T9" fmla="*/ 2 h 685"/>
                <a:gd name="T10" fmla="*/ 0 w 468"/>
                <a:gd name="T11" fmla="*/ 2 h 685"/>
                <a:gd name="T12" fmla="*/ 0 w 468"/>
                <a:gd name="T13" fmla="*/ 2 h 685"/>
                <a:gd name="T14" fmla="*/ 0 w 468"/>
                <a:gd name="T15" fmla="*/ 2 h 685"/>
                <a:gd name="T16" fmla="*/ 0 w 468"/>
                <a:gd name="T17" fmla="*/ 2 h 685"/>
                <a:gd name="T18" fmla="*/ 0 w 468"/>
                <a:gd name="T19" fmla="*/ 2 h 685"/>
                <a:gd name="T20" fmla="*/ 0 w 468"/>
                <a:gd name="T21" fmla="*/ 2 h 685"/>
                <a:gd name="T22" fmla="*/ 0 w 468"/>
                <a:gd name="T23" fmla="*/ 2 h 685"/>
                <a:gd name="T24" fmla="*/ 0 w 468"/>
                <a:gd name="T25" fmla="*/ 1 h 685"/>
                <a:gd name="T26" fmla="*/ 0 w 468"/>
                <a:gd name="T27" fmla="*/ 1 h 685"/>
                <a:gd name="T28" fmla="*/ 0 w 468"/>
                <a:gd name="T29" fmla="*/ 1 h 685"/>
                <a:gd name="T30" fmla="*/ 0 w 468"/>
                <a:gd name="T31" fmla="*/ 1 h 685"/>
                <a:gd name="T32" fmla="*/ 0 w 468"/>
                <a:gd name="T33" fmla="*/ 1 h 685"/>
                <a:gd name="T34" fmla="*/ 0 w 468"/>
                <a:gd name="T35" fmla="*/ 1 h 685"/>
                <a:gd name="T36" fmla="*/ 0 w 468"/>
                <a:gd name="T37" fmla="*/ 1 h 685"/>
                <a:gd name="T38" fmla="*/ 0 w 468"/>
                <a:gd name="T39" fmla="*/ 1 h 685"/>
                <a:gd name="T40" fmla="*/ 0 w 468"/>
                <a:gd name="T41" fmla="*/ 1 h 685"/>
                <a:gd name="T42" fmla="*/ 0 w 468"/>
                <a:gd name="T43" fmla="*/ 1 h 685"/>
                <a:gd name="T44" fmla="*/ 0 w 468"/>
                <a:gd name="T45" fmla="*/ 1 h 685"/>
                <a:gd name="T46" fmla="*/ 0 w 468"/>
                <a:gd name="T47" fmla="*/ 1 h 685"/>
                <a:gd name="T48" fmla="*/ 1 w 468"/>
                <a:gd name="T49" fmla="*/ 0 h 685"/>
                <a:gd name="T50" fmla="*/ 1 w 468"/>
                <a:gd name="T51" fmla="*/ 0 h 685"/>
                <a:gd name="T52" fmla="*/ 1 w 468"/>
                <a:gd name="T53" fmla="*/ 0 h 685"/>
                <a:gd name="T54" fmla="*/ 1 w 468"/>
                <a:gd name="T55" fmla="*/ 0 h 685"/>
                <a:gd name="T56" fmla="*/ 0 w 468"/>
                <a:gd name="T57" fmla="*/ 0 h 685"/>
                <a:gd name="T58" fmla="*/ 0 w 468"/>
                <a:gd name="T59" fmla="*/ 0 h 685"/>
                <a:gd name="T60" fmla="*/ 0 w 468"/>
                <a:gd name="T61" fmla="*/ 0 h 685"/>
                <a:gd name="T62" fmla="*/ 0 w 468"/>
                <a:gd name="T63" fmla="*/ 0 h 685"/>
                <a:gd name="T64" fmla="*/ 0 w 468"/>
                <a:gd name="T65" fmla="*/ 1 h 685"/>
                <a:gd name="T66" fmla="*/ 1 w 468"/>
                <a:gd name="T67" fmla="*/ 1 h 685"/>
                <a:gd name="T68" fmla="*/ 1 w 468"/>
                <a:gd name="T69" fmla="*/ 1 h 685"/>
                <a:gd name="T70" fmla="*/ 1 w 468"/>
                <a:gd name="T71" fmla="*/ 0 h 685"/>
                <a:gd name="T72" fmla="*/ 1 w 468"/>
                <a:gd name="T73" fmla="*/ 0 h 685"/>
                <a:gd name="T74" fmla="*/ 1 w 468"/>
                <a:gd name="T75" fmla="*/ 0 h 685"/>
                <a:gd name="T76" fmla="*/ 1 w 468"/>
                <a:gd name="T77" fmla="*/ 0 h 685"/>
                <a:gd name="T78" fmla="*/ 1 w 468"/>
                <a:gd name="T79" fmla="*/ 0 h 685"/>
                <a:gd name="T80" fmla="*/ 1 w 468"/>
                <a:gd name="T81" fmla="*/ 0 h 685"/>
                <a:gd name="T82" fmla="*/ 1 w 468"/>
                <a:gd name="T83" fmla="*/ 0 h 685"/>
                <a:gd name="T84" fmla="*/ 1 w 468"/>
                <a:gd name="T85" fmla="*/ 0 h 685"/>
                <a:gd name="T86" fmla="*/ 1 w 468"/>
                <a:gd name="T87" fmla="*/ 0 h 685"/>
                <a:gd name="T88" fmla="*/ 1 w 468"/>
                <a:gd name="T89" fmla="*/ 0 h 685"/>
                <a:gd name="T90" fmla="*/ 1 w 468"/>
                <a:gd name="T91" fmla="*/ 0 h 685"/>
                <a:gd name="T92" fmla="*/ 1 w 468"/>
                <a:gd name="T93" fmla="*/ 0 h 685"/>
                <a:gd name="T94" fmla="*/ 1 w 468"/>
                <a:gd name="T95" fmla="*/ 0 h 685"/>
                <a:gd name="T96" fmla="*/ 1 w 468"/>
                <a:gd name="T97" fmla="*/ 0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4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1 w 93"/>
                <a:gd name="T3" fmla="*/ 0 h 553"/>
                <a:gd name="T4" fmla="*/ 1 w 93"/>
                <a:gd name="T5" fmla="*/ 0 h 553"/>
                <a:gd name="T6" fmla="*/ 1 w 93"/>
                <a:gd name="T7" fmla="*/ 0 h 553"/>
                <a:gd name="T8" fmla="*/ 1 w 93"/>
                <a:gd name="T9" fmla="*/ 0 h 553"/>
                <a:gd name="T10" fmla="*/ 1 w 93"/>
                <a:gd name="T11" fmla="*/ 0 h 553"/>
                <a:gd name="T12" fmla="*/ 1 w 93"/>
                <a:gd name="T13" fmla="*/ 0 h 553"/>
                <a:gd name="T14" fmla="*/ 1 w 93"/>
                <a:gd name="T15" fmla="*/ 0 h 553"/>
                <a:gd name="T16" fmla="*/ 1 w 93"/>
                <a:gd name="T17" fmla="*/ 0 h 553"/>
                <a:gd name="T18" fmla="*/ 1 w 93"/>
                <a:gd name="T19" fmla="*/ 0 h 553"/>
                <a:gd name="T20" fmla="*/ 1 w 93"/>
                <a:gd name="T21" fmla="*/ 0 h 553"/>
                <a:gd name="T22" fmla="*/ 1 w 93"/>
                <a:gd name="T23" fmla="*/ 0 h 553"/>
                <a:gd name="T24" fmla="*/ 1 w 93"/>
                <a:gd name="T25" fmla="*/ 0 h 553"/>
                <a:gd name="T26" fmla="*/ 1 w 93"/>
                <a:gd name="T27" fmla="*/ 0 h 553"/>
                <a:gd name="T28" fmla="*/ 1 w 93"/>
                <a:gd name="T29" fmla="*/ 0 h 553"/>
                <a:gd name="T30" fmla="*/ 1 w 93"/>
                <a:gd name="T31" fmla="*/ 0 h 553"/>
                <a:gd name="T32" fmla="*/ 1 w 93"/>
                <a:gd name="T33" fmla="*/ 0 h 553"/>
                <a:gd name="T34" fmla="*/ 1 w 93"/>
                <a:gd name="T35" fmla="*/ 0 h 553"/>
                <a:gd name="T36" fmla="*/ 1 w 93"/>
                <a:gd name="T37" fmla="*/ 0 h 553"/>
                <a:gd name="T38" fmla="*/ 0 w 93"/>
                <a:gd name="T39" fmla="*/ 0 h 553"/>
                <a:gd name="T40" fmla="*/ 1 w 93"/>
                <a:gd name="T41" fmla="*/ 0 h 553"/>
                <a:gd name="T42" fmla="*/ 1 w 93"/>
                <a:gd name="T43" fmla="*/ 0 h 553"/>
                <a:gd name="T44" fmla="*/ 1 w 93"/>
                <a:gd name="T45" fmla="*/ 0 h 553"/>
                <a:gd name="T46" fmla="*/ 1 w 93"/>
                <a:gd name="T47" fmla="*/ 0 h 553"/>
                <a:gd name="T48" fmla="*/ 1 w 93"/>
                <a:gd name="T49" fmla="*/ 0 h 553"/>
                <a:gd name="T50" fmla="*/ 1 w 93"/>
                <a:gd name="T51" fmla="*/ 0 h 553"/>
                <a:gd name="T52" fmla="*/ 1 w 93"/>
                <a:gd name="T53" fmla="*/ 0 h 553"/>
                <a:gd name="T54" fmla="*/ 1 w 93"/>
                <a:gd name="T55" fmla="*/ 0 h 553"/>
                <a:gd name="T56" fmla="*/ 1 w 93"/>
                <a:gd name="T57" fmla="*/ 1 h 553"/>
                <a:gd name="T58" fmla="*/ 1 w 93"/>
                <a:gd name="T59" fmla="*/ 1 h 553"/>
                <a:gd name="T60" fmla="*/ 1 w 93"/>
                <a:gd name="T61" fmla="*/ 1 h 553"/>
                <a:gd name="T62" fmla="*/ 1 w 93"/>
                <a:gd name="T63" fmla="*/ 1 h 553"/>
                <a:gd name="T64" fmla="*/ 1 w 93"/>
                <a:gd name="T65" fmla="*/ 1 h 553"/>
                <a:gd name="T66" fmla="*/ 1 w 93"/>
                <a:gd name="T67" fmla="*/ 1 h 553"/>
                <a:gd name="T68" fmla="*/ 1 w 93"/>
                <a:gd name="T69" fmla="*/ 1 h 553"/>
                <a:gd name="T70" fmla="*/ 1 w 93"/>
                <a:gd name="T71" fmla="*/ 1 h 553"/>
                <a:gd name="T72" fmla="*/ 1 w 93"/>
                <a:gd name="T73" fmla="*/ 1 h 553"/>
                <a:gd name="T74" fmla="*/ 1 w 93"/>
                <a:gd name="T75" fmla="*/ 1 h 553"/>
                <a:gd name="T76" fmla="*/ 1 w 93"/>
                <a:gd name="T77" fmla="*/ 1 h 553"/>
                <a:gd name="T78" fmla="*/ 1 w 93"/>
                <a:gd name="T79" fmla="*/ 1 h 553"/>
                <a:gd name="T80" fmla="*/ 1 w 93"/>
                <a:gd name="T81" fmla="*/ 1 h 553"/>
                <a:gd name="T82" fmla="*/ 1 w 93"/>
                <a:gd name="T83" fmla="*/ 1 h 553"/>
                <a:gd name="T84" fmla="*/ 1 w 93"/>
                <a:gd name="T85" fmla="*/ 2 h 553"/>
                <a:gd name="T86" fmla="*/ 1 w 93"/>
                <a:gd name="T87" fmla="*/ 1 h 553"/>
                <a:gd name="T88" fmla="*/ 1 w 93"/>
                <a:gd name="T89" fmla="*/ 2 h 553"/>
                <a:gd name="T90" fmla="*/ 1 w 93"/>
                <a:gd name="T91" fmla="*/ 2 h 553"/>
                <a:gd name="T92" fmla="*/ 1 w 93"/>
                <a:gd name="T93" fmla="*/ 1 h 553"/>
                <a:gd name="T94" fmla="*/ 1 w 93"/>
                <a:gd name="T95" fmla="*/ 1 h 553"/>
                <a:gd name="T96" fmla="*/ 1 w 93"/>
                <a:gd name="T97" fmla="*/ 2 h 553"/>
                <a:gd name="T98" fmla="*/ 1 w 93"/>
                <a:gd name="T99" fmla="*/ 2 h 553"/>
                <a:gd name="T100" fmla="*/ 1 w 93"/>
                <a:gd name="T101" fmla="*/ 2 h 553"/>
                <a:gd name="T102" fmla="*/ 1 w 93"/>
                <a:gd name="T103" fmla="*/ 2 h 553"/>
                <a:gd name="T104" fmla="*/ 0 w 93"/>
                <a:gd name="T105" fmla="*/ 1 h 553"/>
                <a:gd name="T106" fmla="*/ 1 w 93"/>
                <a:gd name="T107" fmla="*/ 1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5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11 w 2753"/>
                <a:gd name="T1" fmla="*/ 2 h 496"/>
                <a:gd name="T2" fmla="*/ 11 w 2753"/>
                <a:gd name="T3" fmla="*/ 2 h 496"/>
                <a:gd name="T4" fmla="*/ 11 w 2753"/>
                <a:gd name="T5" fmla="*/ 2 h 496"/>
                <a:gd name="T6" fmla="*/ 11 w 2753"/>
                <a:gd name="T7" fmla="*/ 2 h 496"/>
                <a:gd name="T8" fmla="*/ 10 w 2753"/>
                <a:gd name="T9" fmla="*/ 2 h 496"/>
                <a:gd name="T10" fmla="*/ 10 w 2753"/>
                <a:gd name="T11" fmla="*/ 2 h 496"/>
                <a:gd name="T12" fmla="*/ 10 w 2753"/>
                <a:gd name="T13" fmla="*/ 2 h 496"/>
                <a:gd name="T14" fmla="*/ 9 w 2753"/>
                <a:gd name="T15" fmla="*/ 2 h 496"/>
                <a:gd name="T16" fmla="*/ 9 w 2753"/>
                <a:gd name="T17" fmla="*/ 2 h 496"/>
                <a:gd name="T18" fmla="*/ 9 w 2753"/>
                <a:gd name="T19" fmla="*/ 2 h 496"/>
                <a:gd name="T20" fmla="*/ 9 w 2753"/>
                <a:gd name="T21" fmla="*/ 2 h 496"/>
                <a:gd name="T22" fmla="*/ 9 w 2753"/>
                <a:gd name="T23" fmla="*/ 2 h 496"/>
                <a:gd name="T24" fmla="*/ 8 w 2753"/>
                <a:gd name="T25" fmla="*/ 2 h 496"/>
                <a:gd name="T26" fmla="*/ 8 w 2753"/>
                <a:gd name="T27" fmla="*/ 2 h 496"/>
                <a:gd name="T28" fmla="*/ 8 w 2753"/>
                <a:gd name="T29" fmla="*/ 2 h 496"/>
                <a:gd name="T30" fmla="*/ 8 w 2753"/>
                <a:gd name="T31" fmla="*/ 2 h 496"/>
                <a:gd name="T32" fmla="*/ 7 w 2753"/>
                <a:gd name="T33" fmla="*/ 2 h 496"/>
                <a:gd name="T34" fmla="*/ 7 w 2753"/>
                <a:gd name="T35" fmla="*/ 2 h 496"/>
                <a:gd name="T36" fmla="*/ 7 w 2753"/>
                <a:gd name="T37" fmla="*/ 2 h 496"/>
                <a:gd name="T38" fmla="*/ 7 w 2753"/>
                <a:gd name="T39" fmla="*/ 2 h 496"/>
                <a:gd name="T40" fmla="*/ 7 w 2753"/>
                <a:gd name="T41" fmla="*/ 2 h 496"/>
                <a:gd name="T42" fmla="*/ 6 w 2753"/>
                <a:gd name="T43" fmla="*/ 2 h 496"/>
                <a:gd name="T44" fmla="*/ 6 w 2753"/>
                <a:gd name="T45" fmla="*/ 2 h 496"/>
                <a:gd name="T46" fmla="*/ 6 w 2753"/>
                <a:gd name="T47" fmla="*/ 2 h 496"/>
                <a:gd name="T48" fmla="*/ 6 w 2753"/>
                <a:gd name="T49" fmla="*/ 2 h 496"/>
                <a:gd name="T50" fmla="*/ 5 w 2753"/>
                <a:gd name="T51" fmla="*/ 2 h 496"/>
                <a:gd name="T52" fmla="*/ 5 w 2753"/>
                <a:gd name="T53" fmla="*/ 2 h 496"/>
                <a:gd name="T54" fmla="*/ 5 w 2753"/>
                <a:gd name="T55" fmla="*/ 2 h 496"/>
                <a:gd name="T56" fmla="*/ 4 w 2753"/>
                <a:gd name="T57" fmla="*/ 2 h 496"/>
                <a:gd name="T58" fmla="*/ 5 w 2753"/>
                <a:gd name="T59" fmla="*/ 2 h 496"/>
                <a:gd name="T60" fmla="*/ 4 w 2753"/>
                <a:gd name="T61" fmla="*/ 2 h 496"/>
                <a:gd name="T62" fmla="*/ 3 w 2753"/>
                <a:gd name="T63" fmla="*/ 2 h 496"/>
                <a:gd name="T64" fmla="*/ 3 w 2753"/>
                <a:gd name="T65" fmla="*/ 2 h 496"/>
                <a:gd name="T66" fmla="*/ 3 w 2753"/>
                <a:gd name="T67" fmla="*/ 2 h 496"/>
                <a:gd name="T68" fmla="*/ 3 w 2753"/>
                <a:gd name="T69" fmla="*/ 2 h 496"/>
                <a:gd name="T70" fmla="*/ 2 w 2753"/>
                <a:gd name="T71" fmla="*/ 2 h 496"/>
                <a:gd name="T72" fmla="*/ 2 w 2753"/>
                <a:gd name="T73" fmla="*/ 2 h 496"/>
                <a:gd name="T74" fmla="*/ 2 w 2753"/>
                <a:gd name="T75" fmla="*/ 2 h 496"/>
                <a:gd name="T76" fmla="*/ 1 w 2753"/>
                <a:gd name="T77" fmla="*/ 2 h 496"/>
                <a:gd name="T78" fmla="*/ 1 w 2753"/>
                <a:gd name="T79" fmla="*/ 2 h 496"/>
                <a:gd name="T80" fmla="*/ 1 w 2753"/>
                <a:gd name="T81" fmla="*/ 2 h 496"/>
                <a:gd name="T82" fmla="*/ 9 w 2753"/>
                <a:gd name="T83" fmla="*/ 1 h 496"/>
                <a:gd name="T84" fmla="*/ 8 w 2753"/>
                <a:gd name="T85" fmla="*/ 1 h 496"/>
                <a:gd name="T86" fmla="*/ 8 w 2753"/>
                <a:gd name="T87" fmla="*/ 1 h 496"/>
                <a:gd name="T88" fmla="*/ 8 w 2753"/>
                <a:gd name="T89" fmla="*/ 1 h 496"/>
                <a:gd name="T90" fmla="*/ 8 w 2753"/>
                <a:gd name="T91" fmla="*/ 1 h 496"/>
                <a:gd name="T92" fmla="*/ 8 w 2753"/>
                <a:gd name="T93" fmla="*/ 1 h 496"/>
                <a:gd name="T94" fmla="*/ 7 w 2753"/>
                <a:gd name="T95" fmla="*/ 1 h 496"/>
                <a:gd name="T96" fmla="*/ 7 w 2753"/>
                <a:gd name="T97" fmla="*/ 1 h 496"/>
                <a:gd name="T98" fmla="*/ 7 w 2753"/>
                <a:gd name="T99" fmla="*/ 1 h 496"/>
                <a:gd name="T100" fmla="*/ 7 w 2753"/>
                <a:gd name="T101" fmla="*/ 1 h 496"/>
                <a:gd name="T102" fmla="*/ 6 w 2753"/>
                <a:gd name="T103" fmla="*/ 0 h 496"/>
                <a:gd name="T104" fmla="*/ 6 w 2753"/>
                <a:gd name="T105" fmla="*/ 1 h 496"/>
                <a:gd name="T106" fmla="*/ 6 w 2753"/>
                <a:gd name="T107" fmla="*/ 1 h 496"/>
                <a:gd name="T108" fmla="*/ 6 w 2753"/>
                <a:gd name="T109" fmla="*/ 1 h 496"/>
                <a:gd name="T110" fmla="*/ 6 w 2753"/>
                <a:gd name="T111" fmla="*/ 1 h 496"/>
                <a:gd name="T112" fmla="*/ 5 w 2753"/>
                <a:gd name="T113" fmla="*/ 1 h 496"/>
                <a:gd name="T114" fmla="*/ 5 w 2753"/>
                <a:gd name="T115" fmla="*/ 1 h 496"/>
                <a:gd name="T116" fmla="*/ 4 w 2753"/>
                <a:gd name="T117" fmla="*/ 1 h 496"/>
                <a:gd name="T118" fmla="*/ 4 w 2753"/>
                <a:gd name="T119" fmla="*/ 1 h 496"/>
                <a:gd name="T120" fmla="*/ 3 w 2753"/>
                <a:gd name="T121" fmla="*/ 1 h 496"/>
                <a:gd name="T122" fmla="*/ 3 w 2753"/>
                <a:gd name="T123" fmla="*/ 1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6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0 w 1400"/>
                <a:gd name="T1" fmla="*/ 2 h 639"/>
                <a:gd name="T2" fmla="*/ 0 w 1400"/>
                <a:gd name="T3" fmla="*/ 1 h 639"/>
                <a:gd name="T4" fmla="*/ 0 w 1400"/>
                <a:gd name="T5" fmla="*/ 1 h 639"/>
                <a:gd name="T6" fmla="*/ 0 w 1400"/>
                <a:gd name="T7" fmla="*/ 1 h 639"/>
                <a:gd name="T8" fmla="*/ 0 w 1400"/>
                <a:gd name="T9" fmla="*/ 1 h 639"/>
                <a:gd name="T10" fmla="*/ 1 w 1400"/>
                <a:gd name="T11" fmla="*/ 1 h 639"/>
                <a:gd name="T12" fmla="*/ 1 w 1400"/>
                <a:gd name="T13" fmla="*/ 1 h 639"/>
                <a:gd name="T14" fmla="*/ 1 w 1400"/>
                <a:gd name="T15" fmla="*/ 1 h 639"/>
                <a:gd name="T16" fmla="*/ 1 w 1400"/>
                <a:gd name="T17" fmla="*/ 0 h 639"/>
                <a:gd name="T18" fmla="*/ 0 w 1400"/>
                <a:gd name="T19" fmla="*/ 0 h 639"/>
                <a:gd name="T20" fmla="*/ 0 w 1400"/>
                <a:gd name="T21" fmla="*/ 0 h 639"/>
                <a:gd name="T22" fmla="*/ 0 w 1400"/>
                <a:gd name="T23" fmla="*/ 0 h 639"/>
                <a:gd name="T24" fmla="*/ 0 w 1400"/>
                <a:gd name="T25" fmla="*/ 0 h 639"/>
                <a:gd name="T26" fmla="*/ 0 w 1400"/>
                <a:gd name="T27" fmla="*/ 0 h 639"/>
                <a:gd name="T28" fmla="*/ 0 w 1400"/>
                <a:gd name="T29" fmla="*/ 1 h 639"/>
                <a:gd name="T30" fmla="*/ 0 w 1400"/>
                <a:gd name="T31" fmla="*/ 1 h 639"/>
                <a:gd name="T32" fmla="*/ 0 w 1400"/>
                <a:gd name="T33" fmla="*/ 1 h 639"/>
                <a:gd name="T34" fmla="*/ 0 w 1400"/>
                <a:gd name="T35" fmla="*/ 1 h 639"/>
                <a:gd name="T36" fmla="*/ 0 w 1400"/>
                <a:gd name="T37" fmla="*/ 1 h 639"/>
                <a:gd name="T38" fmla="*/ 0 w 1400"/>
                <a:gd name="T39" fmla="*/ 2 h 639"/>
                <a:gd name="T40" fmla="*/ 0 w 1400"/>
                <a:gd name="T41" fmla="*/ 2 h 639"/>
                <a:gd name="T42" fmla="*/ 0 w 1400"/>
                <a:gd name="T43" fmla="*/ 2 h 639"/>
                <a:gd name="T44" fmla="*/ 0 w 1400"/>
                <a:gd name="T45" fmla="*/ 2 h 639"/>
                <a:gd name="T46" fmla="*/ 1 w 1400"/>
                <a:gd name="T47" fmla="*/ 2 h 639"/>
                <a:gd name="T48" fmla="*/ 2 w 1400"/>
                <a:gd name="T49" fmla="*/ 2 h 639"/>
                <a:gd name="T50" fmla="*/ 3 w 1400"/>
                <a:gd name="T51" fmla="*/ 2 h 639"/>
                <a:gd name="T52" fmla="*/ 4 w 1400"/>
                <a:gd name="T53" fmla="*/ 2 h 639"/>
                <a:gd name="T54" fmla="*/ 5 w 1400"/>
                <a:gd name="T55" fmla="*/ 2 h 639"/>
                <a:gd name="T56" fmla="*/ 5 w 1400"/>
                <a:gd name="T57" fmla="*/ 2 h 639"/>
                <a:gd name="T58" fmla="*/ 5 w 1400"/>
                <a:gd name="T59" fmla="*/ 2 h 639"/>
                <a:gd name="T60" fmla="*/ 5 w 1400"/>
                <a:gd name="T61" fmla="*/ 2 h 639"/>
                <a:gd name="T62" fmla="*/ 5 w 1400"/>
                <a:gd name="T63" fmla="*/ 2 h 639"/>
                <a:gd name="T64" fmla="*/ 5 w 1400"/>
                <a:gd name="T65" fmla="*/ 2 h 639"/>
                <a:gd name="T66" fmla="*/ 4 w 1400"/>
                <a:gd name="T67" fmla="*/ 2 h 639"/>
                <a:gd name="T68" fmla="*/ 3 w 1400"/>
                <a:gd name="T69" fmla="*/ 2 h 639"/>
                <a:gd name="T70" fmla="*/ 2 w 1400"/>
                <a:gd name="T71" fmla="*/ 2 h 639"/>
                <a:gd name="T72" fmla="*/ 1 w 1400"/>
                <a:gd name="T73" fmla="*/ 2 h 639"/>
                <a:gd name="T74" fmla="*/ 1 w 1400"/>
                <a:gd name="T75" fmla="*/ 2 h 639"/>
                <a:gd name="T76" fmla="*/ 1 w 1400"/>
                <a:gd name="T77" fmla="*/ 2 h 639"/>
                <a:gd name="T78" fmla="*/ 0 w 1400"/>
                <a:gd name="T79" fmla="*/ 1 h 639"/>
                <a:gd name="T80" fmla="*/ 0 w 1400"/>
                <a:gd name="T81" fmla="*/ 0 h 639"/>
                <a:gd name="T82" fmla="*/ 0 w 1400"/>
                <a:gd name="T83" fmla="*/ 0 h 639"/>
                <a:gd name="T84" fmla="*/ 0 w 1400"/>
                <a:gd name="T85" fmla="*/ 0 h 639"/>
                <a:gd name="T86" fmla="*/ 1 w 1400"/>
                <a:gd name="T87" fmla="*/ 1 h 639"/>
                <a:gd name="T88" fmla="*/ 0 w 1400"/>
                <a:gd name="T89" fmla="*/ 1 h 639"/>
                <a:gd name="T90" fmla="*/ 0 w 1400"/>
                <a:gd name="T91" fmla="*/ 1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7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7 w 2101"/>
                <a:gd name="T1" fmla="*/ 0 h 1421"/>
                <a:gd name="T2" fmla="*/ 7 w 2101"/>
                <a:gd name="T3" fmla="*/ 0 h 1421"/>
                <a:gd name="T4" fmla="*/ 6 w 2101"/>
                <a:gd name="T5" fmla="*/ 0 h 1421"/>
                <a:gd name="T6" fmla="*/ 5 w 2101"/>
                <a:gd name="T7" fmla="*/ 0 h 1421"/>
                <a:gd name="T8" fmla="*/ 5 w 2101"/>
                <a:gd name="T9" fmla="*/ 0 h 1421"/>
                <a:gd name="T10" fmla="*/ 6 w 2101"/>
                <a:gd name="T11" fmla="*/ 0 h 1421"/>
                <a:gd name="T12" fmla="*/ 7 w 2101"/>
                <a:gd name="T13" fmla="*/ 3 h 1421"/>
                <a:gd name="T14" fmla="*/ 7 w 2101"/>
                <a:gd name="T15" fmla="*/ 2 h 1421"/>
                <a:gd name="T16" fmla="*/ 7 w 2101"/>
                <a:gd name="T17" fmla="*/ 2 h 1421"/>
                <a:gd name="T18" fmla="*/ 7 w 2101"/>
                <a:gd name="T19" fmla="*/ 2 h 1421"/>
                <a:gd name="T20" fmla="*/ 7 w 2101"/>
                <a:gd name="T21" fmla="*/ 2 h 1421"/>
                <a:gd name="T22" fmla="*/ 5 w 2101"/>
                <a:gd name="T23" fmla="*/ 1 h 1421"/>
                <a:gd name="T24" fmla="*/ 5 w 2101"/>
                <a:gd name="T25" fmla="*/ 1 h 1421"/>
                <a:gd name="T26" fmla="*/ 5 w 2101"/>
                <a:gd name="T27" fmla="*/ 1 h 1421"/>
                <a:gd name="T28" fmla="*/ 5 w 2101"/>
                <a:gd name="T29" fmla="*/ 1 h 1421"/>
                <a:gd name="T30" fmla="*/ 5 w 2101"/>
                <a:gd name="T31" fmla="*/ 0 h 1421"/>
                <a:gd name="T32" fmla="*/ 6 w 2101"/>
                <a:gd name="T33" fmla="*/ 0 h 1421"/>
                <a:gd name="T34" fmla="*/ 6 w 2101"/>
                <a:gd name="T35" fmla="*/ 0 h 1421"/>
                <a:gd name="T36" fmla="*/ 7 w 2101"/>
                <a:gd name="T37" fmla="*/ 0 h 1421"/>
                <a:gd name="T38" fmla="*/ 7 w 2101"/>
                <a:gd name="T39" fmla="*/ 0 h 1421"/>
                <a:gd name="T40" fmla="*/ 6 w 2101"/>
                <a:gd name="T41" fmla="*/ 0 h 1421"/>
                <a:gd name="T42" fmla="*/ 5 w 2101"/>
                <a:gd name="T43" fmla="*/ 0 h 1421"/>
                <a:gd name="T44" fmla="*/ 5 w 2101"/>
                <a:gd name="T45" fmla="*/ 0 h 1421"/>
                <a:gd name="T46" fmla="*/ 4 w 2101"/>
                <a:gd name="T47" fmla="*/ 0 h 1421"/>
                <a:gd name="T48" fmla="*/ 3 w 2101"/>
                <a:gd name="T49" fmla="*/ 1 h 1421"/>
                <a:gd name="T50" fmla="*/ 2 w 2101"/>
                <a:gd name="T51" fmla="*/ 0 h 1421"/>
                <a:gd name="T52" fmla="*/ 1 w 2101"/>
                <a:gd name="T53" fmla="*/ 0 h 1421"/>
                <a:gd name="T54" fmla="*/ 0 w 2101"/>
                <a:gd name="T55" fmla="*/ 2 h 1421"/>
                <a:gd name="T56" fmla="*/ 1 w 2101"/>
                <a:gd name="T57" fmla="*/ 2 h 1421"/>
                <a:gd name="T58" fmla="*/ 1 w 2101"/>
                <a:gd name="T59" fmla="*/ 0 h 1421"/>
                <a:gd name="T60" fmla="*/ 2 w 2101"/>
                <a:gd name="T61" fmla="*/ 2 h 1421"/>
                <a:gd name="T62" fmla="*/ 2 w 2101"/>
                <a:gd name="T63" fmla="*/ 2 h 1421"/>
                <a:gd name="T64" fmla="*/ 2 w 2101"/>
                <a:gd name="T65" fmla="*/ 4 h 1421"/>
                <a:gd name="T66" fmla="*/ 2 w 2101"/>
                <a:gd name="T67" fmla="*/ 3 h 1421"/>
                <a:gd name="T68" fmla="*/ 3 w 2101"/>
                <a:gd name="T69" fmla="*/ 3 h 1421"/>
                <a:gd name="T70" fmla="*/ 4 w 2101"/>
                <a:gd name="T71" fmla="*/ 4 h 1421"/>
                <a:gd name="T72" fmla="*/ 6 w 2101"/>
                <a:gd name="T73" fmla="*/ 2 h 1421"/>
                <a:gd name="T74" fmla="*/ 6 w 2101"/>
                <a:gd name="T75" fmla="*/ 4 h 1421"/>
                <a:gd name="T76" fmla="*/ 6 w 2101"/>
                <a:gd name="T77" fmla="*/ 4 h 1421"/>
                <a:gd name="T78" fmla="*/ 6 w 2101"/>
                <a:gd name="T79" fmla="*/ 3 h 1421"/>
                <a:gd name="T80" fmla="*/ 7 w 2101"/>
                <a:gd name="T81" fmla="*/ 3 h 1421"/>
                <a:gd name="T82" fmla="*/ 7 w 2101"/>
                <a:gd name="T83" fmla="*/ 5 h 1421"/>
                <a:gd name="T84" fmla="*/ 8 w 2101"/>
                <a:gd name="T85" fmla="*/ 5 h 1421"/>
                <a:gd name="T86" fmla="*/ 8 w 2101"/>
                <a:gd name="T87" fmla="*/ 3 h 1421"/>
                <a:gd name="T88" fmla="*/ 9 w 2101"/>
                <a:gd name="T89" fmla="*/ 3 h 1421"/>
                <a:gd name="T90" fmla="*/ 8 w 2101"/>
                <a:gd name="T91" fmla="*/ 3 h 1421"/>
                <a:gd name="T92" fmla="*/ 6 w 2101"/>
                <a:gd name="T93" fmla="*/ 2 h 1421"/>
                <a:gd name="T94" fmla="*/ 6 w 2101"/>
                <a:gd name="T95" fmla="*/ 2 h 1421"/>
                <a:gd name="T96" fmla="*/ 5 w 2101"/>
                <a:gd name="T97" fmla="*/ 2 h 1421"/>
                <a:gd name="T98" fmla="*/ 4 w 2101"/>
                <a:gd name="T99" fmla="*/ 2 h 1421"/>
                <a:gd name="T100" fmla="*/ 5 w 2101"/>
                <a:gd name="T101" fmla="*/ 3 h 1421"/>
                <a:gd name="T102" fmla="*/ 4 w 2101"/>
                <a:gd name="T103" fmla="*/ 4 h 1421"/>
                <a:gd name="T104" fmla="*/ 4 w 2101"/>
                <a:gd name="T105" fmla="*/ 4 h 1421"/>
                <a:gd name="T106" fmla="*/ 3 w 2101"/>
                <a:gd name="T107" fmla="*/ 2 h 1421"/>
                <a:gd name="T108" fmla="*/ 4 w 2101"/>
                <a:gd name="T109" fmla="*/ 0 h 1421"/>
                <a:gd name="T110" fmla="*/ 4 w 2101"/>
                <a:gd name="T111" fmla="*/ 2 h 1421"/>
                <a:gd name="T112" fmla="*/ 5 w 2101"/>
                <a:gd name="T113" fmla="*/ 2 h 1421"/>
                <a:gd name="T114" fmla="*/ 5 w 2101"/>
                <a:gd name="T115" fmla="*/ 2 h 1421"/>
                <a:gd name="T116" fmla="*/ 6 w 2101"/>
                <a:gd name="T117" fmla="*/ 2 h 1421"/>
                <a:gd name="T118" fmla="*/ 6 w 2101"/>
                <a:gd name="T119" fmla="*/ 2 h 1421"/>
                <a:gd name="T120" fmla="*/ 6 w 2101"/>
                <a:gd name="T121" fmla="*/ 2 h 1421"/>
                <a:gd name="T122" fmla="*/ 6 w 2101"/>
                <a:gd name="T123" fmla="*/ 2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8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1 h 532"/>
                <a:gd name="T2" fmla="*/ 2 w 4304"/>
                <a:gd name="T3" fmla="*/ 1 h 532"/>
                <a:gd name="T4" fmla="*/ 3 w 4304"/>
                <a:gd name="T5" fmla="*/ 2 h 532"/>
                <a:gd name="T6" fmla="*/ 4 w 4304"/>
                <a:gd name="T7" fmla="*/ 1 h 532"/>
                <a:gd name="T8" fmla="*/ 4 w 4304"/>
                <a:gd name="T9" fmla="*/ 1 h 532"/>
                <a:gd name="T10" fmla="*/ 4 w 4304"/>
                <a:gd name="T11" fmla="*/ 1 h 532"/>
                <a:gd name="T12" fmla="*/ 3 w 4304"/>
                <a:gd name="T13" fmla="*/ 1 h 532"/>
                <a:gd name="T14" fmla="*/ 6 w 4304"/>
                <a:gd name="T15" fmla="*/ 1 h 532"/>
                <a:gd name="T16" fmla="*/ 5 w 4304"/>
                <a:gd name="T17" fmla="*/ 1 h 532"/>
                <a:gd name="T18" fmla="*/ 6 w 4304"/>
                <a:gd name="T19" fmla="*/ 1 h 532"/>
                <a:gd name="T20" fmla="*/ 6 w 4304"/>
                <a:gd name="T21" fmla="*/ 1 h 532"/>
                <a:gd name="T22" fmla="*/ 7 w 4304"/>
                <a:gd name="T23" fmla="*/ 1 h 532"/>
                <a:gd name="T24" fmla="*/ 7 w 4304"/>
                <a:gd name="T25" fmla="*/ 1 h 532"/>
                <a:gd name="T26" fmla="*/ 7 w 4304"/>
                <a:gd name="T27" fmla="*/ 1 h 532"/>
                <a:gd name="T28" fmla="*/ 7 w 4304"/>
                <a:gd name="T29" fmla="*/ 2 h 532"/>
                <a:gd name="T30" fmla="*/ 8 w 4304"/>
                <a:gd name="T31" fmla="*/ 2 h 532"/>
                <a:gd name="T32" fmla="*/ 10 w 4304"/>
                <a:gd name="T33" fmla="*/ 2 h 532"/>
                <a:gd name="T34" fmla="*/ 10 w 4304"/>
                <a:gd name="T35" fmla="*/ 1 h 532"/>
                <a:gd name="T36" fmla="*/ 10 w 4304"/>
                <a:gd name="T37" fmla="*/ 1 h 532"/>
                <a:gd name="T38" fmla="*/ 10 w 4304"/>
                <a:gd name="T39" fmla="*/ 1 h 532"/>
                <a:gd name="T40" fmla="*/ 11 w 4304"/>
                <a:gd name="T41" fmla="*/ 1 h 532"/>
                <a:gd name="T42" fmla="*/ 11 w 4304"/>
                <a:gd name="T43" fmla="*/ 1 h 532"/>
                <a:gd name="T44" fmla="*/ 11 w 4304"/>
                <a:gd name="T45" fmla="*/ 1 h 532"/>
                <a:gd name="T46" fmla="*/ 11 w 4304"/>
                <a:gd name="T47" fmla="*/ 1 h 532"/>
                <a:gd name="T48" fmla="*/ 12 w 4304"/>
                <a:gd name="T49" fmla="*/ 1 h 532"/>
                <a:gd name="T50" fmla="*/ 12 w 4304"/>
                <a:gd name="T51" fmla="*/ 1 h 532"/>
                <a:gd name="T52" fmla="*/ 13 w 4304"/>
                <a:gd name="T53" fmla="*/ 1 h 532"/>
                <a:gd name="T54" fmla="*/ 13 w 4304"/>
                <a:gd name="T55" fmla="*/ 1 h 532"/>
                <a:gd name="T56" fmla="*/ 13 w 4304"/>
                <a:gd name="T57" fmla="*/ 1 h 532"/>
                <a:gd name="T58" fmla="*/ 14 w 4304"/>
                <a:gd name="T59" fmla="*/ 1 h 532"/>
                <a:gd name="T60" fmla="*/ 14 w 4304"/>
                <a:gd name="T61" fmla="*/ 1 h 532"/>
                <a:gd name="T62" fmla="*/ 14 w 4304"/>
                <a:gd name="T63" fmla="*/ 1 h 532"/>
                <a:gd name="T64" fmla="*/ 14 w 4304"/>
                <a:gd name="T65" fmla="*/ 2 h 532"/>
                <a:gd name="T66" fmla="*/ 15 w 4304"/>
                <a:gd name="T67" fmla="*/ 2 h 532"/>
                <a:gd name="T68" fmla="*/ 17 w 4304"/>
                <a:gd name="T69" fmla="*/ 1 h 532"/>
                <a:gd name="T70" fmla="*/ 17 w 4304"/>
                <a:gd name="T71" fmla="*/ 2 h 532"/>
                <a:gd name="T72" fmla="*/ 2 w 4304"/>
                <a:gd name="T73" fmla="*/ 3 h 532"/>
                <a:gd name="T74" fmla="*/ 3 w 4304"/>
                <a:gd name="T75" fmla="*/ 3 h 532"/>
                <a:gd name="T76" fmla="*/ 4 w 4304"/>
                <a:gd name="T77" fmla="*/ 2 h 532"/>
                <a:gd name="T78" fmla="*/ 5 w 4304"/>
                <a:gd name="T79" fmla="*/ 3 h 532"/>
                <a:gd name="T80" fmla="*/ 5 w 4304"/>
                <a:gd name="T81" fmla="*/ 2 h 532"/>
                <a:gd name="T82" fmla="*/ 5 w 4304"/>
                <a:gd name="T83" fmla="*/ 2 h 532"/>
                <a:gd name="T84" fmla="*/ 6 w 4304"/>
                <a:gd name="T85" fmla="*/ 2 h 532"/>
                <a:gd name="T86" fmla="*/ 6 w 4304"/>
                <a:gd name="T87" fmla="*/ 2 h 532"/>
                <a:gd name="T88" fmla="*/ 7 w 4304"/>
                <a:gd name="T89" fmla="*/ 3 h 532"/>
                <a:gd name="T90" fmla="*/ 8 w 4304"/>
                <a:gd name="T91" fmla="*/ 2 h 532"/>
                <a:gd name="T92" fmla="*/ 9 w 4304"/>
                <a:gd name="T93" fmla="*/ 2 h 532"/>
                <a:gd name="T94" fmla="*/ 9 w 4304"/>
                <a:gd name="T95" fmla="*/ 2 h 532"/>
                <a:gd name="T96" fmla="*/ 10 w 4304"/>
                <a:gd name="T97" fmla="*/ 2 h 532"/>
                <a:gd name="T98" fmla="*/ 11 w 4304"/>
                <a:gd name="T99" fmla="*/ 2 h 532"/>
                <a:gd name="T100" fmla="*/ 11 w 4304"/>
                <a:gd name="T101" fmla="*/ 2 h 532"/>
                <a:gd name="T102" fmla="*/ 10 w 4304"/>
                <a:gd name="T103" fmla="*/ 3 h 532"/>
                <a:gd name="T104" fmla="*/ 11 w 4304"/>
                <a:gd name="T105" fmla="*/ 2 h 532"/>
                <a:gd name="T106" fmla="*/ 12 w 4304"/>
                <a:gd name="T107" fmla="*/ 2 h 532"/>
                <a:gd name="T108" fmla="*/ 13 w 4304"/>
                <a:gd name="T109" fmla="*/ 3 h 532"/>
                <a:gd name="T110" fmla="*/ 12 w 4304"/>
                <a:gd name="T111" fmla="*/ 2 h 532"/>
                <a:gd name="T112" fmla="*/ 13 w 4304"/>
                <a:gd name="T113" fmla="*/ 2 h 532"/>
                <a:gd name="T114" fmla="*/ 13 w 4304"/>
                <a:gd name="T115" fmla="*/ 2 h 532"/>
                <a:gd name="T116" fmla="*/ 14 w 4304"/>
                <a:gd name="T117" fmla="*/ 2 h 532"/>
                <a:gd name="T118" fmla="*/ 15 w 4304"/>
                <a:gd name="T119" fmla="*/ 2 h 532"/>
                <a:gd name="T120" fmla="*/ 14 w 4304"/>
                <a:gd name="T121" fmla="*/ 3 h 532"/>
                <a:gd name="T122" fmla="*/ 15 w 4304"/>
                <a:gd name="T123" fmla="*/ 2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9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2 w 1529"/>
                <a:gd name="T1" fmla="*/ 3 h 1275"/>
                <a:gd name="T2" fmla="*/ 3 w 1529"/>
                <a:gd name="T3" fmla="*/ 3 h 1275"/>
                <a:gd name="T4" fmla="*/ 3 w 1529"/>
                <a:gd name="T5" fmla="*/ 2 h 1275"/>
                <a:gd name="T6" fmla="*/ 1 w 1529"/>
                <a:gd name="T7" fmla="*/ 2 h 1275"/>
                <a:gd name="T8" fmla="*/ 1 w 1529"/>
                <a:gd name="T9" fmla="*/ 4 h 1275"/>
                <a:gd name="T10" fmla="*/ 4 w 1529"/>
                <a:gd name="T11" fmla="*/ 4 h 1275"/>
                <a:gd name="T12" fmla="*/ 4 w 1529"/>
                <a:gd name="T13" fmla="*/ 1 h 1275"/>
                <a:gd name="T14" fmla="*/ 0 w 1529"/>
                <a:gd name="T15" fmla="*/ 1 h 1275"/>
                <a:gd name="T16" fmla="*/ 0 w 1529"/>
                <a:gd name="T17" fmla="*/ 5 h 1275"/>
                <a:gd name="T18" fmla="*/ 5 w 1529"/>
                <a:gd name="T19" fmla="*/ 5 h 1275"/>
                <a:gd name="T20" fmla="*/ 5 w 1529"/>
                <a:gd name="T21" fmla="*/ 1 h 1275"/>
                <a:gd name="T22" fmla="*/ 5 w 1529"/>
                <a:gd name="T23" fmla="*/ 1 h 1275"/>
                <a:gd name="T24" fmla="*/ 5 w 1529"/>
                <a:gd name="T25" fmla="*/ 5 h 1275"/>
                <a:gd name="T26" fmla="*/ 0 w 1529"/>
                <a:gd name="T27" fmla="*/ 5 h 1275"/>
                <a:gd name="T28" fmla="*/ 0 w 1529"/>
                <a:gd name="T29" fmla="*/ 5 h 1275"/>
                <a:gd name="T30" fmla="*/ 0 w 1529"/>
                <a:gd name="T31" fmla="*/ 0 h 1275"/>
                <a:gd name="T32" fmla="*/ 4 w 1529"/>
                <a:gd name="T33" fmla="*/ 0 h 1275"/>
                <a:gd name="T34" fmla="*/ 4 w 1529"/>
                <a:gd name="T35" fmla="*/ 1 h 1275"/>
                <a:gd name="T36" fmla="*/ 4 w 1529"/>
                <a:gd name="T37" fmla="*/ 1 h 1275"/>
                <a:gd name="T38" fmla="*/ 4 w 1529"/>
                <a:gd name="T39" fmla="*/ 1 h 1275"/>
                <a:gd name="T40" fmla="*/ 4 w 1529"/>
                <a:gd name="T41" fmla="*/ 1 h 1275"/>
                <a:gd name="T42" fmla="*/ 4 w 1529"/>
                <a:gd name="T43" fmla="*/ 2 h 1275"/>
                <a:gd name="T44" fmla="*/ 4 w 1529"/>
                <a:gd name="T45" fmla="*/ 2 h 1275"/>
                <a:gd name="T46" fmla="*/ 4 w 1529"/>
                <a:gd name="T47" fmla="*/ 2 h 1275"/>
                <a:gd name="T48" fmla="*/ 4 w 1529"/>
                <a:gd name="T49" fmla="*/ 2 h 1275"/>
                <a:gd name="T50" fmla="*/ 4 w 1529"/>
                <a:gd name="T51" fmla="*/ 3 h 1275"/>
                <a:gd name="T52" fmla="*/ 4 w 1529"/>
                <a:gd name="T53" fmla="*/ 3 h 1275"/>
                <a:gd name="T54" fmla="*/ 4 w 1529"/>
                <a:gd name="T55" fmla="*/ 3 h 1275"/>
                <a:gd name="T56" fmla="*/ 4 w 1529"/>
                <a:gd name="T57" fmla="*/ 3 h 1275"/>
                <a:gd name="T58" fmla="*/ 4 w 1529"/>
                <a:gd name="T59" fmla="*/ 4 h 1275"/>
                <a:gd name="T60" fmla="*/ 4 w 1529"/>
                <a:gd name="T61" fmla="*/ 4 h 1275"/>
                <a:gd name="T62" fmla="*/ 4 w 1529"/>
                <a:gd name="T63" fmla="*/ 4 h 1275"/>
                <a:gd name="T64" fmla="*/ 4 w 1529"/>
                <a:gd name="T65" fmla="*/ 4 h 1275"/>
                <a:gd name="T66" fmla="*/ 4 w 1529"/>
                <a:gd name="T67" fmla="*/ 4 h 1275"/>
                <a:gd name="T68" fmla="*/ 4 w 1529"/>
                <a:gd name="T69" fmla="*/ 4 h 1275"/>
                <a:gd name="T70" fmla="*/ 4 w 1529"/>
                <a:gd name="T71" fmla="*/ 4 h 1275"/>
                <a:gd name="T72" fmla="*/ 4 w 1529"/>
                <a:gd name="T73" fmla="*/ 4 h 1275"/>
                <a:gd name="T74" fmla="*/ 3 w 1529"/>
                <a:gd name="T75" fmla="*/ 4 h 1275"/>
                <a:gd name="T76" fmla="*/ 3 w 1529"/>
                <a:gd name="T77" fmla="*/ 4 h 1275"/>
                <a:gd name="T78" fmla="*/ 3 w 1529"/>
                <a:gd name="T79" fmla="*/ 4 h 1275"/>
                <a:gd name="T80" fmla="*/ 3 w 1529"/>
                <a:gd name="T81" fmla="*/ 4 h 1275"/>
                <a:gd name="T82" fmla="*/ 2 w 1529"/>
                <a:gd name="T83" fmla="*/ 4 h 1275"/>
                <a:gd name="T84" fmla="*/ 2 w 1529"/>
                <a:gd name="T85" fmla="*/ 4 h 1275"/>
                <a:gd name="T86" fmla="*/ 2 w 1529"/>
                <a:gd name="T87" fmla="*/ 4 h 1275"/>
                <a:gd name="T88" fmla="*/ 2 w 1529"/>
                <a:gd name="T89" fmla="*/ 4 h 1275"/>
                <a:gd name="T90" fmla="*/ 1 w 1529"/>
                <a:gd name="T91" fmla="*/ 4 h 1275"/>
                <a:gd name="T92" fmla="*/ 1 w 1529"/>
                <a:gd name="T93" fmla="*/ 4 h 1275"/>
                <a:gd name="T94" fmla="*/ 1 w 1529"/>
                <a:gd name="T95" fmla="*/ 4 h 1275"/>
                <a:gd name="T96" fmla="*/ 1 w 1529"/>
                <a:gd name="T97" fmla="*/ 4 h 1275"/>
                <a:gd name="T98" fmla="*/ 1 w 1529"/>
                <a:gd name="T99" fmla="*/ 4 h 1275"/>
                <a:gd name="T100" fmla="*/ 1 w 1529"/>
                <a:gd name="T101" fmla="*/ 4 h 1275"/>
                <a:gd name="T102" fmla="*/ 1 w 1529"/>
                <a:gd name="T103" fmla="*/ 3 h 1275"/>
                <a:gd name="T104" fmla="*/ 1 w 1529"/>
                <a:gd name="T105" fmla="*/ 3 h 1275"/>
                <a:gd name="T106" fmla="*/ 1 w 1529"/>
                <a:gd name="T107" fmla="*/ 3 h 1275"/>
                <a:gd name="T108" fmla="*/ 1 w 1529"/>
                <a:gd name="T109" fmla="*/ 2 h 1275"/>
                <a:gd name="T110" fmla="*/ 1 w 1529"/>
                <a:gd name="T111" fmla="*/ 2 h 1275"/>
                <a:gd name="T112" fmla="*/ 1 w 1529"/>
                <a:gd name="T113" fmla="*/ 2 h 1275"/>
                <a:gd name="T114" fmla="*/ 3 w 1529"/>
                <a:gd name="T115" fmla="*/ 2 h 1275"/>
                <a:gd name="T116" fmla="*/ 3 w 1529"/>
                <a:gd name="T117" fmla="*/ 3 h 1275"/>
                <a:gd name="T118" fmla="*/ 2 w 1529"/>
                <a:gd name="T119" fmla="*/ 3 h 1275"/>
                <a:gd name="T120" fmla="*/ 2 w 1529"/>
                <a:gd name="T121" fmla="*/ 3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0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4 w 2467"/>
                <a:gd name="T1" fmla="*/ 1 h 262"/>
                <a:gd name="T2" fmla="*/ 4 w 2467"/>
                <a:gd name="T3" fmla="*/ 1 h 262"/>
                <a:gd name="T4" fmla="*/ 4 w 2467"/>
                <a:gd name="T5" fmla="*/ 1 h 262"/>
                <a:gd name="T6" fmla="*/ 3 w 2467"/>
                <a:gd name="T7" fmla="*/ 1 h 262"/>
                <a:gd name="T8" fmla="*/ 3 w 2467"/>
                <a:gd name="T9" fmla="*/ 1 h 262"/>
                <a:gd name="T10" fmla="*/ 3 w 2467"/>
                <a:gd name="T11" fmla="*/ 1 h 262"/>
                <a:gd name="T12" fmla="*/ 3 w 2467"/>
                <a:gd name="T13" fmla="*/ 1 h 262"/>
                <a:gd name="T14" fmla="*/ 3 w 2467"/>
                <a:gd name="T15" fmla="*/ 1 h 262"/>
                <a:gd name="T16" fmla="*/ 3 w 2467"/>
                <a:gd name="T17" fmla="*/ 1 h 262"/>
                <a:gd name="T18" fmla="*/ 3 w 2467"/>
                <a:gd name="T19" fmla="*/ 1 h 262"/>
                <a:gd name="T20" fmla="*/ 3 w 2467"/>
                <a:gd name="T21" fmla="*/ 1 h 262"/>
                <a:gd name="T22" fmla="*/ 3 w 2467"/>
                <a:gd name="T23" fmla="*/ 1 h 262"/>
                <a:gd name="T24" fmla="*/ 2 w 2467"/>
                <a:gd name="T25" fmla="*/ 1 h 262"/>
                <a:gd name="T26" fmla="*/ 3 w 2467"/>
                <a:gd name="T27" fmla="*/ 1 h 262"/>
                <a:gd name="T28" fmla="*/ 3 w 2467"/>
                <a:gd name="T29" fmla="*/ 1 h 262"/>
                <a:gd name="T30" fmla="*/ 3 w 2467"/>
                <a:gd name="T31" fmla="*/ 1 h 262"/>
                <a:gd name="T32" fmla="*/ 2 w 2467"/>
                <a:gd name="T33" fmla="*/ 1 h 262"/>
                <a:gd name="T34" fmla="*/ 2 w 2467"/>
                <a:gd name="T35" fmla="*/ 1 h 262"/>
                <a:gd name="T36" fmla="*/ 2 w 2467"/>
                <a:gd name="T37" fmla="*/ 1 h 262"/>
                <a:gd name="T38" fmla="*/ 1 w 2467"/>
                <a:gd name="T39" fmla="*/ 1 h 262"/>
                <a:gd name="T40" fmla="*/ 1 w 2467"/>
                <a:gd name="T41" fmla="*/ 1 h 262"/>
                <a:gd name="T42" fmla="*/ 1 w 2467"/>
                <a:gd name="T43" fmla="*/ 1 h 262"/>
                <a:gd name="T44" fmla="*/ 1 w 2467"/>
                <a:gd name="T45" fmla="*/ 1 h 262"/>
                <a:gd name="T46" fmla="*/ 1 w 2467"/>
                <a:gd name="T47" fmla="*/ 1 h 262"/>
                <a:gd name="T48" fmla="*/ 1 w 2467"/>
                <a:gd name="T49" fmla="*/ 1 h 262"/>
                <a:gd name="T50" fmla="*/ 10 w 2467"/>
                <a:gd name="T51" fmla="*/ 1 h 262"/>
                <a:gd name="T52" fmla="*/ 10 w 2467"/>
                <a:gd name="T53" fmla="*/ 1 h 262"/>
                <a:gd name="T54" fmla="*/ 10 w 2467"/>
                <a:gd name="T55" fmla="*/ 1 h 262"/>
                <a:gd name="T56" fmla="*/ 10 w 2467"/>
                <a:gd name="T57" fmla="*/ 1 h 262"/>
                <a:gd name="T58" fmla="*/ 10 w 2467"/>
                <a:gd name="T59" fmla="*/ 1 h 262"/>
                <a:gd name="T60" fmla="*/ 9 w 2467"/>
                <a:gd name="T61" fmla="*/ 1 h 262"/>
                <a:gd name="T62" fmla="*/ 9 w 2467"/>
                <a:gd name="T63" fmla="*/ 1 h 262"/>
                <a:gd name="T64" fmla="*/ 9 w 2467"/>
                <a:gd name="T65" fmla="*/ 1 h 262"/>
                <a:gd name="T66" fmla="*/ 9 w 2467"/>
                <a:gd name="T67" fmla="*/ 1 h 262"/>
                <a:gd name="T68" fmla="*/ 8 w 2467"/>
                <a:gd name="T69" fmla="*/ 1 h 262"/>
                <a:gd name="T70" fmla="*/ 8 w 2467"/>
                <a:gd name="T71" fmla="*/ 1 h 262"/>
                <a:gd name="T72" fmla="*/ 8 w 2467"/>
                <a:gd name="T73" fmla="*/ 1 h 262"/>
                <a:gd name="T74" fmla="*/ 8 w 2467"/>
                <a:gd name="T75" fmla="*/ 1 h 262"/>
                <a:gd name="T76" fmla="*/ 8 w 2467"/>
                <a:gd name="T77" fmla="*/ 1 h 262"/>
                <a:gd name="T78" fmla="*/ 8 w 2467"/>
                <a:gd name="T79" fmla="*/ 1 h 262"/>
                <a:gd name="T80" fmla="*/ 8 w 2467"/>
                <a:gd name="T81" fmla="*/ 1 h 262"/>
                <a:gd name="T82" fmla="*/ 8 w 2467"/>
                <a:gd name="T83" fmla="*/ 1 h 262"/>
                <a:gd name="T84" fmla="*/ 7 w 2467"/>
                <a:gd name="T85" fmla="*/ 1 h 262"/>
                <a:gd name="T86" fmla="*/ 7 w 2467"/>
                <a:gd name="T87" fmla="*/ 1 h 262"/>
                <a:gd name="T88" fmla="*/ 7 w 2467"/>
                <a:gd name="T89" fmla="*/ 1 h 262"/>
                <a:gd name="T90" fmla="*/ 7 w 2467"/>
                <a:gd name="T91" fmla="*/ 1 h 262"/>
                <a:gd name="T92" fmla="*/ 7 w 2467"/>
                <a:gd name="T93" fmla="*/ 1 h 262"/>
                <a:gd name="T94" fmla="*/ 7 w 2467"/>
                <a:gd name="T95" fmla="*/ 1 h 262"/>
                <a:gd name="T96" fmla="*/ 7 w 2467"/>
                <a:gd name="T97" fmla="*/ 1 h 262"/>
                <a:gd name="T98" fmla="*/ 7 w 2467"/>
                <a:gd name="T99" fmla="*/ 1 h 262"/>
                <a:gd name="T100" fmla="*/ 6 w 2467"/>
                <a:gd name="T101" fmla="*/ 1 h 262"/>
                <a:gd name="T102" fmla="*/ 6 w 2467"/>
                <a:gd name="T103" fmla="*/ 1 h 262"/>
                <a:gd name="T104" fmla="*/ 6 w 2467"/>
                <a:gd name="T105" fmla="*/ 1 h 262"/>
                <a:gd name="T106" fmla="*/ 6 w 2467"/>
                <a:gd name="T107" fmla="*/ 1 h 262"/>
                <a:gd name="T108" fmla="*/ 6 w 2467"/>
                <a:gd name="T109" fmla="*/ 1 h 262"/>
                <a:gd name="T110" fmla="*/ 5 w 2467"/>
                <a:gd name="T111" fmla="*/ 1 h 262"/>
                <a:gd name="T112" fmla="*/ 5 w 2467"/>
                <a:gd name="T113" fmla="*/ 1 h 262"/>
                <a:gd name="T114" fmla="*/ 5 w 2467"/>
                <a:gd name="T115" fmla="*/ 1 h 262"/>
                <a:gd name="T116" fmla="*/ 5 w 2467"/>
                <a:gd name="T117" fmla="*/ 1 h 262"/>
                <a:gd name="T118" fmla="*/ 5 w 2467"/>
                <a:gd name="T119" fmla="*/ 1 h 262"/>
                <a:gd name="T120" fmla="*/ 5 w 2467"/>
                <a:gd name="T121" fmla="*/ 1 h 262"/>
                <a:gd name="T122" fmla="*/ 5 w 2467"/>
                <a:gd name="T123" fmla="*/ 1 h 262"/>
                <a:gd name="T124" fmla="*/ 5 w 2467"/>
                <a:gd name="T125" fmla="*/ 1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1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8 w 2131"/>
                <a:gd name="T1" fmla="*/ 0 h 263"/>
                <a:gd name="T2" fmla="*/ 8 w 2131"/>
                <a:gd name="T3" fmla="*/ 0 h 263"/>
                <a:gd name="T4" fmla="*/ 8 w 2131"/>
                <a:gd name="T5" fmla="*/ 0 h 263"/>
                <a:gd name="T6" fmla="*/ 8 w 2131"/>
                <a:gd name="T7" fmla="*/ 0 h 263"/>
                <a:gd name="T8" fmla="*/ 7 w 2131"/>
                <a:gd name="T9" fmla="*/ 0 h 263"/>
                <a:gd name="T10" fmla="*/ 8 w 2131"/>
                <a:gd name="T11" fmla="*/ 0 h 263"/>
                <a:gd name="T12" fmla="*/ 8 w 2131"/>
                <a:gd name="T13" fmla="*/ 0 h 263"/>
                <a:gd name="T14" fmla="*/ 8 w 2131"/>
                <a:gd name="T15" fmla="*/ 0 h 263"/>
                <a:gd name="T16" fmla="*/ 8 w 2131"/>
                <a:gd name="T17" fmla="*/ 0 h 263"/>
                <a:gd name="T18" fmla="*/ 8 w 2131"/>
                <a:gd name="T19" fmla="*/ 0 h 263"/>
                <a:gd name="T20" fmla="*/ 8 w 2131"/>
                <a:gd name="T21" fmla="*/ 0 h 263"/>
                <a:gd name="T22" fmla="*/ 7 w 2131"/>
                <a:gd name="T23" fmla="*/ 0 h 263"/>
                <a:gd name="T24" fmla="*/ 6 w 2131"/>
                <a:gd name="T25" fmla="*/ 0 h 263"/>
                <a:gd name="T26" fmla="*/ 6 w 2131"/>
                <a:gd name="T27" fmla="*/ 0 h 263"/>
                <a:gd name="T28" fmla="*/ 6 w 2131"/>
                <a:gd name="T29" fmla="*/ 0 h 263"/>
                <a:gd name="T30" fmla="*/ 6 w 2131"/>
                <a:gd name="T31" fmla="*/ 0 h 263"/>
                <a:gd name="T32" fmla="*/ 6 w 2131"/>
                <a:gd name="T33" fmla="*/ 0 h 263"/>
                <a:gd name="T34" fmla="*/ 6 w 2131"/>
                <a:gd name="T35" fmla="*/ 0 h 263"/>
                <a:gd name="T36" fmla="*/ 6 w 2131"/>
                <a:gd name="T37" fmla="*/ 0 h 263"/>
                <a:gd name="T38" fmla="*/ 6 w 2131"/>
                <a:gd name="T39" fmla="*/ 0 h 263"/>
                <a:gd name="T40" fmla="*/ 5 w 2131"/>
                <a:gd name="T41" fmla="*/ 0 h 263"/>
                <a:gd name="T42" fmla="*/ 5 w 2131"/>
                <a:gd name="T43" fmla="*/ 0 h 263"/>
                <a:gd name="T44" fmla="*/ 5 w 2131"/>
                <a:gd name="T45" fmla="*/ 0 h 263"/>
                <a:gd name="T46" fmla="*/ 5 w 2131"/>
                <a:gd name="T47" fmla="*/ 0 h 263"/>
                <a:gd name="T48" fmla="*/ 5 w 2131"/>
                <a:gd name="T49" fmla="*/ 0 h 263"/>
                <a:gd name="T50" fmla="*/ 5 w 2131"/>
                <a:gd name="T51" fmla="*/ 0 h 263"/>
                <a:gd name="T52" fmla="*/ 5 w 2131"/>
                <a:gd name="T53" fmla="*/ 0 h 263"/>
                <a:gd name="T54" fmla="*/ 5 w 2131"/>
                <a:gd name="T55" fmla="*/ 0 h 263"/>
                <a:gd name="T56" fmla="*/ 5 w 2131"/>
                <a:gd name="T57" fmla="*/ 0 h 263"/>
                <a:gd name="T58" fmla="*/ 4 w 2131"/>
                <a:gd name="T59" fmla="*/ 0 h 263"/>
                <a:gd name="T60" fmla="*/ 4 w 2131"/>
                <a:gd name="T61" fmla="*/ 0 h 263"/>
                <a:gd name="T62" fmla="*/ 4 w 2131"/>
                <a:gd name="T63" fmla="*/ 0 h 263"/>
                <a:gd name="T64" fmla="*/ 4 w 2131"/>
                <a:gd name="T65" fmla="*/ 0 h 263"/>
                <a:gd name="T66" fmla="*/ 4 w 2131"/>
                <a:gd name="T67" fmla="*/ 0 h 263"/>
                <a:gd name="T68" fmla="*/ 4 w 2131"/>
                <a:gd name="T69" fmla="*/ 0 h 263"/>
                <a:gd name="T70" fmla="*/ 4 w 2131"/>
                <a:gd name="T71" fmla="*/ 0 h 263"/>
                <a:gd name="T72" fmla="*/ 4 w 2131"/>
                <a:gd name="T73" fmla="*/ 0 h 263"/>
                <a:gd name="T74" fmla="*/ 3 w 2131"/>
                <a:gd name="T75" fmla="*/ 0 h 263"/>
                <a:gd name="T76" fmla="*/ 3 w 2131"/>
                <a:gd name="T77" fmla="*/ 0 h 263"/>
                <a:gd name="T78" fmla="*/ 3 w 2131"/>
                <a:gd name="T79" fmla="*/ 0 h 263"/>
                <a:gd name="T80" fmla="*/ 3 w 2131"/>
                <a:gd name="T81" fmla="*/ 0 h 263"/>
                <a:gd name="T82" fmla="*/ 3 w 2131"/>
                <a:gd name="T83" fmla="*/ 0 h 263"/>
                <a:gd name="T84" fmla="*/ 2 w 2131"/>
                <a:gd name="T85" fmla="*/ 0 h 263"/>
                <a:gd name="T86" fmla="*/ 2 w 2131"/>
                <a:gd name="T87" fmla="*/ 0 h 263"/>
                <a:gd name="T88" fmla="*/ 3 w 2131"/>
                <a:gd name="T89" fmla="*/ 0 h 263"/>
                <a:gd name="T90" fmla="*/ 2 w 2131"/>
                <a:gd name="T91" fmla="*/ 0 h 263"/>
                <a:gd name="T92" fmla="*/ 3 w 2131"/>
                <a:gd name="T93" fmla="*/ 0 h 263"/>
                <a:gd name="T94" fmla="*/ 2 w 2131"/>
                <a:gd name="T95" fmla="*/ 0 h 263"/>
                <a:gd name="T96" fmla="*/ 2 w 2131"/>
                <a:gd name="T97" fmla="*/ 0 h 263"/>
                <a:gd name="T98" fmla="*/ 1 w 2131"/>
                <a:gd name="T99" fmla="*/ 0 h 263"/>
                <a:gd name="T100" fmla="*/ 2 w 2131"/>
                <a:gd name="T101" fmla="*/ 0 h 263"/>
                <a:gd name="T102" fmla="*/ 1 w 2131"/>
                <a:gd name="T103" fmla="*/ 0 h 263"/>
                <a:gd name="T104" fmla="*/ 1 w 2131"/>
                <a:gd name="T105" fmla="*/ 0 h 263"/>
                <a:gd name="T106" fmla="*/ 1 w 2131"/>
                <a:gd name="T107" fmla="*/ 0 h 263"/>
                <a:gd name="T108" fmla="*/ 1 w 2131"/>
                <a:gd name="T109" fmla="*/ 0 h 263"/>
                <a:gd name="T110" fmla="*/ 1 w 2131"/>
                <a:gd name="T111" fmla="*/ 0 h 263"/>
                <a:gd name="T112" fmla="*/ 1 w 2131"/>
                <a:gd name="T113" fmla="*/ 0 h 263"/>
                <a:gd name="T114" fmla="*/ 1 w 2131"/>
                <a:gd name="T115" fmla="*/ 0 h 263"/>
                <a:gd name="T116" fmla="*/ 1 w 2131"/>
                <a:gd name="T117" fmla="*/ 0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2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10 w 2582"/>
                <a:gd name="T1" fmla="*/ 1 h 254"/>
                <a:gd name="T2" fmla="*/ 10 w 2582"/>
                <a:gd name="T3" fmla="*/ 1 h 254"/>
                <a:gd name="T4" fmla="*/ 10 w 2582"/>
                <a:gd name="T5" fmla="*/ 1 h 254"/>
                <a:gd name="T6" fmla="*/ 9 w 2582"/>
                <a:gd name="T7" fmla="*/ 1 h 254"/>
                <a:gd name="T8" fmla="*/ 10 w 2582"/>
                <a:gd name="T9" fmla="*/ 1 h 254"/>
                <a:gd name="T10" fmla="*/ 10 w 2582"/>
                <a:gd name="T11" fmla="*/ 1 h 254"/>
                <a:gd name="T12" fmla="*/ 9 w 2582"/>
                <a:gd name="T13" fmla="*/ 1 h 254"/>
                <a:gd name="T14" fmla="*/ 9 w 2582"/>
                <a:gd name="T15" fmla="*/ 1 h 254"/>
                <a:gd name="T16" fmla="*/ 9 w 2582"/>
                <a:gd name="T17" fmla="*/ 1 h 254"/>
                <a:gd name="T18" fmla="*/ 9 w 2582"/>
                <a:gd name="T19" fmla="*/ 1 h 254"/>
                <a:gd name="T20" fmla="*/ 9 w 2582"/>
                <a:gd name="T21" fmla="*/ 1 h 254"/>
                <a:gd name="T22" fmla="*/ 8 w 2582"/>
                <a:gd name="T23" fmla="*/ 1 h 254"/>
                <a:gd name="T24" fmla="*/ 8 w 2582"/>
                <a:gd name="T25" fmla="*/ 1 h 254"/>
                <a:gd name="T26" fmla="*/ 8 w 2582"/>
                <a:gd name="T27" fmla="*/ 1 h 254"/>
                <a:gd name="T28" fmla="*/ 8 w 2582"/>
                <a:gd name="T29" fmla="*/ 1 h 254"/>
                <a:gd name="T30" fmla="*/ 8 w 2582"/>
                <a:gd name="T31" fmla="*/ 1 h 254"/>
                <a:gd name="T32" fmla="*/ 7 w 2582"/>
                <a:gd name="T33" fmla="*/ 1 h 254"/>
                <a:gd name="T34" fmla="*/ 7 w 2582"/>
                <a:gd name="T35" fmla="*/ 1 h 254"/>
                <a:gd name="T36" fmla="*/ 8 w 2582"/>
                <a:gd name="T37" fmla="*/ 1 h 254"/>
                <a:gd name="T38" fmla="*/ 7 w 2582"/>
                <a:gd name="T39" fmla="*/ 1 h 254"/>
                <a:gd name="T40" fmla="*/ 7 w 2582"/>
                <a:gd name="T41" fmla="*/ 1 h 254"/>
                <a:gd name="T42" fmla="*/ 7 w 2582"/>
                <a:gd name="T43" fmla="*/ 1 h 254"/>
                <a:gd name="T44" fmla="*/ 7 w 2582"/>
                <a:gd name="T45" fmla="*/ 1 h 254"/>
                <a:gd name="T46" fmla="*/ 6 w 2582"/>
                <a:gd name="T47" fmla="*/ 1 h 254"/>
                <a:gd name="T48" fmla="*/ 6 w 2582"/>
                <a:gd name="T49" fmla="*/ 1 h 254"/>
                <a:gd name="T50" fmla="*/ 6 w 2582"/>
                <a:gd name="T51" fmla="*/ 1 h 254"/>
                <a:gd name="T52" fmla="*/ 6 w 2582"/>
                <a:gd name="T53" fmla="*/ 1 h 254"/>
                <a:gd name="T54" fmla="*/ 6 w 2582"/>
                <a:gd name="T55" fmla="*/ 1 h 254"/>
                <a:gd name="T56" fmla="*/ 6 w 2582"/>
                <a:gd name="T57" fmla="*/ 1 h 254"/>
                <a:gd name="T58" fmla="*/ 5 w 2582"/>
                <a:gd name="T59" fmla="*/ 1 h 254"/>
                <a:gd name="T60" fmla="*/ 5 w 2582"/>
                <a:gd name="T61" fmla="*/ 1 h 254"/>
                <a:gd name="T62" fmla="*/ 5 w 2582"/>
                <a:gd name="T63" fmla="*/ 1 h 254"/>
                <a:gd name="T64" fmla="*/ 5 w 2582"/>
                <a:gd name="T65" fmla="*/ 1 h 254"/>
                <a:gd name="T66" fmla="*/ 4 w 2582"/>
                <a:gd name="T67" fmla="*/ 1 h 254"/>
                <a:gd name="T68" fmla="*/ 4 w 2582"/>
                <a:gd name="T69" fmla="*/ 1 h 254"/>
                <a:gd name="T70" fmla="*/ 4 w 2582"/>
                <a:gd name="T71" fmla="*/ 1 h 254"/>
                <a:gd name="T72" fmla="*/ 4 w 2582"/>
                <a:gd name="T73" fmla="*/ 1 h 254"/>
                <a:gd name="T74" fmla="*/ 4 w 2582"/>
                <a:gd name="T75" fmla="*/ 1 h 254"/>
                <a:gd name="T76" fmla="*/ 4 w 2582"/>
                <a:gd name="T77" fmla="*/ 1 h 254"/>
                <a:gd name="T78" fmla="*/ 3 w 2582"/>
                <a:gd name="T79" fmla="*/ 1 h 254"/>
                <a:gd name="T80" fmla="*/ 3 w 2582"/>
                <a:gd name="T81" fmla="*/ 1 h 254"/>
                <a:gd name="T82" fmla="*/ 3 w 2582"/>
                <a:gd name="T83" fmla="*/ 1 h 254"/>
                <a:gd name="T84" fmla="*/ 2 w 2582"/>
                <a:gd name="T85" fmla="*/ 1 h 254"/>
                <a:gd name="T86" fmla="*/ 3 w 2582"/>
                <a:gd name="T87" fmla="*/ 1 h 254"/>
                <a:gd name="T88" fmla="*/ 3 w 2582"/>
                <a:gd name="T89" fmla="*/ 1 h 254"/>
                <a:gd name="T90" fmla="*/ 2 w 2582"/>
                <a:gd name="T91" fmla="*/ 1 h 254"/>
                <a:gd name="T92" fmla="*/ 2 w 2582"/>
                <a:gd name="T93" fmla="*/ 1 h 254"/>
                <a:gd name="T94" fmla="*/ 2 w 2582"/>
                <a:gd name="T95" fmla="*/ 1 h 254"/>
                <a:gd name="T96" fmla="*/ 2 w 2582"/>
                <a:gd name="T97" fmla="*/ 1 h 254"/>
                <a:gd name="T98" fmla="*/ 2 w 2582"/>
                <a:gd name="T99" fmla="*/ 1 h 254"/>
                <a:gd name="T100" fmla="*/ 2 w 2582"/>
                <a:gd name="T101" fmla="*/ 1 h 254"/>
                <a:gd name="T102" fmla="*/ 2 w 2582"/>
                <a:gd name="T103" fmla="*/ 1 h 254"/>
                <a:gd name="T104" fmla="*/ 1 w 2582"/>
                <a:gd name="T105" fmla="*/ 1 h 254"/>
                <a:gd name="T106" fmla="*/ 1 w 2582"/>
                <a:gd name="T107" fmla="*/ 1 h 254"/>
                <a:gd name="T108" fmla="*/ 1 w 2582"/>
                <a:gd name="T109" fmla="*/ 1 h 254"/>
                <a:gd name="T110" fmla="*/ 1 w 2582"/>
                <a:gd name="T111" fmla="*/ 1 h 254"/>
                <a:gd name="T112" fmla="*/ 1 w 2582"/>
                <a:gd name="T113" fmla="*/ 1 h 254"/>
                <a:gd name="T114" fmla="*/ 1 w 2582"/>
                <a:gd name="T115" fmla="*/ 1 h 254"/>
                <a:gd name="T116" fmla="*/ 1 w 2582"/>
                <a:gd name="T117" fmla="*/ 1 h 254"/>
                <a:gd name="T118" fmla="*/ 1 w 2582"/>
                <a:gd name="T119" fmla="*/ 1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3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4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5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1 w 4312"/>
                <a:gd name="T1" fmla="*/ 0 h 228"/>
                <a:gd name="T2" fmla="*/ 2 w 4312"/>
                <a:gd name="T3" fmla="*/ 0 h 228"/>
                <a:gd name="T4" fmla="*/ 2 w 4312"/>
                <a:gd name="T5" fmla="*/ 0 h 228"/>
                <a:gd name="T6" fmla="*/ 2 w 4312"/>
                <a:gd name="T7" fmla="*/ 0 h 228"/>
                <a:gd name="T8" fmla="*/ 2 w 4312"/>
                <a:gd name="T9" fmla="*/ 0 h 228"/>
                <a:gd name="T10" fmla="*/ 2 w 4312"/>
                <a:gd name="T11" fmla="*/ 0 h 228"/>
                <a:gd name="T12" fmla="*/ 2 w 4312"/>
                <a:gd name="T13" fmla="*/ 0 h 228"/>
                <a:gd name="T14" fmla="*/ 3 w 4312"/>
                <a:gd name="T15" fmla="*/ 0 h 228"/>
                <a:gd name="T16" fmla="*/ 3 w 4312"/>
                <a:gd name="T17" fmla="*/ 0 h 228"/>
                <a:gd name="T18" fmla="*/ 3 w 4312"/>
                <a:gd name="T19" fmla="*/ 0 h 228"/>
                <a:gd name="T20" fmla="*/ 3 w 4312"/>
                <a:gd name="T21" fmla="*/ 0 h 228"/>
                <a:gd name="T22" fmla="*/ 4 w 4312"/>
                <a:gd name="T23" fmla="*/ 0 h 228"/>
                <a:gd name="T24" fmla="*/ 4 w 4312"/>
                <a:gd name="T25" fmla="*/ 0 h 228"/>
                <a:gd name="T26" fmla="*/ 5 w 4312"/>
                <a:gd name="T27" fmla="*/ 0 h 228"/>
                <a:gd name="T28" fmla="*/ 5 w 4312"/>
                <a:gd name="T29" fmla="*/ 0 h 228"/>
                <a:gd name="T30" fmla="*/ 5 w 4312"/>
                <a:gd name="T31" fmla="*/ 0 h 228"/>
                <a:gd name="T32" fmla="*/ 5 w 4312"/>
                <a:gd name="T33" fmla="*/ 0 h 228"/>
                <a:gd name="T34" fmla="*/ 6 w 4312"/>
                <a:gd name="T35" fmla="*/ 0 h 228"/>
                <a:gd name="T36" fmla="*/ 6 w 4312"/>
                <a:gd name="T37" fmla="*/ 0 h 228"/>
                <a:gd name="T38" fmla="*/ 7 w 4312"/>
                <a:gd name="T39" fmla="*/ 0 h 228"/>
                <a:gd name="T40" fmla="*/ 6 w 4312"/>
                <a:gd name="T41" fmla="*/ 0 h 228"/>
                <a:gd name="T42" fmla="*/ 6 w 4312"/>
                <a:gd name="T43" fmla="*/ 0 h 228"/>
                <a:gd name="T44" fmla="*/ 7 w 4312"/>
                <a:gd name="T45" fmla="*/ 0 h 228"/>
                <a:gd name="T46" fmla="*/ 7 w 4312"/>
                <a:gd name="T47" fmla="*/ 0 h 228"/>
                <a:gd name="T48" fmla="*/ 7 w 4312"/>
                <a:gd name="T49" fmla="*/ 0 h 228"/>
                <a:gd name="T50" fmla="*/ 7 w 4312"/>
                <a:gd name="T51" fmla="*/ 0 h 228"/>
                <a:gd name="T52" fmla="*/ 8 w 4312"/>
                <a:gd name="T53" fmla="*/ 0 h 228"/>
                <a:gd name="T54" fmla="*/ 9 w 4312"/>
                <a:gd name="T55" fmla="*/ 0 h 228"/>
                <a:gd name="T56" fmla="*/ 9 w 4312"/>
                <a:gd name="T57" fmla="*/ 0 h 228"/>
                <a:gd name="T58" fmla="*/ 9 w 4312"/>
                <a:gd name="T59" fmla="*/ 0 h 228"/>
                <a:gd name="T60" fmla="*/ 9 w 4312"/>
                <a:gd name="T61" fmla="*/ 0 h 228"/>
                <a:gd name="T62" fmla="*/ 9 w 4312"/>
                <a:gd name="T63" fmla="*/ 0 h 228"/>
                <a:gd name="T64" fmla="*/ 9 w 4312"/>
                <a:gd name="T65" fmla="*/ 0 h 228"/>
                <a:gd name="T66" fmla="*/ 9 w 4312"/>
                <a:gd name="T67" fmla="*/ 0 h 228"/>
                <a:gd name="T68" fmla="*/ 10 w 4312"/>
                <a:gd name="T69" fmla="*/ 0 h 228"/>
                <a:gd name="T70" fmla="*/ 10 w 4312"/>
                <a:gd name="T71" fmla="*/ 0 h 228"/>
                <a:gd name="T72" fmla="*/ 11 w 4312"/>
                <a:gd name="T73" fmla="*/ 0 h 228"/>
                <a:gd name="T74" fmla="*/ 11 w 4312"/>
                <a:gd name="T75" fmla="*/ 0 h 228"/>
                <a:gd name="T76" fmla="*/ 11 w 4312"/>
                <a:gd name="T77" fmla="*/ 0 h 228"/>
                <a:gd name="T78" fmla="*/ 12 w 4312"/>
                <a:gd name="T79" fmla="*/ 0 h 228"/>
                <a:gd name="T80" fmla="*/ 12 w 4312"/>
                <a:gd name="T81" fmla="*/ 0 h 228"/>
                <a:gd name="T82" fmla="*/ 12 w 4312"/>
                <a:gd name="T83" fmla="*/ 0 h 228"/>
                <a:gd name="T84" fmla="*/ 12 w 4312"/>
                <a:gd name="T85" fmla="*/ 0 h 228"/>
                <a:gd name="T86" fmla="*/ 12 w 4312"/>
                <a:gd name="T87" fmla="*/ 0 h 228"/>
                <a:gd name="T88" fmla="*/ 13 w 4312"/>
                <a:gd name="T89" fmla="*/ 0 h 228"/>
                <a:gd name="T90" fmla="*/ 13 w 4312"/>
                <a:gd name="T91" fmla="*/ 0 h 228"/>
                <a:gd name="T92" fmla="*/ 13 w 4312"/>
                <a:gd name="T93" fmla="*/ 0 h 228"/>
                <a:gd name="T94" fmla="*/ 14 w 4312"/>
                <a:gd name="T95" fmla="*/ 0 h 228"/>
                <a:gd name="T96" fmla="*/ 14 w 4312"/>
                <a:gd name="T97" fmla="*/ 0 h 228"/>
                <a:gd name="T98" fmla="*/ 14 w 4312"/>
                <a:gd name="T99" fmla="*/ 0 h 228"/>
                <a:gd name="T100" fmla="*/ 15 w 4312"/>
                <a:gd name="T101" fmla="*/ 0 h 228"/>
                <a:gd name="T102" fmla="*/ 15 w 4312"/>
                <a:gd name="T103" fmla="*/ 0 h 228"/>
                <a:gd name="T104" fmla="*/ 15 w 4312"/>
                <a:gd name="T105" fmla="*/ 0 h 228"/>
                <a:gd name="T106" fmla="*/ 15 w 4312"/>
                <a:gd name="T107" fmla="*/ 0 h 228"/>
                <a:gd name="T108" fmla="*/ 15 w 4312"/>
                <a:gd name="T109" fmla="*/ 0 h 228"/>
                <a:gd name="T110" fmla="*/ 16 w 4312"/>
                <a:gd name="T111" fmla="*/ 0 h 228"/>
                <a:gd name="T112" fmla="*/ 16 w 4312"/>
                <a:gd name="T113" fmla="*/ 0 h 228"/>
                <a:gd name="T114" fmla="*/ 17 w 4312"/>
                <a:gd name="T115" fmla="*/ 0 h 228"/>
                <a:gd name="T116" fmla="*/ 17 w 4312"/>
                <a:gd name="T117" fmla="*/ 0 h 228"/>
                <a:gd name="T118" fmla="*/ 17 w 4312"/>
                <a:gd name="T119" fmla="*/ 0 h 228"/>
                <a:gd name="T120" fmla="*/ 17 w 4312"/>
                <a:gd name="T121" fmla="*/ 0 h 228"/>
                <a:gd name="T122" fmla="*/ 17 w 4312"/>
                <a:gd name="T123" fmla="*/ 0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ixabay.com/get/dc1b5d501c39dace7b2a/1373482140/usa-63692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" y="0"/>
            <a:ext cx="10333809" cy="68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925"/>
            <a:ext cx="10332639" cy="1470025"/>
          </a:xfrm>
        </p:spPr>
        <p:txBody>
          <a:bodyPr/>
          <a:lstStyle/>
          <a:p>
            <a:pPr eaLnBrk="1" hangingPunct="1"/>
            <a:r>
              <a:rPr lang="cs-CZ" dirty="0"/>
              <a:t>Odvození </a:t>
            </a:r>
            <a:r>
              <a:rPr lang="cs-CZ" dirty="0" smtClean="0"/>
              <a:t>dostředivého zrychlení</a:t>
            </a: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41530" y="2078850"/>
            <a:ext cx="3735415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cs-CZ" sz="1600" dirty="0" smtClean="0">
                <a:solidFill>
                  <a:schemeClr val="bg1"/>
                </a:solidFill>
                <a:hlinkClick r:id="rId3" action="ppaction://hlinksldjump"/>
              </a:rPr>
              <a:t>►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Dostředivé </a:t>
            </a:r>
            <a:r>
              <a:rPr lang="cs-CZ" sz="1600" dirty="0" smtClean="0">
                <a:solidFill>
                  <a:schemeClr val="bg1"/>
                </a:solidFill>
              </a:rPr>
              <a:t>zrychlení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cs-CZ" sz="1600" dirty="0">
                <a:solidFill>
                  <a:schemeClr val="bg1"/>
                </a:solidFill>
                <a:hlinkClick r:id="rId4" action="ppaction://hlinksldjump"/>
              </a:rPr>
              <a:t>►</a:t>
            </a:r>
            <a:r>
              <a:rPr lang="cs-CZ" sz="1600" dirty="0">
                <a:solidFill>
                  <a:schemeClr val="bg1"/>
                </a:solidFill>
              </a:rPr>
              <a:t> Odvození dostředivého </a:t>
            </a:r>
            <a:r>
              <a:rPr lang="cs-CZ" sz="1600" dirty="0" smtClean="0">
                <a:solidFill>
                  <a:schemeClr val="bg1"/>
                </a:solidFill>
              </a:rPr>
              <a:t>zrychlení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cs-CZ" sz="1600" dirty="0" smtClean="0">
                <a:solidFill>
                  <a:schemeClr val="bg1"/>
                </a:solidFill>
                <a:hlinkClick r:id="rId5" action="ppaction://hlinksldjump"/>
              </a:rPr>
              <a:t>►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Dostředivé zrychlení </a:t>
            </a:r>
            <a:r>
              <a:rPr lang="cs-CZ" sz="1600" dirty="0" smtClean="0">
                <a:solidFill>
                  <a:schemeClr val="bg1"/>
                </a:solidFill>
              </a:rPr>
              <a:t>Měsíce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082390" y="6264315"/>
            <a:ext cx="807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50000"/>
                  </a:schemeClr>
                </a:solidFill>
              </a:rPr>
              <a:t>Obr. 1</a:t>
            </a: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/>
          <p:cNvSpPr txBox="1"/>
          <p:nvPr/>
        </p:nvSpPr>
        <p:spPr>
          <a:xfrm>
            <a:off x="5562110" y="6527376"/>
            <a:ext cx="646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Obr. 2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Nadpis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Dostředivé zrychlení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834626" y="1583795"/>
            <a:ext cx="3215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 rovnoměrného pohybu hmotného bodu po kružnici, je tečné zrychlení</a:t>
            </a:r>
          </a:p>
          <a:p>
            <a:r>
              <a:rPr lang="cs-CZ" sz="1400" dirty="0" smtClean="0"/>
              <a:t>ve směru pohybu nulový.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67118" y="2756248"/>
            <a:ext cx="3350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Dochází pouze ke změně směru pohybu, které vyvolává dostředivé zrychlení.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67118" y="3928701"/>
            <a:ext cx="3350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Vztah pro výpočet dostředivého zrychlení odvodíme z podobnosti trojúhelníků:</a:t>
            </a:r>
            <a:endParaRPr lang="cs-CZ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6621691" y="5101154"/>
                <a:ext cx="1641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𝑆𝐴𝐵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~∆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𝐵𝐻𝐸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691" y="5101154"/>
                <a:ext cx="164102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5893911" y="5904275"/>
            <a:ext cx="3096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</a:t>
            </a:r>
            <a:r>
              <a:rPr lang="cs-CZ" sz="1600" dirty="0" smtClean="0"/>
              <a:t>onstrukci přerýsujte do sešitu.</a:t>
            </a:r>
            <a:endParaRPr lang="cs-CZ" sz="1600" dirty="0"/>
          </a:p>
        </p:txBody>
      </p:sp>
      <p:pic>
        <p:nvPicPr>
          <p:cNvPr id="11" name="o_d_z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30" y="1475820"/>
            <a:ext cx="5253618" cy="505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161509" y="274638"/>
            <a:ext cx="8685965" cy="1143000"/>
          </a:xfrm>
        </p:spPr>
        <p:txBody>
          <a:bodyPr/>
          <a:lstStyle/>
          <a:p>
            <a:r>
              <a:rPr lang="cs-CZ" dirty="0" smtClean="0"/>
              <a:t>Odvození dostředivého zrychlení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7137285" y="1268760"/>
                <a:ext cx="953659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cs-CZ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85" y="1268760"/>
                <a:ext cx="953659" cy="6127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4183449" y="1439134"/>
                <a:ext cx="1468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cs-CZ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cs-CZ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49" y="1439134"/>
                <a:ext cx="1468671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21311" r="-1701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1454621"/>
            <a:ext cx="3751909" cy="377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922148" y="1439488"/>
                <a:ext cx="909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𝑠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148" y="1439488"/>
                <a:ext cx="90909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5556183" y="2213865"/>
                <a:ext cx="1641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𝑆𝐴𝐵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~∆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𝐵𝐻𝐸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183" y="2213865"/>
                <a:ext cx="1641027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5564551" y="2826551"/>
                <a:ext cx="1624291" cy="684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cs-CZ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51" y="2826551"/>
                <a:ext cx="1624291" cy="68454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5223977" y="3754451"/>
                <a:ext cx="23054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977" y="3754451"/>
                <a:ext cx="2305439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4542220" y="4644135"/>
                <a:ext cx="3668953" cy="827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cs-CZ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cs-CZ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220" y="4644135"/>
                <a:ext cx="3668953" cy="82747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476545" y="5461483"/>
            <a:ext cx="2340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Další odvozené rovnice</a:t>
            </a:r>
            <a:endParaRPr lang="cs-CZ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109517" y="5840254"/>
                <a:ext cx="6865406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4∙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num>
                        <m:den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=4∙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517" y="5840254"/>
                <a:ext cx="6865406" cy="76937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ovéPole 18"/>
          <p:cNvSpPr txBox="1"/>
          <p:nvPr/>
        </p:nvSpPr>
        <p:spPr>
          <a:xfrm>
            <a:off x="3401870" y="5190554"/>
            <a:ext cx="646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Obr. 3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44885" cy="709714"/>
          </a:xfrm>
        </p:spPr>
        <p:txBody>
          <a:bodyPr/>
          <a:lstStyle/>
          <a:p>
            <a:r>
              <a:rPr lang="cs-CZ" dirty="0" smtClean="0"/>
              <a:t>Dostředivé zrychlení Měsíce</a:t>
            </a:r>
            <a:endParaRPr lang="cs-CZ" dirty="0"/>
          </a:p>
        </p:txBody>
      </p:sp>
      <p:pic>
        <p:nvPicPr>
          <p:cNvPr id="2050" name="Picture 2" descr="http://upload.wikimedia.org/wikipedia/commons/f/f6/Moon_Earth_Compar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1143"/>
            <a:ext cx="2745305" cy="194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66855" y="1261143"/>
            <a:ext cx="558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Určete dostředivé zrychlení Měsíce za předpokladu, že se Měsíc pohybuje po kruhové dráze okolo Země.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66855" y="2386268"/>
            <a:ext cx="587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střední vzdálenost Měsíce od Země … r = 384 403 km</a:t>
            </a:r>
          </a:p>
          <a:p>
            <a:r>
              <a:rPr lang="cs-CZ" dirty="0" smtClean="0"/>
              <a:t>průměrná rychlost oběhu Měsíce … v = 1,022 km/s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700312" y="3531672"/>
                <a:ext cx="32689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𝑟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=384 403 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𝑘𝑚</m:t>
                      </m:r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≐384∙</m:t>
                      </m:r>
                      <m:sSup>
                        <m:sSupPr>
                          <m:ctrlP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sup>
                      </m:sSup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</m:oMath>
                  </m:oMathPara>
                </a14:m>
                <a:endParaRPr lang="cs-CZ" b="0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2" y="3531672"/>
                <a:ext cx="326897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délník 9"/>
              <p:cNvSpPr/>
              <p:nvPr/>
            </p:nvSpPr>
            <p:spPr>
              <a:xfrm>
                <a:off x="700312" y="3879050"/>
                <a:ext cx="24497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cs-CZ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cs-CZ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≐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1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𝑘𝑚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/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𝑠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cs-CZ" b="0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cs-CZ" b="0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cs-CZ" b="0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𝑠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0" name="Obdélní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2" y="3879050"/>
                <a:ext cx="2449773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21311" b="-131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700312" y="4253416"/>
                <a:ext cx="12936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cs-CZ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cs-CZ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?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2" y="4253416"/>
                <a:ext cx="1293624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21667" b="-15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nice 12"/>
          <p:cNvCxnSpPr/>
          <p:nvPr/>
        </p:nvCxnSpPr>
        <p:spPr>
          <a:xfrm>
            <a:off x="745317" y="4644135"/>
            <a:ext cx="33766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745317" y="4644135"/>
                <a:ext cx="10465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4644135"/>
                <a:ext cx="1046504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745317" y="5274205"/>
                <a:ext cx="6221447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cs-CZ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384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/>
                            </a:rPr>
                            <m:t>384</m:t>
                          </m:r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p>
                          </m:sSup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/>
                            </a:rPr>
                            <m:t>384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=0,0026  </m:t>
                      </m:r>
                      <m:r>
                        <a:rPr lang="cs-CZ" b="0" i="1" smtClean="0">
                          <a:latin typeface="Cambria Math"/>
                        </a:rPr>
                        <m:t>𝑚</m:t>
                      </m:r>
                      <m:r>
                        <a:rPr lang="cs-CZ" b="0" i="1" smtClean="0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cs-CZ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cs-CZ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5274205"/>
                <a:ext cx="6221447" cy="6481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745317" y="6120008"/>
                <a:ext cx="81021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Dostředivé zrychlení Měsíce je přibližně </a:t>
                </a:r>
                <a14:m>
                  <m:oMath xmlns:m="http://schemas.openxmlformats.org/officeDocument/2006/math">
                    <m:r>
                      <a:rPr lang="cs-CZ" i="0">
                        <a:latin typeface="Cambria Math"/>
                      </a:rPr>
                      <m:t>0,0026  </m:t>
                    </m:r>
                    <m:r>
                      <m:rPr>
                        <m:sty m:val="p"/>
                      </m:rPr>
                      <a:rPr lang="cs-CZ" i="0">
                        <a:latin typeface="Cambria Math"/>
                      </a:rPr>
                      <m:t>m</m:t>
                    </m:r>
                    <m:r>
                      <a:rPr lang="cs-CZ" i="0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i="0"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cs-CZ" i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 smtClean="0"/>
                  <a:t>. </a:t>
                </a:r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6120008"/>
                <a:ext cx="8102157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602" t="-8197" b="-245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ovéPole 17"/>
          <p:cNvSpPr txBox="1"/>
          <p:nvPr/>
        </p:nvSpPr>
        <p:spPr>
          <a:xfrm>
            <a:off x="2354019" y="3203975"/>
            <a:ext cx="646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Obr. </a:t>
            </a: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79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Citace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198"/>
            <a:ext cx="8229600" cy="146876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1400" b="1" dirty="0" smtClean="0"/>
              <a:t>Obr. 1</a:t>
            </a:r>
            <a:r>
              <a:rPr lang="cs-CZ" sz="1400" dirty="0" smtClean="0"/>
              <a:t> </a:t>
            </a:r>
            <a:r>
              <a:rPr lang="cs-CZ" sz="1400" dirty="0"/>
              <a:t>SUZYLU. </a:t>
            </a:r>
            <a:r>
              <a:rPr lang="cs-CZ" sz="1400" i="1" dirty="0" err="1"/>
              <a:t>Usa</a:t>
            </a:r>
            <a:r>
              <a:rPr lang="cs-CZ" sz="1400" i="1" dirty="0"/>
              <a:t>, Kalifornie, Festival, Léto - Volně dostupný obrázek - 63692</a:t>
            </a:r>
            <a:r>
              <a:rPr lang="cs-CZ" sz="1400" dirty="0"/>
              <a:t> [online]. [cit. </a:t>
            </a:r>
            <a:r>
              <a:rPr lang="cs-CZ" sz="1400" dirty="0" smtClean="0"/>
              <a:t>28.10.2012]. </a:t>
            </a:r>
            <a:r>
              <a:rPr lang="cs-CZ" sz="1400" dirty="0"/>
              <a:t>Dostupný na WWW: </a:t>
            </a:r>
            <a:r>
              <a:rPr lang="cs-CZ" sz="1400" dirty="0">
                <a:hlinkClick r:id="rId2"/>
              </a:rPr>
              <a:t>http://pixabay.com/cs/usa-kalifornie-festival-l%C3%A9to-63692</a:t>
            </a:r>
            <a:r>
              <a:rPr lang="cs-CZ" sz="1400" dirty="0" smtClean="0">
                <a:hlinkClick r:id="rId2"/>
              </a:rPr>
              <a:t>/</a:t>
            </a:r>
            <a:endParaRPr lang="cs-CZ" sz="1400" dirty="0" smtClean="0"/>
          </a:p>
          <a:p>
            <a:pPr marL="0" indent="0" eaLnBrk="1" hangingPunct="1">
              <a:buNone/>
            </a:pPr>
            <a:r>
              <a:rPr lang="cs-CZ" sz="1400" b="1" dirty="0" smtClean="0"/>
              <a:t>Obr</a:t>
            </a:r>
            <a:r>
              <a:rPr lang="cs-CZ" sz="1400" b="1" dirty="0"/>
              <a:t>. </a:t>
            </a:r>
            <a:r>
              <a:rPr lang="cs-CZ" sz="1400" b="1" dirty="0" smtClean="0"/>
              <a:t>2, 3 </a:t>
            </a:r>
            <a:r>
              <a:rPr lang="cs-CZ" sz="1400" dirty="0" smtClean="0"/>
              <a:t>Archiv autora</a:t>
            </a:r>
            <a:endParaRPr lang="cs-CZ" sz="1400" b="1" dirty="0"/>
          </a:p>
          <a:p>
            <a:pPr marL="0" indent="0" eaLnBrk="1" hangingPunct="1">
              <a:buNone/>
            </a:pPr>
            <a:r>
              <a:rPr lang="cs-CZ" sz="1400" b="1" dirty="0"/>
              <a:t>Obr. </a:t>
            </a:r>
            <a:r>
              <a:rPr lang="cs-CZ" sz="1400" b="1" dirty="0" smtClean="0"/>
              <a:t>4 </a:t>
            </a:r>
            <a:r>
              <a:rPr lang="cs-CZ" sz="1400" dirty="0"/>
              <a:t>NASA. </a:t>
            </a:r>
            <a:r>
              <a:rPr lang="cs-CZ" sz="1400" i="1" dirty="0"/>
              <a:t>File:Moon </a:t>
            </a:r>
            <a:r>
              <a:rPr lang="cs-CZ" sz="1400" i="1" dirty="0" err="1"/>
              <a:t>Earth</a:t>
            </a:r>
            <a:r>
              <a:rPr lang="cs-CZ" sz="1400" i="1" dirty="0"/>
              <a:t> Comparison.png - </a:t>
            </a:r>
            <a:r>
              <a:rPr lang="cs-CZ" sz="1400" i="1" dirty="0" err="1"/>
              <a:t>Wikimedia</a:t>
            </a:r>
            <a:r>
              <a:rPr lang="cs-CZ" sz="1400" i="1" dirty="0"/>
              <a:t> </a:t>
            </a:r>
            <a:r>
              <a:rPr lang="cs-CZ" sz="1400" i="1" dirty="0" err="1"/>
              <a:t>Commons</a:t>
            </a:r>
            <a:r>
              <a:rPr lang="cs-CZ" sz="1400" dirty="0"/>
              <a:t> [online]. [cit. </a:t>
            </a:r>
            <a:r>
              <a:rPr lang="cs-CZ" sz="1400" dirty="0"/>
              <a:t>28.10.2012]. </a:t>
            </a:r>
            <a:r>
              <a:rPr lang="cs-CZ" sz="1400" dirty="0"/>
              <a:t>Dostupný na WWW: </a:t>
            </a:r>
            <a:r>
              <a:rPr lang="cs-CZ" sz="1400" dirty="0">
                <a:hlinkClick r:id="rId3"/>
              </a:rPr>
              <a:t>http://</a:t>
            </a:r>
            <a:r>
              <a:rPr lang="cs-CZ" sz="1400" dirty="0" smtClean="0">
                <a:hlinkClick r:id="rId3"/>
              </a:rPr>
              <a:t>commons.wikimedia.org/wiki/File:Moon_Earth_Comparison.png</a:t>
            </a:r>
            <a:endParaRPr lang="cs-CZ" sz="14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6545" y="32039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kern="0" dirty="0" smtClean="0"/>
              <a:t>Literatura</a:t>
            </a:r>
          </a:p>
        </p:txBody>
      </p:sp>
      <p:sp>
        <p:nvSpPr>
          <p:cNvPr id="5" name="Obdélník 4"/>
          <p:cNvSpPr/>
          <p:nvPr/>
        </p:nvSpPr>
        <p:spPr>
          <a:xfrm>
            <a:off x="476545" y="4322494"/>
            <a:ext cx="82494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URGOŠÍK, Bohuš. </a:t>
            </a:r>
            <a:r>
              <a:rPr lang="cs-CZ" sz="1400" i="1" dirty="0"/>
              <a:t>Fyzika</a:t>
            </a:r>
            <a:r>
              <a:rPr lang="cs-CZ" sz="1400" dirty="0"/>
              <a:t>. Praha 1: SNTL - Nakladatelství technické literatury </a:t>
            </a:r>
            <a:r>
              <a:rPr lang="cs-CZ" sz="1400" dirty="0" err="1"/>
              <a:t>n.p</a:t>
            </a:r>
            <a:r>
              <a:rPr lang="cs-CZ" sz="1400" dirty="0"/>
              <a:t>., 1981, 291 s. Polytechnická knižnice II. řada: příručky, sv. 88</a:t>
            </a:r>
            <a:r>
              <a:rPr lang="cs-CZ" sz="1400" dirty="0" smtClean="0"/>
              <a:t>.</a:t>
            </a:r>
          </a:p>
          <a:p>
            <a:endParaRPr lang="cs-CZ" sz="1400" dirty="0"/>
          </a:p>
          <a:p>
            <a:r>
              <a:rPr lang="cs-CZ" sz="1400" dirty="0"/>
              <a:t>REICHL, Jaroslav a Martin VŠETIČKA. </a:t>
            </a:r>
            <a:r>
              <a:rPr lang="cs-CZ" sz="1400" i="1" dirty="0"/>
              <a:t>Encyklopedie fyziky</a:t>
            </a:r>
            <a:r>
              <a:rPr lang="cs-CZ" sz="1400" dirty="0"/>
              <a:t> [online]. 2006 - </a:t>
            </a:r>
            <a:r>
              <a:rPr lang="cs-CZ" sz="1400" dirty="0" smtClean="0"/>
              <a:t>2012 </a:t>
            </a:r>
            <a:r>
              <a:rPr lang="cs-CZ" sz="1400" dirty="0"/>
              <a:t>[cit. </a:t>
            </a:r>
            <a:r>
              <a:rPr lang="cs-CZ" sz="1400" dirty="0"/>
              <a:t>28.10.2012]. </a:t>
            </a:r>
            <a:r>
              <a:rPr lang="cs-CZ" sz="1400" dirty="0"/>
              <a:t>Dostupné z: </a:t>
            </a:r>
            <a:r>
              <a:rPr lang="cs-CZ" sz="1400" dirty="0">
                <a:hlinkClick r:id="rId4"/>
              </a:rPr>
              <a:t>http://fyzika.jreichl.com</a:t>
            </a:r>
            <a:r>
              <a:rPr lang="cs-CZ" sz="1400" dirty="0" smtClean="0">
                <a:hlinkClick r:id="rId4"/>
              </a:rPr>
              <a:t>/</a:t>
            </a:r>
            <a:endParaRPr lang="cs-CZ" sz="1400" dirty="0" smtClean="0"/>
          </a:p>
          <a:p>
            <a:endParaRPr lang="cs-CZ" sz="1400" dirty="0"/>
          </a:p>
          <a:p>
            <a:r>
              <a:rPr lang="en-US" sz="1400" dirty="0" smtClean="0"/>
              <a:t>Wikipedia</a:t>
            </a:r>
            <a:r>
              <a:rPr lang="en-US" sz="1400" dirty="0"/>
              <a:t>: the free encyclopedia [online]. San Francisco (CA): Wikimedia Foundation, </a:t>
            </a:r>
            <a:r>
              <a:rPr lang="en-US" sz="1400" dirty="0" smtClean="0"/>
              <a:t>2001-201</a:t>
            </a:r>
            <a:r>
              <a:rPr lang="cs-CZ" sz="1400" dirty="0" smtClean="0"/>
              <a:t>2</a:t>
            </a:r>
            <a:r>
              <a:rPr lang="en-US" sz="1400" dirty="0"/>
              <a:t> [cit. </a:t>
            </a:r>
            <a:r>
              <a:rPr lang="cs-CZ" sz="1400" dirty="0"/>
              <a:t> 28.10.2012</a:t>
            </a:r>
            <a:r>
              <a:rPr lang="en-US" sz="1400" dirty="0" smtClean="0"/>
              <a:t>].</a:t>
            </a:r>
            <a:r>
              <a:rPr lang="en-US" sz="1400" dirty="0"/>
              <a:t> </a:t>
            </a:r>
            <a:r>
              <a:rPr lang="en-US" sz="1400" dirty="0" err="1"/>
              <a:t>Dostupné</a:t>
            </a:r>
            <a:r>
              <a:rPr lang="en-US" sz="1400" dirty="0"/>
              <a:t> z: </a:t>
            </a: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en.wikipedia.org/wiki/Main_Page</a:t>
            </a:r>
            <a:endParaRPr lang="cs-CZ" sz="1400" dirty="0" smtClean="0"/>
          </a:p>
          <a:p>
            <a:endParaRPr lang="cs-CZ" sz="1400" kern="0" dirty="0"/>
          </a:p>
          <a:p>
            <a:endParaRPr lang="cs-CZ" sz="14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lastní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07272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9027</TotalTime>
  <Words>513</Words>
  <Application>Microsoft Office PowerPoint</Application>
  <PresentationFormat>Předvádění na obrazovce (4:3)</PresentationFormat>
  <Paragraphs>58</Paragraphs>
  <Slides>6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Výchozí návrh</vt:lpstr>
      <vt:lpstr>Prezentace aplikace PowerPoint</vt:lpstr>
      <vt:lpstr>Odvození dostředivého zrychlení</vt:lpstr>
      <vt:lpstr>Dostředivé zrychlení</vt:lpstr>
      <vt:lpstr>Odvození dostředivého zrychlení</vt:lpstr>
      <vt:lpstr>Dostředivé zrychlení Měsíce</vt:lpstr>
      <vt:lpstr>Citace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Souhrnné opakování fyzikálních veličin</dc:title>
  <dc:creator>zdenet</dc:creator>
  <cp:lastModifiedBy>zchalupsky</cp:lastModifiedBy>
  <cp:revision>333</cp:revision>
  <dcterms:created xsi:type="dcterms:W3CDTF">2013-03-27T07:54:35Z</dcterms:created>
  <dcterms:modified xsi:type="dcterms:W3CDTF">2013-08-20T15:33:27Z</dcterms:modified>
</cp:coreProperties>
</file>