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5"/>
  </p:notesMasterIdLst>
  <p:sldIdLst>
    <p:sldId id="271" r:id="rId3"/>
    <p:sldId id="256" r:id="rId4"/>
    <p:sldId id="262" r:id="rId5"/>
    <p:sldId id="261" r:id="rId6"/>
    <p:sldId id="265" r:id="rId7"/>
    <p:sldId id="264" r:id="rId8"/>
    <p:sldId id="267" r:id="rId9"/>
    <p:sldId id="268" r:id="rId10"/>
    <p:sldId id="266" r:id="rId11"/>
    <p:sldId id="269" r:id="rId12"/>
    <p:sldId id="270" r:id="rId13"/>
    <p:sldId id="263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AAF8"/>
    <a:srgbClr val="F694F6"/>
    <a:srgbClr val="F04AF0"/>
    <a:srgbClr val="EC1CEC"/>
    <a:srgbClr val="C7C7C7"/>
    <a:srgbClr val="CDCDCD"/>
    <a:srgbClr val="B2B2B2"/>
    <a:srgbClr val="065093"/>
    <a:srgbClr val="00FF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2BE99-8C6B-4C16-8951-9297CCB42798}" type="datetimeFigureOut">
              <a:rPr lang="cs-CZ" smtClean="0"/>
              <a:t>24.5.2013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20564C-A2CC-4B4A-BD27-247D705006F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60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9506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3213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174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453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8397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1310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6224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962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8857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277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142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038028-5BB3-4D8D-97DB-A618773F0E00}" type="datetimeFigureOut">
              <a:rPr lang="cs-CZ" smtClean="0"/>
              <a:t>24.5.2013</a:t>
            </a:fld>
            <a:endParaRPr lang="cs-CZ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A655ED-867F-4C58-821C-543E116D472E}" type="slidenum">
              <a:rPr lang="cs-CZ" smtClean="0"/>
              <a:t>‹#›</a:t>
            </a:fld>
            <a:endParaRPr lang="cs-CZ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51897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aoblený obdélník 32"/>
          <p:cNvSpPr/>
          <p:nvPr/>
        </p:nvSpPr>
        <p:spPr>
          <a:xfrm>
            <a:off x="251520" y="2398713"/>
            <a:ext cx="8640960" cy="4230687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grpSp>
        <p:nvGrpSpPr>
          <p:cNvPr id="6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9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20 w 7514"/>
                <a:gd name="T1" fmla="*/ 23 h 385"/>
                <a:gd name="T2" fmla="*/ 25 w 7514"/>
                <a:gd name="T3" fmla="*/ 4 h 385"/>
                <a:gd name="T4" fmla="*/ 29 w 7514"/>
                <a:gd name="T5" fmla="*/ 20 h 385"/>
                <a:gd name="T6" fmla="*/ 52 w 7514"/>
                <a:gd name="T7" fmla="*/ 12 h 385"/>
                <a:gd name="T8" fmla="*/ 41 w 7514"/>
                <a:gd name="T9" fmla="*/ 17 h 385"/>
                <a:gd name="T10" fmla="*/ 70 w 7514"/>
                <a:gd name="T11" fmla="*/ 18 h 385"/>
                <a:gd name="T12" fmla="*/ 58 w 7514"/>
                <a:gd name="T13" fmla="*/ 5 h 385"/>
                <a:gd name="T14" fmla="*/ 68 w 7514"/>
                <a:gd name="T15" fmla="*/ 7 h 385"/>
                <a:gd name="T16" fmla="*/ 64 w 7514"/>
                <a:gd name="T17" fmla="*/ 12 h 385"/>
                <a:gd name="T18" fmla="*/ 61 w 7514"/>
                <a:gd name="T19" fmla="*/ 23 h 385"/>
                <a:gd name="T20" fmla="*/ 81 w 7514"/>
                <a:gd name="T21" fmla="*/ 11 h 385"/>
                <a:gd name="T22" fmla="*/ 107 w 7514"/>
                <a:gd name="T23" fmla="*/ 5 h 385"/>
                <a:gd name="T24" fmla="*/ 100 w 7514"/>
                <a:gd name="T25" fmla="*/ 20 h 385"/>
                <a:gd name="T26" fmla="*/ 110 w 7514"/>
                <a:gd name="T27" fmla="*/ 21 h 385"/>
                <a:gd name="T28" fmla="*/ 97 w 7514"/>
                <a:gd name="T29" fmla="*/ 6 h 385"/>
                <a:gd name="T30" fmla="*/ 125 w 7514"/>
                <a:gd name="T31" fmla="*/ 4 h 385"/>
                <a:gd name="T32" fmla="*/ 118 w 7514"/>
                <a:gd name="T33" fmla="*/ 22 h 385"/>
                <a:gd name="T34" fmla="*/ 148 w 7514"/>
                <a:gd name="T35" fmla="*/ 4 h 385"/>
                <a:gd name="T36" fmla="*/ 143 w 7514"/>
                <a:gd name="T37" fmla="*/ 23 h 385"/>
                <a:gd name="T38" fmla="*/ 153 w 7514"/>
                <a:gd name="T39" fmla="*/ 12 h 385"/>
                <a:gd name="T40" fmla="*/ 170 w 7514"/>
                <a:gd name="T41" fmla="*/ 4 h 385"/>
                <a:gd name="T42" fmla="*/ 162 w 7514"/>
                <a:gd name="T43" fmla="*/ 23 h 385"/>
                <a:gd name="T44" fmla="*/ 169 w 7514"/>
                <a:gd name="T45" fmla="*/ 22 h 385"/>
                <a:gd name="T46" fmla="*/ 164 w 7514"/>
                <a:gd name="T47" fmla="*/ 5 h 385"/>
                <a:gd name="T48" fmla="*/ 191 w 7514"/>
                <a:gd name="T49" fmla="*/ 4 h 385"/>
                <a:gd name="T50" fmla="*/ 197 w 7514"/>
                <a:gd name="T51" fmla="*/ 14 h 385"/>
                <a:gd name="T52" fmla="*/ 198 w 7514"/>
                <a:gd name="T53" fmla="*/ 15 h 385"/>
                <a:gd name="T54" fmla="*/ 197 w 7514"/>
                <a:gd name="T55" fmla="*/ 12 h 385"/>
                <a:gd name="T56" fmla="*/ 213 w 7514"/>
                <a:gd name="T57" fmla="*/ 3 h 385"/>
                <a:gd name="T58" fmla="*/ 213 w 7514"/>
                <a:gd name="T59" fmla="*/ 24 h 385"/>
                <a:gd name="T60" fmla="*/ 213 w 7514"/>
                <a:gd name="T61" fmla="*/ 3 h 385"/>
                <a:gd name="T62" fmla="*/ 214 w 7514"/>
                <a:gd name="T63" fmla="*/ 5 h 385"/>
                <a:gd name="T64" fmla="*/ 212 w 7514"/>
                <a:gd name="T65" fmla="*/ 22 h 385"/>
                <a:gd name="T66" fmla="*/ 236 w 7514"/>
                <a:gd name="T67" fmla="*/ 23 h 385"/>
                <a:gd name="T68" fmla="*/ 242 w 7514"/>
                <a:gd name="T69" fmla="*/ 9 h 385"/>
                <a:gd name="T70" fmla="*/ 241 w 7514"/>
                <a:gd name="T71" fmla="*/ 10 h 385"/>
                <a:gd name="T72" fmla="*/ 269 w 7514"/>
                <a:gd name="T73" fmla="*/ 23 h 385"/>
                <a:gd name="T74" fmla="*/ 261 w 7514"/>
                <a:gd name="T75" fmla="*/ 4 h 385"/>
                <a:gd name="T76" fmla="*/ 269 w 7514"/>
                <a:gd name="T77" fmla="*/ 6 h 385"/>
                <a:gd name="T78" fmla="*/ 261 w 7514"/>
                <a:gd name="T79" fmla="*/ 21 h 385"/>
                <a:gd name="T80" fmla="*/ 281 w 7514"/>
                <a:gd name="T81" fmla="*/ 24 h 385"/>
                <a:gd name="T82" fmla="*/ 283 w 7514"/>
                <a:gd name="T83" fmla="*/ 22 h 385"/>
                <a:gd name="T84" fmla="*/ 301 w 7514"/>
                <a:gd name="T85" fmla="*/ 5 h 385"/>
                <a:gd name="T86" fmla="*/ 305 w 7514"/>
                <a:gd name="T87" fmla="*/ 22 h 385"/>
                <a:gd name="T88" fmla="*/ 322 w 7514"/>
                <a:gd name="T89" fmla="*/ 18 h 385"/>
                <a:gd name="T90" fmla="*/ 340 w 7514"/>
                <a:gd name="T91" fmla="*/ 4 h 385"/>
                <a:gd name="T92" fmla="*/ 329 w 7514"/>
                <a:gd name="T93" fmla="*/ 22 h 385"/>
                <a:gd name="T94" fmla="*/ 360 w 7514"/>
                <a:gd name="T95" fmla="*/ 6 h 385"/>
                <a:gd name="T96" fmla="*/ 347 w 7514"/>
                <a:gd name="T97" fmla="*/ 13 h 385"/>
                <a:gd name="T98" fmla="*/ 359 w 7514"/>
                <a:gd name="T99" fmla="*/ 8 h 385"/>
                <a:gd name="T100" fmla="*/ 379 w 7514"/>
                <a:gd name="T101" fmla="*/ 5 h 385"/>
                <a:gd name="T102" fmla="*/ 378 w 7514"/>
                <a:gd name="T103" fmla="*/ 22 h 385"/>
                <a:gd name="T104" fmla="*/ 376 w 7514"/>
                <a:gd name="T105" fmla="*/ 0 h 385"/>
                <a:gd name="T106" fmla="*/ 388 w 7514"/>
                <a:gd name="T107" fmla="*/ 23 h 385"/>
                <a:gd name="T108" fmla="*/ 400 w 7514"/>
                <a:gd name="T109" fmla="*/ 17 h 385"/>
                <a:gd name="T110" fmla="*/ 402 w 7514"/>
                <a:gd name="T111" fmla="*/ 2 h 385"/>
                <a:gd name="T112" fmla="*/ 427 w 7514"/>
                <a:gd name="T113" fmla="*/ 4 h 385"/>
                <a:gd name="T114" fmla="*/ 441 w 7514"/>
                <a:gd name="T115" fmla="*/ 22 h 385"/>
                <a:gd name="T116" fmla="*/ 432 w 7514"/>
                <a:gd name="T117" fmla="*/ 10 h 385"/>
                <a:gd name="T118" fmla="*/ 458 w 7514"/>
                <a:gd name="T119" fmla="*/ 12 h 385"/>
                <a:gd name="T120" fmla="*/ 447 w 7514"/>
                <a:gd name="T121" fmla="*/ 21 h 385"/>
                <a:gd name="T122" fmla="*/ 466 w 7514"/>
                <a:gd name="T123" fmla="*/ 13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0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2 w 2517"/>
                <a:gd name="T1" fmla="*/ 105 h 1689"/>
                <a:gd name="T2" fmla="*/ 15 w 2517"/>
                <a:gd name="T3" fmla="*/ 105 h 1689"/>
                <a:gd name="T4" fmla="*/ 37 w 2517"/>
                <a:gd name="T5" fmla="*/ 105 h 1689"/>
                <a:gd name="T6" fmla="*/ 64 w 2517"/>
                <a:gd name="T7" fmla="*/ 105 h 1689"/>
                <a:gd name="T8" fmla="*/ 94 w 2517"/>
                <a:gd name="T9" fmla="*/ 105 h 1689"/>
                <a:gd name="T10" fmla="*/ 121 w 2517"/>
                <a:gd name="T11" fmla="*/ 105 h 1689"/>
                <a:gd name="T12" fmla="*/ 143 w 2517"/>
                <a:gd name="T13" fmla="*/ 105 h 1689"/>
                <a:gd name="T14" fmla="*/ 156 w 2517"/>
                <a:gd name="T15" fmla="*/ 105 h 1689"/>
                <a:gd name="T16" fmla="*/ 158 w 2517"/>
                <a:gd name="T17" fmla="*/ 104 h 1689"/>
                <a:gd name="T18" fmla="*/ 158 w 2517"/>
                <a:gd name="T19" fmla="*/ 95 h 1689"/>
                <a:gd name="T20" fmla="*/ 158 w 2517"/>
                <a:gd name="T21" fmla="*/ 81 h 1689"/>
                <a:gd name="T22" fmla="*/ 158 w 2517"/>
                <a:gd name="T23" fmla="*/ 62 h 1689"/>
                <a:gd name="T24" fmla="*/ 158 w 2517"/>
                <a:gd name="T25" fmla="*/ 42 h 1689"/>
                <a:gd name="T26" fmla="*/ 158 w 2517"/>
                <a:gd name="T27" fmla="*/ 24 h 1689"/>
                <a:gd name="T28" fmla="*/ 158 w 2517"/>
                <a:gd name="T29" fmla="*/ 9 h 1689"/>
                <a:gd name="T30" fmla="*/ 158 w 2517"/>
                <a:gd name="T31" fmla="*/ 1 h 1689"/>
                <a:gd name="T32" fmla="*/ 156 w 2517"/>
                <a:gd name="T33" fmla="*/ 0 h 1689"/>
                <a:gd name="T34" fmla="*/ 143 w 2517"/>
                <a:gd name="T35" fmla="*/ 0 h 1689"/>
                <a:gd name="T36" fmla="*/ 121 w 2517"/>
                <a:gd name="T37" fmla="*/ 0 h 1689"/>
                <a:gd name="T38" fmla="*/ 94 w 2517"/>
                <a:gd name="T39" fmla="*/ 0 h 1689"/>
                <a:gd name="T40" fmla="*/ 64 w 2517"/>
                <a:gd name="T41" fmla="*/ 0 h 1689"/>
                <a:gd name="T42" fmla="*/ 37 w 2517"/>
                <a:gd name="T43" fmla="*/ 0 h 1689"/>
                <a:gd name="T44" fmla="*/ 15 w 2517"/>
                <a:gd name="T45" fmla="*/ 0 h 1689"/>
                <a:gd name="T46" fmla="*/ 2 w 2517"/>
                <a:gd name="T47" fmla="*/ 0 h 1689"/>
                <a:gd name="T48" fmla="*/ 0 w 2517"/>
                <a:gd name="T49" fmla="*/ 1 h 1689"/>
                <a:gd name="T50" fmla="*/ 0 w 2517"/>
                <a:gd name="T51" fmla="*/ 9 h 1689"/>
                <a:gd name="T52" fmla="*/ 0 w 2517"/>
                <a:gd name="T53" fmla="*/ 24 h 1689"/>
                <a:gd name="T54" fmla="*/ 0 w 2517"/>
                <a:gd name="T55" fmla="*/ 42 h 1689"/>
                <a:gd name="T56" fmla="*/ 0 w 2517"/>
                <a:gd name="T57" fmla="*/ 62 h 1689"/>
                <a:gd name="T58" fmla="*/ 0 w 2517"/>
                <a:gd name="T59" fmla="*/ 81 h 1689"/>
                <a:gd name="T60" fmla="*/ 0 w 2517"/>
                <a:gd name="T61" fmla="*/ 95 h 1689"/>
                <a:gd name="T62" fmla="*/ 0 w 2517"/>
                <a:gd name="T63" fmla="*/ 104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1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43 w 1310"/>
                <a:gd name="T1" fmla="*/ 7 h 1309"/>
                <a:gd name="T2" fmla="*/ 41 w 1310"/>
                <a:gd name="T3" fmla="*/ 10 h 1309"/>
                <a:gd name="T4" fmla="*/ 38 w 1310"/>
                <a:gd name="T5" fmla="*/ 8 h 1309"/>
                <a:gd name="T6" fmla="*/ 39 w 1310"/>
                <a:gd name="T7" fmla="*/ 5 h 1309"/>
                <a:gd name="T8" fmla="*/ 41 w 1310"/>
                <a:gd name="T9" fmla="*/ 4 h 1309"/>
                <a:gd name="T10" fmla="*/ 27 w 1310"/>
                <a:gd name="T11" fmla="*/ 11 h 1309"/>
                <a:gd name="T12" fmla="*/ 24 w 1310"/>
                <a:gd name="T13" fmla="*/ 15 h 1309"/>
                <a:gd name="T14" fmla="*/ 20 w 1310"/>
                <a:gd name="T15" fmla="*/ 14 h 1309"/>
                <a:gd name="T16" fmla="*/ 20 w 1310"/>
                <a:gd name="T17" fmla="*/ 10 h 1309"/>
                <a:gd name="T18" fmla="*/ 23 w 1310"/>
                <a:gd name="T19" fmla="*/ 7 h 1309"/>
                <a:gd name="T20" fmla="*/ 15 w 1310"/>
                <a:gd name="T21" fmla="*/ 23 h 1309"/>
                <a:gd name="T22" fmla="*/ 13 w 1310"/>
                <a:gd name="T23" fmla="*/ 29 h 1309"/>
                <a:gd name="T24" fmla="*/ 6 w 1310"/>
                <a:gd name="T25" fmla="*/ 29 h 1309"/>
                <a:gd name="T26" fmla="*/ 5 w 1310"/>
                <a:gd name="T27" fmla="*/ 22 h 1309"/>
                <a:gd name="T28" fmla="*/ 10 w 1310"/>
                <a:gd name="T29" fmla="*/ 19 h 1309"/>
                <a:gd name="T30" fmla="*/ 11 w 1310"/>
                <a:gd name="T31" fmla="*/ 40 h 1309"/>
                <a:gd name="T32" fmla="*/ 10 w 1310"/>
                <a:gd name="T33" fmla="*/ 47 h 1309"/>
                <a:gd name="T34" fmla="*/ 3 w 1310"/>
                <a:gd name="T35" fmla="*/ 47 h 1309"/>
                <a:gd name="T36" fmla="*/ 0 w 1310"/>
                <a:gd name="T37" fmla="*/ 40 h 1309"/>
                <a:gd name="T38" fmla="*/ 5 w 1310"/>
                <a:gd name="T39" fmla="*/ 36 h 1309"/>
                <a:gd name="T40" fmla="*/ 15 w 1310"/>
                <a:gd name="T41" fmla="*/ 58 h 1309"/>
                <a:gd name="T42" fmla="*/ 13 w 1310"/>
                <a:gd name="T43" fmla="*/ 64 h 1309"/>
                <a:gd name="T44" fmla="*/ 7 w 1310"/>
                <a:gd name="T45" fmla="*/ 65 h 1309"/>
                <a:gd name="T46" fmla="*/ 5 w 1310"/>
                <a:gd name="T47" fmla="*/ 59 h 1309"/>
                <a:gd name="T48" fmla="*/ 10 w 1310"/>
                <a:gd name="T49" fmla="*/ 54 h 1309"/>
                <a:gd name="T50" fmla="*/ 26 w 1310"/>
                <a:gd name="T51" fmla="*/ 71 h 1309"/>
                <a:gd name="T52" fmla="*/ 25 w 1310"/>
                <a:gd name="T53" fmla="*/ 76 h 1309"/>
                <a:gd name="T54" fmla="*/ 21 w 1310"/>
                <a:gd name="T55" fmla="*/ 77 h 1309"/>
                <a:gd name="T56" fmla="*/ 19 w 1310"/>
                <a:gd name="T57" fmla="*/ 72 h 1309"/>
                <a:gd name="T58" fmla="*/ 22 w 1310"/>
                <a:gd name="T59" fmla="*/ 69 h 1309"/>
                <a:gd name="T60" fmla="*/ 43 w 1310"/>
                <a:gd name="T61" fmla="*/ 75 h 1309"/>
                <a:gd name="T62" fmla="*/ 43 w 1310"/>
                <a:gd name="T63" fmla="*/ 79 h 1309"/>
                <a:gd name="T64" fmla="*/ 41 w 1310"/>
                <a:gd name="T65" fmla="*/ 80 h 1309"/>
                <a:gd name="T66" fmla="*/ 39 w 1310"/>
                <a:gd name="T67" fmla="*/ 78 h 1309"/>
                <a:gd name="T68" fmla="*/ 40 w 1310"/>
                <a:gd name="T69" fmla="*/ 75 h 1309"/>
                <a:gd name="T70" fmla="*/ 59 w 1310"/>
                <a:gd name="T71" fmla="*/ 71 h 1309"/>
                <a:gd name="T72" fmla="*/ 60 w 1310"/>
                <a:gd name="T73" fmla="*/ 74 h 1309"/>
                <a:gd name="T74" fmla="*/ 58 w 1310"/>
                <a:gd name="T75" fmla="*/ 75 h 1309"/>
                <a:gd name="T76" fmla="*/ 56 w 1310"/>
                <a:gd name="T77" fmla="*/ 74 h 1309"/>
                <a:gd name="T78" fmla="*/ 56 w 1310"/>
                <a:gd name="T79" fmla="*/ 71 h 1309"/>
                <a:gd name="T80" fmla="*/ 59 w 1310"/>
                <a:gd name="T81" fmla="*/ 71 h 1309"/>
                <a:gd name="T82" fmla="*/ 75 w 1310"/>
                <a:gd name="T83" fmla="*/ 60 h 1309"/>
                <a:gd name="T84" fmla="*/ 72 w 1310"/>
                <a:gd name="T85" fmla="*/ 62 h 1309"/>
                <a:gd name="T86" fmla="*/ 69 w 1310"/>
                <a:gd name="T87" fmla="*/ 61 h 1309"/>
                <a:gd name="T88" fmla="*/ 70 w 1310"/>
                <a:gd name="T89" fmla="*/ 58 h 1309"/>
                <a:gd name="T90" fmla="*/ 73 w 1310"/>
                <a:gd name="T91" fmla="*/ 57 h 1309"/>
                <a:gd name="T92" fmla="*/ 81 w 1310"/>
                <a:gd name="T93" fmla="*/ 41 h 1309"/>
                <a:gd name="T94" fmla="*/ 78 w 1310"/>
                <a:gd name="T95" fmla="*/ 46 h 1309"/>
                <a:gd name="T96" fmla="*/ 74 w 1310"/>
                <a:gd name="T97" fmla="*/ 45 h 1309"/>
                <a:gd name="T98" fmla="*/ 73 w 1310"/>
                <a:gd name="T99" fmla="*/ 40 h 1309"/>
                <a:gd name="T100" fmla="*/ 77 w 1310"/>
                <a:gd name="T101" fmla="*/ 38 h 1309"/>
                <a:gd name="T102" fmla="*/ 77 w 1310"/>
                <a:gd name="T103" fmla="*/ 23 h 1309"/>
                <a:gd name="T104" fmla="*/ 75 w 1310"/>
                <a:gd name="T105" fmla="*/ 29 h 1309"/>
                <a:gd name="T106" fmla="*/ 69 w 1310"/>
                <a:gd name="T107" fmla="*/ 29 h 1309"/>
                <a:gd name="T108" fmla="*/ 67 w 1310"/>
                <a:gd name="T109" fmla="*/ 22 h 1309"/>
                <a:gd name="T110" fmla="*/ 72 w 1310"/>
                <a:gd name="T111" fmla="*/ 19 h 1309"/>
                <a:gd name="T112" fmla="*/ 63 w 1310"/>
                <a:gd name="T113" fmla="*/ 9 h 1309"/>
                <a:gd name="T114" fmla="*/ 61 w 1310"/>
                <a:gd name="T115" fmla="*/ 16 h 1309"/>
                <a:gd name="T116" fmla="*/ 54 w 1310"/>
                <a:gd name="T117" fmla="*/ 17 h 1309"/>
                <a:gd name="T118" fmla="*/ 52 w 1310"/>
                <a:gd name="T119" fmla="*/ 10 h 1309"/>
                <a:gd name="T120" fmla="*/ 57 w 1310"/>
                <a:gd name="T121" fmla="*/ 5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2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2 w 2521"/>
                <a:gd name="T1" fmla="*/ 9 h 294"/>
                <a:gd name="T2" fmla="*/ 2 w 2521"/>
                <a:gd name="T3" fmla="*/ 15 h 294"/>
                <a:gd name="T4" fmla="*/ 0 w 2521"/>
                <a:gd name="T5" fmla="*/ 13 h 294"/>
                <a:gd name="T6" fmla="*/ 19 w 2521"/>
                <a:gd name="T7" fmla="*/ 15 h 294"/>
                <a:gd name="T8" fmla="*/ 22 w 2521"/>
                <a:gd name="T9" fmla="*/ 10 h 294"/>
                <a:gd name="T10" fmla="*/ 12 w 2521"/>
                <a:gd name="T11" fmla="*/ 3 h 294"/>
                <a:gd name="T12" fmla="*/ 37 w 2521"/>
                <a:gd name="T13" fmla="*/ 5 h 294"/>
                <a:gd name="T14" fmla="*/ 36 w 2521"/>
                <a:gd name="T15" fmla="*/ 11 h 294"/>
                <a:gd name="T16" fmla="*/ 38 w 2521"/>
                <a:gd name="T17" fmla="*/ 18 h 294"/>
                <a:gd name="T18" fmla="*/ 36 w 2521"/>
                <a:gd name="T19" fmla="*/ 14 h 294"/>
                <a:gd name="T20" fmla="*/ 29 w 2521"/>
                <a:gd name="T21" fmla="*/ 11 h 294"/>
                <a:gd name="T22" fmla="*/ 27 w 2521"/>
                <a:gd name="T23" fmla="*/ 5 h 294"/>
                <a:gd name="T24" fmla="*/ 35 w 2521"/>
                <a:gd name="T25" fmla="*/ 6 h 294"/>
                <a:gd name="T26" fmla="*/ 29 w 2521"/>
                <a:gd name="T27" fmla="*/ 7 h 294"/>
                <a:gd name="T28" fmla="*/ 53 w 2521"/>
                <a:gd name="T29" fmla="*/ 9 h 294"/>
                <a:gd name="T30" fmla="*/ 49 w 2521"/>
                <a:gd name="T31" fmla="*/ 18 h 294"/>
                <a:gd name="T32" fmla="*/ 40 w 2521"/>
                <a:gd name="T33" fmla="*/ 14 h 294"/>
                <a:gd name="T34" fmla="*/ 42 w 2521"/>
                <a:gd name="T35" fmla="*/ 5 h 294"/>
                <a:gd name="T36" fmla="*/ 52 w 2521"/>
                <a:gd name="T37" fmla="*/ 5 h 294"/>
                <a:gd name="T38" fmla="*/ 51 w 2521"/>
                <a:gd name="T39" fmla="*/ 7 h 294"/>
                <a:gd name="T40" fmla="*/ 45 w 2521"/>
                <a:gd name="T41" fmla="*/ 5 h 294"/>
                <a:gd name="T42" fmla="*/ 42 w 2521"/>
                <a:gd name="T43" fmla="*/ 12 h 294"/>
                <a:gd name="T44" fmla="*/ 47 w 2521"/>
                <a:gd name="T45" fmla="*/ 17 h 294"/>
                <a:gd name="T46" fmla="*/ 63 w 2521"/>
                <a:gd name="T47" fmla="*/ 3 h 294"/>
                <a:gd name="T48" fmla="*/ 66 w 2521"/>
                <a:gd name="T49" fmla="*/ 9 h 294"/>
                <a:gd name="T50" fmla="*/ 59 w 2521"/>
                <a:gd name="T51" fmla="*/ 11 h 294"/>
                <a:gd name="T52" fmla="*/ 56 w 2521"/>
                <a:gd name="T53" fmla="*/ 5 h 294"/>
                <a:gd name="T54" fmla="*/ 58 w 2521"/>
                <a:gd name="T55" fmla="*/ 10 h 294"/>
                <a:gd name="T56" fmla="*/ 64 w 2521"/>
                <a:gd name="T57" fmla="*/ 7 h 294"/>
                <a:gd name="T58" fmla="*/ 71 w 2521"/>
                <a:gd name="T59" fmla="*/ 17 h 294"/>
                <a:gd name="T60" fmla="*/ 77 w 2521"/>
                <a:gd name="T61" fmla="*/ 15 h 294"/>
                <a:gd name="T62" fmla="*/ 72 w 2521"/>
                <a:gd name="T63" fmla="*/ 11 h 294"/>
                <a:gd name="T64" fmla="*/ 69 w 2521"/>
                <a:gd name="T65" fmla="*/ 6 h 294"/>
                <a:gd name="T66" fmla="*/ 75 w 2521"/>
                <a:gd name="T67" fmla="*/ 3 h 294"/>
                <a:gd name="T68" fmla="*/ 78 w 2521"/>
                <a:gd name="T69" fmla="*/ 8 h 294"/>
                <a:gd name="T70" fmla="*/ 73 w 2521"/>
                <a:gd name="T71" fmla="*/ 5 h 294"/>
                <a:gd name="T72" fmla="*/ 73 w 2521"/>
                <a:gd name="T73" fmla="*/ 9 h 294"/>
                <a:gd name="T74" fmla="*/ 79 w 2521"/>
                <a:gd name="T75" fmla="*/ 13 h 294"/>
                <a:gd name="T76" fmla="*/ 73 w 2521"/>
                <a:gd name="T77" fmla="*/ 18 h 294"/>
                <a:gd name="T78" fmla="*/ 68 w 2521"/>
                <a:gd name="T79" fmla="*/ 13 h 294"/>
                <a:gd name="T80" fmla="*/ 91 w 2521"/>
                <a:gd name="T81" fmla="*/ 3 h 294"/>
                <a:gd name="T82" fmla="*/ 92 w 2521"/>
                <a:gd name="T83" fmla="*/ 18 h 294"/>
                <a:gd name="T84" fmla="*/ 83 w 2521"/>
                <a:gd name="T85" fmla="*/ 18 h 294"/>
                <a:gd name="T86" fmla="*/ 102 w 2521"/>
                <a:gd name="T87" fmla="*/ 5 h 294"/>
                <a:gd name="T88" fmla="*/ 102 w 2521"/>
                <a:gd name="T89" fmla="*/ 13 h 294"/>
                <a:gd name="T90" fmla="*/ 98 w 2521"/>
                <a:gd name="T91" fmla="*/ 9 h 294"/>
                <a:gd name="T92" fmla="*/ 100 w 2521"/>
                <a:gd name="T93" fmla="*/ 12 h 294"/>
                <a:gd name="T94" fmla="*/ 102 w 2521"/>
                <a:gd name="T95" fmla="*/ 0 h 294"/>
                <a:gd name="T96" fmla="*/ 118 w 2521"/>
                <a:gd name="T97" fmla="*/ 17 h 294"/>
                <a:gd name="T98" fmla="*/ 123 w 2521"/>
                <a:gd name="T99" fmla="*/ 13 h 294"/>
                <a:gd name="T100" fmla="*/ 125 w 2521"/>
                <a:gd name="T101" fmla="*/ 14 h 294"/>
                <a:gd name="T102" fmla="*/ 117 w 2521"/>
                <a:gd name="T103" fmla="*/ 18 h 294"/>
                <a:gd name="T104" fmla="*/ 116 w 2521"/>
                <a:gd name="T105" fmla="*/ 3 h 294"/>
                <a:gd name="T106" fmla="*/ 137 w 2521"/>
                <a:gd name="T107" fmla="*/ 11 h 294"/>
                <a:gd name="T108" fmla="*/ 139 w 2521"/>
                <a:gd name="T109" fmla="*/ 18 h 294"/>
                <a:gd name="T110" fmla="*/ 130 w 2521"/>
                <a:gd name="T111" fmla="*/ 10 h 294"/>
                <a:gd name="T112" fmla="*/ 128 w 2521"/>
                <a:gd name="T113" fmla="*/ 5 h 294"/>
                <a:gd name="T114" fmla="*/ 143 w 2521"/>
                <a:gd name="T115" fmla="*/ 3 h 294"/>
                <a:gd name="T116" fmla="*/ 158 w 2521"/>
                <a:gd name="T117" fmla="*/ 5 h 294"/>
                <a:gd name="T118" fmla="*/ 157 w 2521"/>
                <a:gd name="T119" fmla="*/ 10 h 294"/>
                <a:gd name="T120" fmla="*/ 158 w 2521"/>
                <a:gd name="T121" fmla="*/ 18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3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2 w 1777"/>
                <a:gd name="T1" fmla="*/ 65 h 1049"/>
                <a:gd name="T2" fmla="*/ 11 w 1777"/>
                <a:gd name="T3" fmla="*/ 65 h 1049"/>
                <a:gd name="T4" fmla="*/ 26 w 1777"/>
                <a:gd name="T5" fmla="*/ 65 h 1049"/>
                <a:gd name="T6" fmla="*/ 46 w 1777"/>
                <a:gd name="T7" fmla="*/ 65 h 1049"/>
                <a:gd name="T8" fmla="*/ 66 w 1777"/>
                <a:gd name="T9" fmla="*/ 65 h 1049"/>
                <a:gd name="T10" fmla="*/ 86 w 1777"/>
                <a:gd name="T11" fmla="*/ 65 h 1049"/>
                <a:gd name="T12" fmla="*/ 101 w 1777"/>
                <a:gd name="T13" fmla="*/ 65 h 1049"/>
                <a:gd name="T14" fmla="*/ 110 w 1777"/>
                <a:gd name="T15" fmla="*/ 65 h 1049"/>
                <a:gd name="T16" fmla="*/ 112 w 1777"/>
                <a:gd name="T17" fmla="*/ 64 h 1049"/>
                <a:gd name="T18" fmla="*/ 112 w 1777"/>
                <a:gd name="T19" fmla="*/ 59 h 1049"/>
                <a:gd name="T20" fmla="*/ 112 w 1777"/>
                <a:gd name="T21" fmla="*/ 50 h 1049"/>
                <a:gd name="T22" fmla="*/ 112 w 1777"/>
                <a:gd name="T23" fmla="*/ 38 h 1049"/>
                <a:gd name="T24" fmla="*/ 112 w 1777"/>
                <a:gd name="T25" fmla="*/ 26 h 1049"/>
                <a:gd name="T26" fmla="*/ 112 w 1777"/>
                <a:gd name="T27" fmla="*/ 15 h 1049"/>
                <a:gd name="T28" fmla="*/ 112 w 1777"/>
                <a:gd name="T29" fmla="*/ 6 h 1049"/>
                <a:gd name="T30" fmla="*/ 112 w 1777"/>
                <a:gd name="T31" fmla="*/ 0 h 1049"/>
                <a:gd name="T32" fmla="*/ 110 w 1777"/>
                <a:gd name="T33" fmla="*/ 0 h 1049"/>
                <a:gd name="T34" fmla="*/ 101 w 1777"/>
                <a:gd name="T35" fmla="*/ 0 h 1049"/>
                <a:gd name="T36" fmla="*/ 86 w 1777"/>
                <a:gd name="T37" fmla="*/ 0 h 1049"/>
                <a:gd name="T38" fmla="*/ 66 w 1777"/>
                <a:gd name="T39" fmla="*/ 0 h 1049"/>
                <a:gd name="T40" fmla="*/ 46 w 1777"/>
                <a:gd name="T41" fmla="*/ 0 h 1049"/>
                <a:gd name="T42" fmla="*/ 26 w 1777"/>
                <a:gd name="T43" fmla="*/ 0 h 1049"/>
                <a:gd name="T44" fmla="*/ 11 w 1777"/>
                <a:gd name="T45" fmla="*/ 0 h 1049"/>
                <a:gd name="T46" fmla="*/ 2 w 1777"/>
                <a:gd name="T47" fmla="*/ 0 h 1049"/>
                <a:gd name="T48" fmla="*/ 0 w 1777"/>
                <a:gd name="T49" fmla="*/ 0 h 1049"/>
                <a:gd name="T50" fmla="*/ 0 w 1777"/>
                <a:gd name="T51" fmla="*/ 6 h 1049"/>
                <a:gd name="T52" fmla="*/ 0 w 1777"/>
                <a:gd name="T53" fmla="*/ 15 h 1049"/>
                <a:gd name="T54" fmla="*/ 0 w 1777"/>
                <a:gd name="T55" fmla="*/ 26 h 1049"/>
                <a:gd name="T56" fmla="*/ 0 w 1777"/>
                <a:gd name="T57" fmla="*/ 38 h 1049"/>
                <a:gd name="T58" fmla="*/ 0 w 1777"/>
                <a:gd name="T59" fmla="*/ 50 h 1049"/>
                <a:gd name="T60" fmla="*/ 0 w 1777"/>
                <a:gd name="T61" fmla="*/ 59 h 1049"/>
                <a:gd name="T62" fmla="*/ 0 w 1777"/>
                <a:gd name="T63" fmla="*/ 64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146 w 2355"/>
                <a:gd name="T1" fmla="*/ 10 h 1405"/>
                <a:gd name="T2" fmla="*/ 140 w 2355"/>
                <a:gd name="T3" fmla="*/ 14 h 1405"/>
                <a:gd name="T4" fmla="*/ 136 w 2355"/>
                <a:gd name="T5" fmla="*/ 17 h 1405"/>
                <a:gd name="T6" fmla="*/ 145 w 2355"/>
                <a:gd name="T7" fmla="*/ 24 h 1405"/>
                <a:gd name="T8" fmla="*/ 145 w 2355"/>
                <a:gd name="T9" fmla="*/ 36 h 1405"/>
                <a:gd name="T10" fmla="*/ 136 w 2355"/>
                <a:gd name="T11" fmla="*/ 84 h 1405"/>
                <a:gd name="T12" fmla="*/ 120 w 2355"/>
                <a:gd name="T13" fmla="*/ 84 h 1405"/>
                <a:gd name="T14" fmla="*/ 112 w 2355"/>
                <a:gd name="T15" fmla="*/ 36 h 1405"/>
                <a:gd name="T16" fmla="*/ 112 w 2355"/>
                <a:gd name="T17" fmla="*/ 24 h 1405"/>
                <a:gd name="T18" fmla="*/ 120 w 2355"/>
                <a:gd name="T19" fmla="*/ 13 h 1405"/>
                <a:gd name="T20" fmla="*/ 123 w 2355"/>
                <a:gd name="T21" fmla="*/ 5 h 1405"/>
                <a:gd name="T22" fmla="*/ 133 w 2355"/>
                <a:gd name="T23" fmla="*/ 1 h 1405"/>
                <a:gd name="T24" fmla="*/ 66 w 2355"/>
                <a:gd name="T25" fmla="*/ 68 h 1405"/>
                <a:gd name="T26" fmla="*/ 69 w 2355"/>
                <a:gd name="T27" fmla="*/ 73 h 1405"/>
                <a:gd name="T28" fmla="*/ 80 w 2355"/>
                <a:gd name="T29" fmla="*/ 75 h 1405"/>
                <a:gd name="T30" fmla="*/ 89 w 2355"/>
                <a:gd name="T31" fmla="*/ 73 h 1405"/>
                <a:gd name="T32" fmla="*/ 90 w 2355"/>
                <a:gd name="T33" fmla="*/ 67 h 1405"/>
                <a:gd name="T34" fmla="*/ 77 w 2355"/>
                <a:gd name="T35" fmla="*/ 62 h 1405"/>
                <a:gd name="T36" fmla="*/ 57 w 2355"/>
                <a:gd name="T37" fmla="*/ 55 h 1405"/>
                <a:gd name="T38" fmla="*/ 52 w 2355"/>
                <a:gd name="T39" fmla="*/ 49 h 1405"/>
                <a:gd name="T40" fmla="*/ 52 w 2355"/>
                <a:gd name="T41" fmla="*/ 39 h 1405"/>
                <a:gd name="T42" fmla="*/ 57 w 2355"/>
                <a:gd name="T43" fmla="*/ 29 h 1405"/>
                <a:gd name="T44" fmla="*/ 66 w 2355"/>
                <a:gd name="T45" fmla="*/ 23 h 1405"/>
                <a:gd name="T46" fmla="*/ 80 w 2355"/>
                <a:gd name="T47" fmla="*/ 22 h 1405"/>
                <a:gd name="T48" fmla="*/ 93 w 2355"/>
                <a:gd name="T49" fmla="*/ 24 h 1405"/>
                <a:gd name="T50" fmla="*/ 101 w 2355"/>
                <a:gd name="T51" fmla="*/ 31 h 1405"/>
                <a:gd name="T52" fmla="*/ 105 w 2355"/>
                <a:gd name="T53" fmla="*/ 42 h 1405"/>
                <a:gd name="T54" fmla="*/ 88 w 2355"/>
                <a:gd name="T55" fmla="*/ 41 h 1405"/>
                <a:gd name="T56" fmla="*/ 85 w 2355"/>
                <a:gd name="T57" fmla="*/ 36 h 1405"/>
                <a:gd name="T58" fmla="*/ 73 w 2355"/>
                <a:gd name="T59" fmla="*/ 35 h 1405"/>
                <a:gd name="T60" fmla="*/ 68 w 2355"/>
                <a:gd name="T61" fmla="*/ 39 h 1405"/>
                <a:gd name="T62" fmla="*/ 70 w 2355"/>
                <a:gd name="T63" fmla="*/ 44 h 1405"/>
                <a:gd name="T64" fmla="*/ 92 w 2355"/>
                <a:gd name="T65" fmla="*/ 50 h 1405"/>
                <a:gd name="T66" fmla="*/ 104 w 2355"/>
                <a:gd name="T67" fmla="*/ 58 h 1405"/>
                <a:gd name="T68" fmla="*/ 107 w 2355"/>
                <a:gd name="T69" fmla="*/ 65 h 1405"/>
                <a:gd name="T70" fmla="*/ 105 w 2355"/>
                <a:gd name="T71" fmla="*/ 76 h 1405"/>
                <a:gd name="T72" fmla="*/ 98 w 2355"/>
                <a:gd name="T73" fmla="*/ 84 h 1405"/>
                <a:gd name="T74" fmla="*/ 85 w 2355"/>
                <a:gd name="T75" fmla="*/ 88 h 1405"/>
                <a:gd name="T76" fmla="*/ 68 w 2355"/>
                <a:gd name="T77" fmla="*/ 87 h 1405"/>
                <a:gd name="T78" fmla="*/ 56 w 2355"/>
                <a:gd name="T79" fmla="*/ 82 h 1405"/>
                <a:gd name="T80" fmla="*/ 50 w 2355"/>
                <a:gd name="T81" fmla="*/ 73 h 1405"/>
                <a:gd name="T82" fmla="*/ 58 w 2355"/>
                <a:gd name="T83" fmla="*/ 68 h 1405"/>
                <a:gd name="T84" fmla="*/ 23 w 2355"/>
                <a:gd name="T85" fmla="*/ 87 h 1405"/>
                <a:gd name="T86" fmla="*/ 37 w 2355"/>
                <a:gd name="T87" fmla="*/ 80 h 1405"/>
                <a:gd name="T88" fmla="*/ 43 w 2355"/>
                <a:gd name="T89" fmla="*/ 68 h 1405"/>
                <a:gd name="T90" fmla="*/ 26 w 2355"/>
                <a:gd name="T91" fmla="*/ 70 h 1405"/>
                <a:gd name="T92" fmla="*/ 18 w 2355"/>
                <a:gd name="T93" fmla="*/ 75 h 1405"/>
                <a:gd name="T94" fmla="*/ 7 w 2355"/>
                <a:gd name="T95" fmla="*/ 73 h 1405"/>
                <a:gd name="T96" fmla="*/ 0 w 2355"/>
                <a:gd name="T97" fmla="*/ 65 h 1405"/>
                <a:gd name="T98" fmla="*/ 5 w 2355"/>
                <a:gd name="T99" fmla="*/ 87 h 1405"/>
                <a:gd name="T100" fmla="*/ 8 w 2355"/>
                <a:gd name="T101" fmla="*/ 36 h 1405"/>
                <a:gd name="T102" fmla="*/ 21 w 2355"/>
                <a:gd name="T103" fmla="*/ 37 h 1405"/>
                <a:gd name="T104" fmla="*/ 28 w 2355"/>
                <a:gd name="T105" fmla="*/ 48 h 1405"/>
                <a:gd name="T106" fmla="*/ 0 w 2355"/>
                <a:gd name="T107" fmla="*/ 54 h 1405"/>
                <a:gd name="T108" fmla="*/ 45 w 2355"/>
                <a:gd name="T109" fmla="*/ 59 h 1405"/>
                <a:gd name="T110" fmla="*/ 43 w 2355"/>
                <a:gd name="T111" fmla="*/ 43 h 1405"/>
                <a:gd name="T112" fmla="*/ 34 w 2355"/>
                <a:gd name="T113" fmla="*/ 28 h 1405"/>
                <a:gd name="T114" fmla="*/ 18 w 2355"/>
                <a:gd name="T115" fmla="*/ 22 h 1405"/>
                <a:gd name="T116" fmla="*/ 0 w 2355"/>
                <a:gd name="T117" fmla="*/ 24 h 1405"/>
                <a:gd name="T118" fmla="*/ 0 w 2355"/>
                <a:gd name="T119" fmla="*/ 45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5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75 w 1237"/>
                <a:gd name="T1" fmla="*/ 3 h 939"/>
                <a:gd name="T2" fmla="*/ 76 w 1237"/>
                <a:gd name="T3" fmla="*/ 3 h 939"/>
                <a:gd name="T4" fmla="*/ 74 w 1237"/>
                <a:gd name="T5" fmla="*/ 5 h 939"/>
                <a:gd name="T6" fmla="*/ 75 w 1237"/>
                <a:gd name="T7" fmla="*/ 8 h 939"/>
                <a:gd name="T8" fmla="*/ 74 w 1237"/>
                <a:gd name="T9" fmla="*/ 7 h 939"/>
                <a:gd name="T10" fmla="*/ 72 w 1237"/>
                <a:gd name="T11" fmla="*/ 6 h 939"/>
                <a:gd name="T12" fmla="*/ 69 w 1237"/>
                <a:gd name="T13" fmla="*/ 8 h 939"/>
                <a:gd name="T14" fmla="*/ 70 w 1237"/>
                <a:gd name="T15" fmla="*/ 5 h 939"/>
                <a:gd name="T16" fmla="*/ 69 w 1237"/>
                <a:gd name="T17" fmla="*/ 4 h 939"/>
                <a:gd name="T18" fmla="*/ 68 w 1237"/>
                <a:gd name="T19" fmla="*/ 3 h 939"/>
                <a:gd name="T20" fmla="*/ 71 w 1237"/>
                <a:gd name="T21" fmla="*/ 3 h 939"/>
                <a:gd name="T22" fmla="*/ 72 w 1237"/>
                <a:gd name="T23" fmla="*/ 0 h 939"/>
                <a:gd name="T24" fmla="*/ 73 w 1237"/>
                <a:gd name="T25" fmla="*/ 1 h 939"/>
                <a:gd name="T26" fmla="*/ 58 w 1237"/>
                <a:gd name="T27" fmla="*/ 6 h 939"/>
                <a:gd name="T28" fmla="*/ 63 w 1237"/>
                <a:gd name="T29" fmla="*/ 6 h 939"/>
                <a:gd name="T30" fmla="*/ 61 w 1237"/>
                <a:gd name="T31" fmla="*/ 8 h 939"/>
                <a:gd name="T32" fmla="*/ 59 w 1237"/>
                <a:gd name="T33" fmla="*/ 11 h 939"/>
                <a:gd name="T34" fmla="*/ 61 w 1237"/>
                <a:gd name="T35" fmla="*/ 16 h 939"/>
                <a:gd name="T36" fmla="*/ 57 w 1237"/>
                <a:gd name="T37" fmla="*/ 13 h 939"/>
                <a:gd name="T38" fmla="*/ 53 w 1237"/>
                <a:gd name="T39" fmla="*/ 14 h 939"/>
                <a:gd name="T40" fmla="*/ 51 w 1237"/>
                <a:gd name="T41" fmla="*/ 15 h 939"/>
                <a:gd name="T42" fmla="*/ 53 w 1237"/>
                <a:gd name="T43" fmla="*/ 10 h 939"/>
                <a:gd name="T44" fmla="*/ 48 w 1237"/>
                <a:gd name="T45" fmla="*/ 7 h 939"/>
                <a:gd name="T46" fmla="*/ 51 w 1237"/>
                <a:gd name="T47" fmla="*/ 6 h 939"/>
                <a:gd name="T48" fmla="*/ 54 w 1237"/>
                <a:gd name="T49" fmla="*/ 5 h 939"/>
                <a:gd name="T50" fmla="*/ 56 w 1237"/>
                <a:gd name="T51" fmla="*/ 0 h 939"/>
                <a:gd name="T52" fmla="*/ 57 w 1237"/>
                <a:gd name="T53" fmla="*/ 5 h 939"/>
                <a:gd name="T54" fmla="*/ 22 w 1237"/>
                <a:gd name="T55" fmla="*/ 37 h 939"/>
                <a:gd name="T56" fmla="*/ 28 w 1237"/>
                <a:gd name="T57" fmla="*/ 37 h 939"/>
                <a:gd name="T58" fmla="*/ 35 w 1237"/>
                <a:gd name="T59" fmla="*/ 37 h 939"/>
                <a:gd name="T60" fmla="*/ 30 w 1237"/>
                <a:gd name="T61" fmla="*/ 41 h 939"/>
                <a:gd name="T62" fmla="*/ 25 w 1237"/>
                <a:gd name="T63" fmla="*/ 46 h 939"/>
                <a:gd name="T64" fmla="*/ 26 w 1237"/>
                <a:gd name="T65" fmla="*/ 52 h 939"/>
                <a:gd name="T66" fmla="*/ 28 w 1237"/>
                <a:gd name="T67" fmla="*/ 58 h 939"/>
                <a:gd name="T68" fmla="*/ 23 w 1237"/>
                <a:gd name="T69" fmla="*/ 54 h 939"/>
                <a:gd name="T70" fmla="*/ 16 w 1237"/>
                <a:gd name="T71" fmla="*/ 52 h 939"/>
                <a:gd name="T72" fmla="*/ 6 w 1237"/>
                <a:gd name="T73" fmla="*/ 58 h 939"/>
                <a:gd name="T74" fmla="*/ 8 w 1237"/>
                <a:gd name="T75" fmla="*/ 54 h 939"/>
                <a:gd name="T76" fmla="*/ 10 w 1237"/>
                <a:gd name="T77" fmla="*/ 47 h 939"/>
                <a:gd name="T78" fmla="*/ 9 w 1237"/>
                <a:gd name="T79" fmla="*/ 44 h 939"/>
                <a:gd name="T80" fmla="*/ 0 w 1237"/>
                <a:gd name="T81" fmla="*/ 37 h 939"/>
                <a:gd name="T82" fmla="*/ 4 w 1237"/>
                <a:gd name="T83" fmla="*/ 37 h 939"/>
                <a:gd name="T84" fmla="*/ 11 w 1237"/>
                <a:gd name="T85" fmla="*/ 37 h 939"/>
                <a:gd name="T86" fmla="*/ 13 w 1237"/>
                <a:gd name="T87" fmla="*/ 36 h 939"/>
                <a:gd name="T88" fmla="*/ 15 w 1237"/>
                <a:gd name="T89" fmla="*/ 31 h 939"/>
                <a:gd name="T90" fmla="*/ 17 w 1237"/>
                <a:gd name="T91" fmla="*/ 25 h 939"/>
                <a:gd name="T92" fmla="*/ 18 w 1237"/>
                <a:gd name="T93" fmla="*/ 26 h 939"/>
                <a:gd name="T94" fmla="*/ 20 w 1237"/>
                <a:gd name="T95" fmla="*/ 33 h 939"/>
                <a:gd name="T96" fmla="*/ 22 w 1237"/>
                <a:gd name="T97" fmla="*/ 37 h 939"/>
                <a:gd name="T98" fmla="*/ 42 w 1237"/>
                <a:gd name="T99" fmla="*/ 16 h 939"/>
                <a:gd name="T100" fmla="*/ 45 w 1237"/>
                <a:gd name="T101" fmla="*/ 17 h 939"/>
                <a:gd name="T102" fmla="*/ 39 w 1237"/>
                <a:gd name="T103" fmla="*/ 21 h 939"/>
                <a:gd name="T104" fmla="*/ 41 w 1237"/>
                <a:gd name="T105" fmla="*/ 27 h 939"/>
                <a:gd name="T106" fmla="*/ 39 w 1237"/>
                <a:gd name="T107" fmla="*/ 26 h 939"/>
                <a:gd name="T108" fmla="*/ 34 w 1237"/>
                <a:gd name="T109" fmla="*/ 25 h 939"/>
                <a:gd name="T110" fmla="*/ 29 w 1237"/>
                <a:gd name="T111" fmla="*/ 29 h 939"/>
                <a:gd name="T112" fmla="*/ 31 w 1237"/>
                <a:gd name="T113" fmla="*/ 22 h 939"/>
                <a:gd name="T114" fmla="*/ 28 w 1237"/>
                <a:gd name="T115" fmla="*/ 18 h 939"/>
                <a:gd name="T116" fmla="*/ 26 w 1237"/>
                <a:gd name="T117" fmla="*/ 16 h 939"/>
                <a:gd name="T118" fmla="*/ 33 w 1237"/>
                <a:gd name="T119" fmla="*/ 16 h 939"/>
                <a:gd name="T120" fmla="*/ 35 w 1237"/>
                <a:gd name="T121" fmla="*/ 9 h 939"/>
                <a:gd name="T122" fmla="*/ 37 w 1237"/>
                <a:gd name="T123" fmla="*/ 12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6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0 h 1107"/>
                <a:gd name="T2" fmla="*/ 3 w 1739"/>
                <a:gd name="T3" fmla="*/ 14 h 1107"/>
                <a:gd name="T4" fmla="*/ 6 w 1739"/>
                <a:gd name="T5" fmla="*/ 8 h 1107"/>
                <a:gd name="T6" fmla="*/ 20 w 1739"/>
                <a:gd name="T7" fmla="*/ 14 h 1107"/>
                <a:gd name="T8" fmla="*/ 32 w 1739"/>
                <a:gd name="T9" fmla="*/ 7 h 1107"/>
                <a:gd name="T10" fmla="*/ 30 w 1739"/>
                <a:gd name="T11" fmla="*/ 19 h 1107"/>
                <a:gd name="T12" fmla="*/ 38 w 1739"/>
                <a:gd name="T13" fmla="*/ 9 h 1107"/>
                <a:gd name="T14" fmla="*/ 50 w 1739"/>
                <a:gd name="T15" fmla="*/ 16 h 1107"/>
                <a:gd name="T16" fmla="*/ 43 w 1739"/>
                <a:gd name="T17" fmla="*/ 16 h 1107"/>
                <a:gd name="T18" fmla="*/ 57 w 1739"/>
                <a:gd name="T19" fmla="*/ 8 h 1107"/>
                <a:gd name="T20" fmla="*/ 64 w 1739"/>
                <a:gd name="T21" fmla="*/ 18 h 1107"/>
                <a:gd name="T22" fmla="*/ 53 w 1739"/>
                <a:gd name="T23" fmla="*/ 7 h 1107"/>
                <a:gd name="T24" fmla="*/ 60 w 1739"/>
                <a:gd name="T25" fmla="*/ 9 h 1107"/>
                <a:gd name="T26" fmla="*/ 74 w 1739"/>
                <a:gd name="T27" fmla="*/ 8 h 1107"/>
                <a:gd name="T28" fmla="*/ 80 w 1739"/>
                <a:gd name="T29" fmla="*/ 17 h 1107"/>
                <a:gd name="T30" fmla="*/ 72 w 1739"/>
                <a:gd name="T31" fmla="*/ 16 h 1107"/>
                <a:gd name="T32" fmla="*/ 68 w 1739"/>
                <a:gd name="T33" fmla="*/ 10 h 1107"/>
                <a:gd name="T34" fmla="*/ 77 w 1739"/>
                <a:gd name="T35" fmla="*/ 10 h 1107"/>
                <a:gd name="T36" fmla="*/ 92 w 1739"/>
                <a:gd name="T37" fmla="*/ 8 h 1107"/>
                <a:gd name="T38" fmla="*/ 100 w 1739"/>
                <a:gd name="T39" fmla="*/ 25 h 1107"/>
                <a:gd name="T40" fmla="*/ 101 w 1739"/>
                <a:gd name="T41" fmla="*/ 14 h 1107"/>
                <a:gd name="T42" fmla="*/ 106 w 1739"/>
                <a:gd name="T43" fmla="*/ 0 h 1107"/>
                <a:gd name="T44" fmla="*/ 9 w 1739"/>
                <a:gd name="T45" fmla="*/ 38 h 1107"/>
                <a:gd name="T46" fmla="*/ 0 w 1739"/>
                <a:gd name="T47" fmla="*/ 41 h 1107"/>
                <a:gd name="T48" fmla="*/ 1 w 1739"/>
                <a:gd name="T49" fmla="*/ 38 h 1107"/>
                <a:gd name="T50" fmla="*/ 17 w 1739"/>
                <a:gd name="T51" fmla="*/ 32 h 1107"/>
                <a:gd name="T52" fmla="*/ 17 w 1739"/>
                <a:gd name="T53" fmla="*/ 45 h 1107"/>
                <a:gd name="T54" fmla="*/ 17 w 1739"/>
                <a:gd name="T55" fmla="*/ 32 h 1107"/>
                <a:gd name="T56" fmla="*/ 14 w 1739"/>
                <a:gd name="T57" fmla="*/ 35 h 1107"/>
                <a:gd name="T58" fmla="*/ 27 w 1739"/>
                <a:gd name="T59" fmla="*/ 35 h 1107"/>
                <a:gd name="T60" fmla="*/ 33 w 1739"/>
                <a:gd name="T61" fmla="*/ 43 h 1107"/>
                <a:gd name="T62" fmla="*/ 25 w 1739"/>
                <a:gd name="T63" fmla="*/ 34 h 1107"/>
                <a:gd name="T64" fmla="*/ 37 w 1739"/>
                <a:gd name="T65" fmla="*/ 28 h 1107"/>
                <a:gd name="T66" fmla="*/ 41 w 1739"/>
                <a:gd name="T67" fmla="*/ 33 h 1107"/>
                <a:gd name="T68" fmla="*/ 50 w 1739"/>
                <a:gd name="T69" fmla="*/ 44 h 1107"/>
                <a:gd name="T70" fmla="*/ 40 w 1739"/>
                <a:gd name="T71" fmla="*/ 39 h 1107"/>
                <a:gd name="T72" fmla="*/ 42 w 1739"/>
                <a:gd name="T73" fmla="*/ 35 h 1107"/>
                <a:gd name="T74" fmla="*/ 47 w 1739"/>
                <a:gd name="T75" fmla="*/ 41 h 1107"/>
                <a:gd name="T76" fmla="*/ 52 w 1739"/>
                <a:gd name="T77" fmla="*/ 28 h 1107"/>
                <a:gd name="T78" fmla="*/ 59 w 1739"/>
                <a:gd name="T79" fmla="*/ 36 h 1107"/>
                <a:gd name="T80" fmla="*/ 63 w 1739"/>
                <a:gd name="T81" fmla="*/ 32 h 1107"/>
                <a:gd name="T82" fmla="*/ 72 w 1739"/>
                <a:gd name="T83" fmla="*/ 38 h 1107"/>
                <a:gd name="T84" fmla="*/ 0 w 1739"/>
                <a:gd name="T85" fmla="*/ 59 h 1107"/>
                <a:gd name="T86" fmla="*/ 5 w 1739"/>
                <a:gd name="T87" fmla="*/ 57 h 1107"/>
                <a:gd name="T88" fmla="*/ 15 w 1739"/>
                <a:gd name="T89" fmla="*/ 69 h 1107"/>
                <a:gd name="T90" fmla="*/ 9 w 1739"/>
                <a:gd name="T91" fmla="*/ 58 h 1107"/>
                <a:gd name="T92" fmla="*/ 11 w 1739"/>
                <a:gd name="T93" fmla="*/ 59 h 1107"/>
                <a:gd name="T94" fmla="*/ 27 w 1739"/>
                <a:gd name="T95" fmla="*/ 60 h 1107"/>
                <a:gd name="T96" fmla="*/ 20 w 1739"/>
                <a:gd name="T97" fmla="*/ 57 h 1107"/>
                <a:gd name="T98" fmla="*/ 40 w 1739"/>
                <a:gd name="T99" fmla="*/ 68 h 1107"/>
                <a:gd name="T100" fmla="*/ 32 w 1739"/>
                <a:gd name="T101" fmla="*/ 59 h 1107"/>
                <a:gd name="T102" fmla="*/ 37 w 1739"/>
                <a:gd name="T103" fmla="*/ 68 h 1107"/>
                <a:gd name="T104" fmla="*/ 33 w 1739"/>
                <a:gd name="T105" fmla="*/ 61 h 1107"/>
                <a:gd name="T106" fmla="*/ 52 w 1739"/>
                <a:gd name="T107" fmla="*/ 67 h 1107"/>
                <a:gd name="T108" fmla="*/ 75 w 1739"/>
                <a:gd name="T109" fmla="*/ 54 h 1107"/>
                <a:gd name="T110" fmla="*/ 73 w 1739"/>
                <a:gd name="T111" fmla="*/ 68 h 1107"/>
                <a:gd name="T112" fmla="*/ 72 w 1739"/>
                <a:gd name="T113" fmla="*/ 69 h 1107"/>
                <a:gd name="T114" fmla="*/ 76 w 1739"/>
                <a:gd name="T115" fmla="*/ 52 h 1107"/>
                <a:gd name="T116" fmla="*/ 70 w 1739"/>
                <a:gd name="T117" fmla="*/ 49 h 1107"/>
                <a:gd name="T118" fmla="*/ 97 w 1739"/>
                <a:gd name="T119" fmla="*/ 55 h 1107"/>
                <a:gd name="T120" fmla="*/ 95 w 1739"/>
                <a:gd name="T121" fmla="*/ 69 h 1107"/>
                <a:gd name="T122" fmla="*/ 92 w 1739"/>
                <a:gd name="T123" fmla="*/ 60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7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7 w 317"/>
                <a:gd name="T1" fmla="*/ 10 h 235"/>
                <a:gd name="T2" fmla="*/ 7 w 317"/>
                <a:gd name="T3" fmla="*/ 9 h 235"/>
                <a:gd name="T4" fmla="*/ 7 w 317"/>
                <a:gd name="T5" fmla="*/ 8 h 235"/>
                <a:gd name="T6" fmla="*/ 6 w 317"/>
                <a:gd name="T7" fmla="*/ 7 h 235"/>
                <a:gd name="T8" fmla="*/ 5 w 317"/>
                <a:gd name="T9" fmla="*/ 6 h 235"/>
                <a:gd name="T10" fmla="*/ 4 w 317"/>
                <a:gd name="T11" fmla="*/ 6 h 235"/>
                <a:gd name="T12" fmla="*/ 3 w 317"/>
                <a:gd name="T13" fmla="*/ 6 h 235"/>
                <a:gd name="T14" fmla="*/ 2 w 317"/>
                <a:gd name="T15" fmla="*/ 6 h 235"/>
                <a:gd name="T16" fmla="*/ 1 w 317"/>
                <a:gd name="T17" fmla="*/ 7 h 235"/>
                <a:gd name="T18" fmla="*/ 0 w 317"/>
                <a:gd name="T19" fmla="*/ 8 h 235"/>
                <a:gd name="T20" fmla="*/ 0 w 317"/>
                <a:gd name="T21" fmla="*/ 9 h 235"/>
                <a:gd name="T22" fmla="*/ 0 w 317"/>
                <a:gd name="T23" fmla="*/ 10 h 235"/>
                <a:gd name="T24" fmla="*/ 0 w 317"/>
                <a:gd name="T25" fmla="*/ 11 h 235"/>
                <a:gd name="T26" fmla="*/ 0 w 317"/>
                <a:gd name="T27" fmla="*/ 11 h 235"/>
                <a:gd name="T28" fmla="*/ 0 w 317"/>
                <a:gd name="T29" fmla="*/ 12 h 235"/>
                <a:gd name="T30" fmla="*/ 1 w 317"/>
                <a:gd name="T31" fmla="*/ 14 h 235"/>
                <a:gd name="T32" fmla="*/ 2 w 317"/>
                <a:gd name="T33" fmla="*/ 14 h 235"/>
                <a:gd name="T34" fmla="*/ 3 w 317"/>
                <a:gd name="T35" fmla="*/ 14 h 235"/>
                <a:gd name="T36" fmla="*/ 4 w 317"/>
                <a:gd name="T37" fmla="*/ 14 h 235"/>
                <a:gd name="T38" fmla="*/ 5 w 317"/>
                <a:gd name="T39" fmla="*/ 14 h 235"/>
                <a:gd name="T40" fmla="*/ 6 w 317"/>
                <a:gd name="T41" fmla="*/ 14 h 235"/>
                <a:gd name="T42" fmla="*/ 7 w 317"/>
                <a:gd name="T43" fmla="*/ 12 h 235"/>
                <a:gd name="T44" fmla="*/ 7 w 317"/>
                <a:gd name="T45" fmla="*/ 11 h 235"/>
                <a:gd name="T46" fmla="*/ 7 w 317"/>
                <a:gd name="T47" fmla="*/ 11 h 235"/>
                <a:gd name="T48" fmla="*/ 19 w 317"/>
                <a:gd name="T49" fmla="*/ 3 h 235"/>
                <a:gd name="T50" fmla="*/ 19 w 317"/>
                <a:gd name="T51" fmla="*/ 3 h 235"/>
                <a:gd name="T52" fmla="*/ 19 w 317"/>
                <a:gd name="T53" fmla="*/ 2 h 235"/>
                <a:gd name="T54" fmla="*/ 18 w 317"/>
                <a:gd name="T55" fmla="*/ 1 h 235"/>
                <a:gd name="T56" fmla="*/ 17 w 317"/>
                <a:gd name="T57" fmla="*/ 0 h 235"/>
                <a:gd name="T58" fmla="*/ 16 w 317"/>
                <a:gd name="T59" fmla="*/ 0 h 235"/>
                <a:gd name="T60" fmla="*/ 15 w 317"/>
                <a:gd name="T61" fmla="*/ 0 h 235"/>
                <a:gd name="T62" fmla="*/ 15 w 317"/>
                <a:gd name="T63" fmla="*/ 0 h 235"/>
                <a:gd name="T64" fmla="*/ 14 w 317"/>
                <a:gd name="T65" fmla="*/ 0 h 235"/>
                <a:gd name="T66" fmla="*/ 13 w 317"/>
                <a:gd name="T67" fmla="*/ 1 h 235"/>
                <a:gd name="T68" fmla="*/ 12 w 317"/>
                <a:gd name="T69" fmla="*/ 2 h 235"/>
                <a:gd name="T70" fmla="*/ 11 w 317"/>
                <a:gd name="T71" fmla="*/ 3 h 235"/>
                <a:gd name="T72" fmla="*/ 11 w 317"/>
                <a:gd name="T73" fmla="*/ 3 h 235"/>
                <a:gd name="T74" fmla="*/ 11 w 317"/>
                <a:gd name="T75" fmla="*/ 4 h 235"/>
                <a:gd name="T76" fmla="*/ 12 w 317"/>
                <a:gd name="T77" fmla="*/ 5 h 235"/>
                <a:gd name="T78" fmla="*/ 13 w 317"/>
                <a:gd name="T79" fmla="*/ 6 h 235"/>
                <a:gd name="T80" fmla="*/ 14 w 317"/>
                <a:gd name="T81" fmla="*/ 7 h 235"/>
                <a:gd name="T82" fmla="*/ 15 w 317"/>
                <a:gd name="T83" fmla="*/ 7 h 235"/>
                <a:gd name="T84" fmla="*/ 15 w 317"/>
                <a:gd name="T85" fmla="*/ 7 h 235"/>
                <a:gd name="T86" fmla="*/ 16 w 317"/>
                <a:gd name="T87" fmla="*/ 7 h 235"/>
                <a:gd name="T88" fmla="*/ 17 w 317"/>
                <a:gd name="T89" fmla="*/ 7 h 235"/>
                <a:gd name="T90" fmla="*/ 18 w 317"/>
                <a:gd name="T91" fmla="*/ 6 h 235"/>
                <a:gd name="T92" fmla="*/ 19 w 317"/>
                <a:gd name="T93" fmla="*/ 5 h 235"/>
                <a:gd name="T94" fmla="*/ 19 w 317"/>
                <a:gd name="T95" fmla="*/ 4 h 235"/>
                <a:gd name="T96" fmla="*/ 19 w 317"/>
                <a:gd name="T97" fmla="*/ 3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8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89 w 1559"/>
                <a:gd name="T1" fmla="*/ 19 h 639"/>
                <a:gd name="T2" fmla="*/ 89 w 1559"/>
                <a:gd name="T3" fmla="*/ 13 h 639"/>
                <a:gd name="T4" fmla="*/ 89 w 1559"/>
                <a:gd name="T5" fmla="*/ 6 h 639"/>
                <a:gd name="T6" fmla="*/ 89 w 1559"/>
                <a:gd name="T7" fmla="*/ 0 h 639"/>
                <a:gd name="T8" fmla="*/ 88 w 1559"/>
                <a:gd name="T9" fmla="*/ 0 h 639"/>
                <a:gd name="T10" fmla="*/ 81 w 1559"/>
                <a:gd name="T11" fmla="*/ 0 h 639"/>
                <a:gd name="T12" fmla="*/ 68 w 1559"/>
                <a:gd name="T13" fmla="*/ 0 h 639"/>
                <a:gd name="T14" fmla="*/ 53 w 1559"/>
                <a:gd name="T15" fmla="*/ 0 h 639"/>
                <a:gd name="T16" fmla="*/ 36 w 1559"/>
                <a:gd name="T17" fmla="*/ 0 h 639"/>
                <a:gd name="T18" fmla="*/ 20 w 1559"/>
                <a:gd name="T19" fmla="*/ 0 h 639"/>
                <a:gd name="T20" fmla="*/ 8 w 1559"/>
                <a:gd name="T21" fmla="*/ 0 h 639"/>
                <a:gd name="T22" fmla="*/ 1 w 1559"/>
                <a:gd name="T23" fmla="*/ 0 h 639"/>
                <a:gd name="T24" fmla="*/ 0 w 1559"/>
                <a:gd name="T25" fmla="*/ 1 h 639"/>
                <a:gd name="T26" fmla="*/ 0 w 1559"/>
                <a:gd name="T27" fmla="*/ 10 h 639"/>
                <a:gd name="T28" fmla="*/ 0 w 1559"/>
                <a:gd name="T29" fmla="*/ 23 h 639"/>
                <a:gd name="T30" fmla="*/ 0 w 1559"/>
                <a:gd name="T31" fmla="*/ 32 h 639"/>
                <a:gd name="T32" fmla="*/ 1 w 1559"/>
                <a:gd name="T33" fmla="*/ 34 h 639"/>
                <a:gd name="T34" fmla="*/ 6 w 1559"/>
                <a:gd name="T35" fmla="*/ 34 h 639"/>
                <a:gd name="T36" fmla="*/ 7 w 1559"/>
                <a:gd name="T37" fmla="*/ 33 h 639"/>
                <a:gd name="T38" fmla="*/ 7 w 1559"/>
                <a:gd name="T39" fmla="*/ 27 h 639"/>
                <a:gd name="T40" fmla="*/ 7 w 1559"/>
                <a:gd name="T41" fmla="*/ 18 h 639"/>
                <a:gd name="T42" fmla="*/ 7 w 1559"/>
                <a:gd name="T43" fmla="*/ 9 h 639"/>
                <a:gd name="T44" fmla="*/ 8 w 1559"/>
                <a:gd name="T45" fmla="*/ 7 h 639"/>
                <a:gd name="T46" fmla="*/ 14 w 1559"/>
                <a:gd name="T47" fmla="*/ 7 h 639"/>
                <a:gd name="T48" fmla="*/ 24 w 1559"/>
                <a:gd name="T49" fmla="*/ 7 h 639"/>
                <a:gd name="T50" fmla="*/ 37 w 1559"/>
                <a:gd name="T51" fmla="*/ 7 h 639"/>
                <a:gd name="T52" fmla="*/ 51 w 1559"/>
                <a:gd name="T53" fmla="*/ 7 h 639"/>
                <a:gd name="T54" fmla="*/ 64 w 1559"/>
                <a:gd name="T55" fmla="*/ 7 h 639"/>
                <a:gd name="T56" fmla="*/ 75 w 1559"/>
                <a:gd name="T57" fmla="*/ 7 h 639"/>
                <a:gd name="T58" fmla="*/ 81 w 1559"/>
                <a:gd name="T59" fmla="*/ 7 h 639"/>
                <a:gd name="T60" fmla="*/ 82 w 1559"/>
                <a:gd name="T61" fmla="*/ 7 h 639"/>
                <a:gd name="T62" fmla="*/ 82 w 1559"/>
                <a:gd name="T63" fmla="*/ 11 h 639"/>
                <a:gd name="T64" fmla="*/ 82 w 1559"/>
                <a:gd name="T65" fmla="*/ 15 h 639"/>
                <a:gd name="T66" fmla="*/ 82 w 1559"/>
                <a:gd name="T67" fmla="*/ 19 h 639"/>
                <a:gd name="T68" fmla="*/ 81 w 1559"/>
                <a:gd name="T69" fmla="*/ 20 h 639"/>
                <a:gd name="T70" fmla="*/ 75 w 1559"/>
                <a:gd name="T71" fmla="*/ 20 h 639"/>
                <a:gd name="T72" fmla="*/ 74 w 1559"/>
                <a:gd name="T73" fmla="*/ 20 h 639"/>
                <a:gd name="T74" fmla="*/ 78 w 1559"/>
                <a:gd name="T75" fmla="*/ 26 h 639"/>
                <a:gd name="T76" fmla="*/ 82 w 1559"/>
                <a:gd name="T77" fmla="*/ 33 h 639"/>
                <a:gd name="T78" fmla="*/ 85 w 1559"/>
                <a:gd name="T79" fmla="*/ 39 h 639"/>
                <a:gd name="T80" fmla="*/ 86 w 1559"/>
                <a:gd name="T81" fmla="*/ 39 h 639"/>
                <a:gd name="T82" fmla="*/ 89 w 1559"/>
                <a:gd name="T83" fmla="*/ 33 h 639"/>
                <a:gd name="T84" fmla="*/ 93 w 1559"/>
                <a:gd name="T85" fmla="*/ 26 h 639"/>
                <a:gd name="T86" fmla="*/ 96 w 1559"/>
                <a:gd name="T87" fmla="*/ 20 h 639"/>
                <a:gd name="T88" fmla="*/ 96 w 1559"/>
                <a:gd name="T89" fmla="*/ 20 h 639"/>
                <a:gd name="T90" fmla="*/ 90 w 1559"/>
                <a:gd name="T91" fmla="*/ 20 h 639"/>
                <a:gd name="T92" fmla="*/ 85 w 1559"/>
                <a:gd name="T93" fmla="*/ 33 h 639"/>
                <a:gd name="T94" fmla="*/ 83 w 1559"/>
                <a:gd name="T95" fmla="*/ 28 h 639"/>
                <a:gd name="T96" fmla="*/ 80 w 1559"/>
                <a:gd name="T97" fmla="*/ 23 h 639"/>
                <a:gd name="T98" fmla="*/ 85 w 1559"/>
                <a:gd name="T99" fmla="*/ 23 h 639"/>
                <a:gd name="T100" fmla="*/ 91 w 1559"/>
                <a:gd name="T101" fmla="*/ 23 h 639"/>
                <a:gd name="T102" fmla="*/ 88 w 1559"/>
                <a:gd name="T103" fmla="*/ 28 h 639"/>
                <a:gd name="T104" fmla="*/ 85 w 1559"/>
                <a:gd name="T105" fmla="*/ 33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9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7 w 468"/>
                <a:gd name="T1" fmla="*/ 37 h 685"/>
                <a:gd name="T2" fmla="*/ 6 w 468"/>
                <a:gd name="T3" fmla="*/ 35 h 685"/>
                <a:gd name="T4" fmla="*/ 4 w 468"/>
                <a:gd name="T5" fmla="*/ 34 h 685"/>
                <a:gd name="T6" fmla="*/ 2 w 468"/>
                <a:gd name="T7" fmla="*/ 35 h 685"/>
                <a:gd name="T8" fmla="*/ 0 w 468"/>
                <a:gd name="T9" fmla="*/ 36 h 685"/>
                <a:gd name="T10" fmla="*/ 0 w 468"/>
                <a:gd name="T11" fmla="*/ 38 h 685"/>
                <a:gd name="T12" fmla="*/ 0 w 468"/>
                <a:gd name="T13" fmla="*/ 40 h 685"/>
                <a:gd name="T14" fmla="*/ 1 w 468"/>
                <a:gd name="T15" fmla="*/ 42 h 685"/>
                <a:gd name="T16" fmla="*/ 3 w 468"/>
                <a:gd name="T17" fmla="*/ 42 h 685"/>
                <a:gd name="T18" fmla="*/ 5 w 468"/>
                <a:gd name="T19" fmla="*/ 42 h 685"/>
                <a:gd name="T20" fmla="*/ 7 w 468"/>
                <a:gd name="T21" fmla="*/ 41 h 685"/>
                <a:gd name="T22" fmla="*/ 7 w 468"/>
                <a:gd name="T23" fmla="*/ 39 h 685"/>
                <a:gd name="T24" fmla="*/ 13 w 468"/>
                <a:gd name="T25" fmla="*/ 23 h 685"/>
                <a:gd name="T26" fmla="*/ 12 w 468"/>
                <a:gd name="T27" fmla="*/ 21 h 685"/>
                <a:gd name="T28" fmla="*/ 10 w 468"/>
                <a:gd name="T29" fmla="*/ 20 h 685"/>
                <a:gd name="T30" fmla="*/ 9 w 468"/>
                <a:gd name="T31" fmla="*/ 20 h 685"/>
                <a:gd name="T32" fmla="*/ 7 w 468"/>
                <a:gd name="T33" fmla="*/ 21 h 685"/>
                <a:gd name="T34" fmla="*/ 6 w 468"/>
                <a:gd name="T35" fmla="*/ 23 h 685"/>
                <a:gd name="T36" fmla="*/ 6 w 468"/>
                <a:gd name="T37" fmla="*/ 25 h 685"/>
                <a:gd name="T38" fmla="*/ 7 w 468"/>
                <a:gd name="T39" fmla="*/ 27 h 685"/>
                <a:gd name="T40" fmla="*/ 9 w 468"/>
                <a:gd name="T41" fmla="*/ 28 h 685"/>
                <a:gd name="T42" fmla="*/ 10 w 468"/>
                <a:gd name="T43" fmla="*/ 28 h 685"/>
                <a:gd name="T44" fmla="*/ 12 w 468"/>
                <a:gd name="T45" fmla="*/ 27 h 685"/>
                <a:gd name="T46" fmla="*/ 13 w 468"/>
                <a:gd name="T47" fmla="*/ 25 h 685"/>
                <a:gd name="T48" fmla="*/ 20 w 468"/>
                <a:gd name="T49" fmla="*/ 13 h 685"/>
                <a:gd name="T50" fmla="*/ 19 w 468"/>
                <a:gd name="T51" fmla="*/ 11 h 685"/>
                <a:gd name="T52" fmla="*/ 17 w 468"/>
                <a:gd name="T53" fmla="*/ 9 h 685"/>
                <a:gd name="T54" fmla="*/ 16 w 468"/>
                <a:gd name="T55" fmla="*/ 9 h 685"/>
                <a:gd name="T56" fmla="*/ 14 w 468"/>
                <a:gd name="T57" fmla="*/ 10 h 685"/>
                <a:gd name="T58" fmla="*/ 12 w 468"/>
                <a:gd name="T59" fmla="*/ 12 h 685"/>
                <a:gd name="T60" fmla="*/ 12 w 468"/>
                <a:gd name="T61" fmla="*/ 14 h 685"/>
                <a:gd name="T62" fmla="*/ 13 w 468"/>
                <a:gd name="T63" fmla="*/ 15 h 685"/>
                <a:gd name="T64" fmla="*/ 15 w 468"/>
                <a:gd name="T65" fmla="*/ 17 h 685"/>
                <a:gd name="T66" fmla="*/ 16 w 468"/>
                <a:gd name="T67" fmla="*/ 17 h 685"/>
                <a:gd name="T68" fmla="*/ 18 w 468"/>
                <a:gd name="T69" fmla="*/ 16 h 685"/>
                <a:gd name="T70" fmla="*/ 20 w 468"/>
                <a:gd name="T71" fmla="*/ 14 h 685"/>
                <a:gd name="T72" fmla="*/ 29 w 468"/>
                <a:gd name="T73" fmla="*/ 3 h 685"/>
                <a:gd name="T74" fmla="*/ 28 w 468"/>
                <a:gd name="T75" fmla="*/ 2 h 685"/>
                <a:gd name="T76" fmla="*/ 26 w 468"/>
                <a:gd name="T77" fmla="*/ 0 h 685"/>
                <a:gd name="T78" fmla="*/ 25 w 468"/>
                <a:gd name="T79" fmla="*/ 0 h 685"/>
                <a:gd name="T80" fmla="*/ 23 w 468"/>
                <a:gd name="T81" fmla="*/ 0 h 685"/>
                <a:gd name="T82" fmla="*/ 21 w 468"/>
                <a:gd name="T83" fmla="*/ 2 h 685"/>
                <a:gd name="T84" fmla="*/ 21 w 468"/>
                <a:gd name="T85" fmla="*/ 3 h 685"/>
                <a:gd name="T86" fmla="*/ 21 w 468"/>
                <a:gd name="T87" fmla="*/ 5 h 685"/>
                <a:gd name="T88" fmla="*/ 23 w 468"/>
                <a:gd name="T89" fmla="*/ 7 h 685"/>
                <a:gd name="T90" fmla="*/ 25 w 468"/>
                <a:gd name="T91" fmla="*/ 7 h 685"/>
                <a:gd name="T92" fmla="*/ 26 w 468"/>
                <a:gd name="T93" fmla="*/ 7 h 685"/>
                <a:gd name="T94" fmla="*/ 28 w 468"/>
                <a:gd name="T95" fmla="*/ 5 h 685"/>
                <a:gd name="T96" fmla="*/ 29 w 468"/>
                <a:gd name="T97" fmla="*/ 3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0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4 w 93"/>
                <a:gd name="T3" fmla="*/ 2 h 553"/>
                <a:gd name="T4" fmla="*/ 5 w 93"/>
                <a:gd name="T5" fmla="*/ 2 h 553"/>
                <a:gd name="T6" fmla="*/ 4 w 93"/>
                <a:gd name="T7" fmla="*/ 0 h 553"/>
                <a:gd name="T8" fmla="*/ 6 w 93"/>
                <a:gd name="T9" fmla="*/ 1 h 553"/>
                <a:gd name="T10" fmla="*/ 6 w 93"/>
                <a:gd name="T11" fmla="*/ 3 h 553"/>
                <a:gd name="T12" fmla="*/ 4 w 93"/>
                <a:gd name="T13" fmla="*/ 4 h 553"/>
                <a:gd name="T14" fmla="*/ 2 w 93"/>
                <a:gd name="T15" fmla="*/ 2 h 553"/>
                <a:gd name="T16" fmla="*/ 3 w 93"/>
                <a:gd name="T17" fmla="*/ 9 h 553"/>
                <a:gd name="T18" fmla="*/ 1 w 93"/>
                <a:gd name="T19" fmla="*/ 8 h 553"/>
                <a:gd name="T20" fmla="*/ 1 w 93"/>
                <a:gd name="T21" fmla="*/ 5 h 553"/>
                <a:gd name="T22" fmla="*/ 4 w 93"/>
                <a:gd name="T23" fmla="*/ 5 h 553"/>
                <a:gd name="T24" fmla="*/ 6 w 93"/>
                <a:gd name="T25" fmla="*/ 7 h 553"/>
                <a:gd name="T26" fmla="*/ 4 w 93"/>
                <a:gd name="T27" fmla="*/ 9 h 553"/>
                <a:gd name="T28" fmla="*/ 2 w 93"/>
                <a:gd name="T29" fmla="*/ 6 h 553"/>
                <a:gd name="T30" fmla="*/ 2 w 93"/>
                <a:gd name="T31" fmla="*/ 7 h 553"/>
                <a:gd name="T32" fmla="*/ 5 w 93"/>
                <a:gd name="T33" fmla="*/ 7 h 553"/>
                <a:gd name="T34" fmla="*/ 5 w 93"/>
                <a:gd name="T35" fmla="*/ 6 h 553"/>
                <a:gd name="T36" fmla="*/ 2 w 93"/>
                <a:gd name="T37" fmla="*/ 14 h 553"/>
                <a:gd name="T38" fmla="*/ 0 w 93"/>
                <a:gd name="T39" fmla="*/ 12 h 553"/>
                <a:gd name="T40" fmla="*/ 2 w 93"/>
                <a:gd name="T41" fmla="*/ 10 h 553"/>
                <a:gd name="T42" fmla="*/ 5 w 93"/>
                <a:gd name="T43" fmla="*/ 10 h 553"/>
                <a:gd name="T44" fmla="*/ 6 w 93"/>
                <a:gd name="T45" fmla="*/ 13 h 553"/>
                <a:gd name="T46" fmla="*/ 3 w 93"/>
                <a:gd name="T47" fmla="*/ 14 h 553"/>
                <a:gd name="T48" fmla="*/ 2 w 93"/>
                <a:gd name="T49" fmla="*/ 12 h 553"/>
                <a:gd name="T50" fmla="*/ 3 w 93"/>
                <a:gd name="T51" fmla="*/ 13 h 553"/>
                <a:gd name="T52" fmla="*/ 5 w 93"/>
                <a:gd name="T53" fmla="*/ 12 h 553"/>
                <a:gd name="T54" fmla="*/ 4 w 93"/>
                <a:gd name="T55" fmla="*/ 11 h 553"/>
                <a:gd name="T56" fmla="*/ 3 w 93"/>
                <a:gd name="T57" fmla="*/ 18 h 553"/>
                <a:gd name="T58" fmla="*/ 1 w 93"/>
                <a:gd name="T59" fmla="*/ 18 h 553"/>
                <a:gd name="T60" fmla="*/ 3 w 93"/>
                <a:gd name="T61" fmla="*/ 16 h 553"/>
                <a:gd name="T62" fmla="*/ 5 w 93"/>
                <a:gd name="T63" fmla="*/ 16 h 553"/>
                <a:gd name="T64" fmla="*/ 6 w 93"/>
                <a:gd name="T65" fmla="*/ 17 h 553"/>
                <a:gd name="T66" fmla="*/ 3 w 93"/>
                <a:gd name="T67" fmla="*/ 24 h 553"/>
                <a:gd name="T68" fmla="*/ 3 w 93"/>
                <a:gd name="T69" fmla="*/ 20 h 553"/>
                <a:gd name="T70" fmla="*/ 2 w 93"/>
                <a:gd name="T71" fmla="*/ 29 h 553"/>
                <a:gd name="T72" fmla="*/ 1 w 93"/>
                <a:gd name="T73" fmla="*/ 24 h 553"/>
                <a:gd name="T74" fmla="*/ 3 w 93"/>
                <a:gd name="T75" fmla="*/ 26 h 553"/>
                <a:gd name="T76" fmla="*/ 4 w 93"/>
                <a:gd name="T77" fmla="*/ 25 h 553"/>
                <a:gd name="T78" fmla="*/ 6 w 93"/>
                <a:gd name="T79" fmla="*/ 26 h 553"/>
                <a:gd name="T80" fmla="*/ 2 w 93"/>
                <a:gd name="T81" fmla="*/ 27 h 553"/>
                <a:gd name="T82" fmla="*/ 2 w 93"/>
                <a:gd name="T83" fmla="*/ 31 h 553"/>
                <a:gd name="T84" fmla="*/ 3 w 93"/>
                <a:gd name="T85" fmla="*/ 32 h 553"/>
                <a:gd name="T86" fmla="*/ 3 w 93"/>
                <a:gd name="T87" fmla="*/ 31 h 553"/>
                <a:gd name="T88" fmla="*/ 4 w 93"/>
                <a:gd name="T89" fmla="*/ 32 h 553"/>
                <a:gd name="T90" fmla="*/ 5 w 93"/>
                <a:gd name="T91" fmla="*/ 32 h 553"/>
                <a:gd name="T92" fmla="*/ 5 w 93"/>
                <a:gd name="T93" fmla="*/ 30 h 553"/>
                <a:gd name="T94" fmla="*/ 6 w 93"/>
                <a:gd name="T95" fmla="*/ 31 h 553"/>
                <a:gd name="T96" fmla="*/ 6 w 93"/>
                <a:gd name="T97" fmla="*/ 33 h 553"/>
                <a:gd name="T98" fmla="*/ 4 w 93"/>
                <a:gd name="T99" fmla="*/ 34 h 553"/>
                <a:gd name="T100" fmla="*/ 3 w 93"/>
                <a:gd name="T101" fmla="*/ 34 h 553"/>
                <a:gd name="T102" fmla="*/ 1 w 93"/>
                <a:gd name="T103" fmla="*/ 34 h 553"/>
                <a:gd name="T104" fmla="*/ 0 w 93"/>
                <a:gd name="T105" fmla="*/ 31 h 553"/>
                <a:gd name="T106" fmla="*/ 2 w 93"/>
                <a:gd name="T107" fmla="*/ 3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1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72 w 2753"/>
                <a:gd name="T1" fmla="*/ 29 h 496"/>
                <a:gd name="T2" fmla="*/ 165 w 2753"/>
                <a:gd name="T3" fmla="*/ 24 h 496"/>
                <a:gd name="T4" fmla="*/ 165 w 2753"/>
                <a:gd name="T5" fmla="*/ 27 h 496"/>
                <a:gd name="T6" fmla="*/ 166 w 2753"/>
                <a:gd name="T7" fmla="*/ 22 h 496"/>
                <a:gd name="T8" fmla="*/ 159 w 2753"/>
                <a:gd name="T9" fmla="*/ 27 h 496"/>
                <a:gd name="T10" fmla="*/ 157 w 2753"/>
                <a:gd name="T11" fmla="*/ 21 h 496"/>
                <a:gd name="T12" fmla="*/ 150 w 2753"/>
                <a:gd name="T13" fmla="*/ 29 h 496"/>
                <a:gd name="T14" fmla="*/ 139 w 2753"/>
                <a:gd name="T15" fmla="*/ 27 h 496"/>
                <a:gd name="T16" fmla="*/ 139 w 2753"/>
                <a:gd name="T17" fmla="*/ 22 h 496"/>
                <a:gd name="T18" fmla="*/ 139 w 2753"/>
                <a:gd name="T19" fmla="*/ 28 h 496"/>
                <a:gd name="T20" fmla="*/ 131 w 2753"/>
                <a:gd name="T21" fmla="*/ 23 h 496"/>
                <a:gd name="T22" fmla="*/ 129 w 2753"/>
                <a:gd name="T23" fmla="*/ 22 h 496"/>
                <a:gd name="T24" fmla="*/ 123 w 2753"/>
                <a:gd name="T25" fmla="*/ 23 h 496"/>
                <a:gd name="T26" fmla="*/ 127 w 2753"/>
                <a:gd name="T27" fmla="*/ 23 h 496"/>
                <a:gd name="T28" fmla="*/ 119 w 2753"/>
                <a:gd name="T29" fmla="*/ 27 h 496"/>
                <a:gd name="T30" fmla="*/ 117 w 2753"/>
                <a:gd name="T31" fmla="*/ 22 h 496"/>
                <a:gd name="T32" fmla="*/ 111 w 2753"/>
                <a:gd name="T33" fmla="*/ 28 h 496"/>
                <a:gd name="T34" fmla="*/ 107 w 2753"/>
                <a:gd name="T35" fmla="*/ 26 h 496"/>
                <a:gd name="T36" fmla="*/ 100 w 2753"/>
                <a:gd name="T37" fmla="*/ 23 h 496"/>
                <a:gd name="T38" fmla="*/ 103 w 2753"/>
                <a:gd name="T39" fmla="*/ 27 h 496"/>
                <a:gd name="T40" fmla="*/ 101 w 2753"/>
                <a:gd name="T41" fmla="*/ 21 h 496"/>
                <a:gd name="T42" fmla="*/ 92 w 2753"/>
                <a:gd name="T43" fmla="*/ 27 h 496"/>
                <a:gd name="T44" fmla="*/ 90 w 2753"/>
                <a:gd name="T45" fmla="*/ 22 h 496"/>
                <a:gd name="T46" fmla="*/ 87 w 2753"/>
                <a:gd name="T47" fmla="*/ 24 h 496"/>
                <a:gd name="T48" fmla="*/ 82 w 2753"/>
                <a:gd name="T49" fmla="*/ 21 h 496"/>
                <a:gd name="T50" fmla="*/ 77 w 2753"/>
                <a:gd name="T51" fmla="*/ 27 h 496"/>
                <a:gd name="T52" fmla="*/ 75 w 2753"/>
                <a:gd name="T53" fmla="*/ 21 h 496"/>
                <a:gd name="T54" fmla="*/ 71 w 2753"/>
                <a:gd name="T55" fmla="*/ 23 h 496"/>
                <a:gd name="T56" fmla="*/ 60 w 2753"/>
                <a:gd name="T57" fmla="*/ 29 h 496"/>
                <a:gd name="T58" fmla="*/ 66 w 2753"/>
                <a:gd name="T59" fmla="*/ 25 h 496"/>
                <a:gd name="T60" fmla="*/ 57 w 2753"/>
                <a:gd name="T61" fmla="*/ 21 h 496"/>
                <a:gd name="T62" fmla="*/ 47 w 2753"/>
                <a:gd name="T63" fmla="*/ 29 h 496"/>
                <a:gd name="T64" fmla="*/ 37 w 2753"/>
                <a:gd name="T65" fmla="*/ 27 h 496"/>
                <a:gd name="T66" fmla="*/ 38 w 2753"/>
                <a:gd name="T67" fmla="*/ 29 h 496"/>
                <a:gd name="T68" fmla="*/ 41 w 2753"/>
                <a:gd name="T69" fmla="*/ 25 h 496"/>
                <a:gd name="T70" fmla="*/ 32 w 2753"/>
                <a:gd name="T71" fmla="*/ 23 h 496"/>
                <a:gd name="T72" fmla="*/ 20 w 2753"/>
                <a:gd name="T73" fmla="*/ 26 h 496"/>
                <a:gd name="T74" fmla="*/ 17 w 2753"/>
                <a:gd name="T75" fmla="*/ 21 h 496"/>
                <a:gd name="T76" fmla="*/ 11 w 2753"/>
                <a:gd name="T77" fmla="*/ 27 h 496"/>
                <a:gd name="T78" fmla="*/ 3 w 2753"/>
                <a:gd name="T79" fmla="*/ 23 h 496"/>
                <a:gd name="T80" fmla="*/ 7 w 2753"/>
                <a:gd name="T81" fmla="*/ 28 h 496"/>
                <a:gd name="T82" fmla="*/ 131 w 2753"/>
                <a:gd name="T83" fmla="*/ 4 h 496"/>
                <a:gd name="T84" fmla="*/ 128 w 2753"/>
                <a:gd name="T85" fmla="*/ 5 h 496"/>
                <a:gd name="T86" fmla="*/ 122 w 2753"/>
                <a:gd name="T87" fmla="*/ 5 h 496"/>
                <a:gd name="T88" fmla="*/ 118 w 2753"/>
                <a:gd name="T89" fmla="*/ 1 h 496"/>
                <a:gd name="T90" fmla="*/ 118 w 2753"/>
                <a:gd name="T91" fmla="*/ 6 h 496"/>
                <a:gd name="T92" fmla="*/ 121 w 2753"/>
                <a:gd name="T93" fmla="*/ 5 h 496"/>
                <a:gd name="T94" fmla="*/ 103 w 2753"/>
                <a:gd name="T95" fmla="*/ 8 h 496"/>
                <a:gd name="T96" fmla="*/ 103 w 2753"/>
                <a:gd name="T97" fmla="*/ 11 h 496"/>
                <a:gd name="T98" fmla="*/ 103 w 2753"/>
                <a:gd name="T99" fmla="*/ 5 h 496"/>
                <a:gd name="T100" fmla="*/ 105 w 2753"/>
                <a:gd name="T101" fmla="*/ 8 h 496"/>
                <a:gd name="T102" fmla="*/ 91 w 2753"/>
                <a:gd name="T103" fmla="*/ 0 h 496"/>
                <a:gd name="T104" fmla="*/ 91 w 2753"/>
                <a:gd name="T105" fmla="*/ 12 h 496"/>
                <a:gd name="T106" fmla="*/ 93 w 2753"/>
                <a:gd name="T107" fmla="*/ 6 h 496"/>
                <a:gd name="T108" fmla="*/ 83 w 2753"/>
                <a:gd name="T109" fmla="*/ 7 h 496"/>
                <a:gd name="T110" fmla="*/ 81 w 2753"/>
                <a:gd name="T111" fmla="*/ 4 h 496"/>
                <a:gd name="T112" fmla="*/ 73 w 2753"/>
                <a:gd name="T113" fmla="*/ 7 h 496"/>
                <a:gd name="T114" fmla="*/ 71 w 2753"/>
                <a:gd name="T115" fmla="*/ 1 h 496"/>
                <a:gd name="T116" fmla="*/ 50 w 2753"/>
                <a:gd name="T117" fmla="*/ 10 h 496"/>
                <a:gd name="T118" fmla="*/ 52 w 2753"/>
                <a:gd name="T119" fmla="*/ 8 h 496"/>
                <a:gd name="T120" fmla="*/ 44 w 2753"/>
                <a:gd name="T121" fmla="*/ 3 h 496"/>
                <a:gd name="T122" fmla="*/ 47 w 2753"/>
                <a:gd name="T123" fmla="*/ 3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2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15 w 1400"/>
                <a:gd name="T1" fmla="*/ 32 h 639"/>
                <a:gd name="T2" fmla="*/ 15 w 1400"/>
                <a:gd name="T3" fmla="*/ 28 h 639"/>
                <a:gd name="T4" fmla="*/ 15 w 1400"/>
                <a:gd name="T5" fmla="*/ 24 h 639"/>
                <a:gd name="T6" fmla="*/ 15 w 1400"/>
                <a:gd name="T7" fmla="*/ 20 h 639"/>
                <a:gd name="T8" fmla="*/ 15 w 1400"/>
                <a:gd name="T9" fmla="*/ 20 h 639"/>
                <a:gd name="T10" fmla="*/ 16 w 1400"/>
                <a:gd name="T11" fmla="*/ 20 h 639"/>
                <a:gd name="T12" fmla="*/ 21 w 1400"/>
                <a:gd name="T13" fmla="*/ 20 h 639"/>
                <a:gd name="T14" fmla="*/ 22 w 1400"/>
                <a:gd name="T15" fmla="*/ 19 h 639"/>
                <a:gd name="T16" fmla="*/ 19 w 1400"/>
                <a:gd name="T17" fmla="*/ 13 h 639"/>
                <a:gd name="T18" fmla="*/ 15 w 1400"/>
                <a:gd name="T19" fmla="*/ 6 h 639"/>
                <a:gd name="T20" fmla="*/ 12 w 1400"/>
                <a:gd name="T21" fmla="*/ 0 h 639"/>
                <a:gd name="T22" fmla="*/ 11 w 1400"/>
                <a:gd name="T23" fmla="*/ 0 h 639"/>
                <a:gd name="T24" fmla="*/ 7 w 1400"/>
                <a:gd name="T25" fmla="*/ 6 h 639"/>
                <a:gd name="T26" fmla="*/ 3 w 1400"/>
                <a:gd name="T27" fmla="*/ 13 h 639"/>
                <a:gd name="T28" fmla="*/ 0 w 1400"/>
                <a:gd name="T29" fmla="*/ 19 h 639"/>
                <a:gd name="T30" fmla="*/ 1 w 1400"/>
                <a:gd name="T31" fmla="*/ 20 h 639"/>
                <a:gd name="T32" fmla="*/ 6 w 1400"/>
                <a:gd name="T33" fmla="*/ 20 h 639"/>
                <a:gd name="T34" fmla="*/ 8 w 1400"/>
                <a:gd name="T35" fmla="*/ 20 h 639"/>
                <a:gd name="T36" fmla="*/ 8 w 1400"/>
                <a:gd name="T37" fmla="*/ 26 h 639"/>
                <a:gd name="T38" fmla="*/ 8 w 1400"/>
                <a:gd name="T39" fmla="*/ 33 h 639"/>
                <a:gd name="T40" fmla="*/ 8 w 1400"/>
                <a:gd name="T41" fmla="*/ 39 h 639"/>
                <a:gd name="T42" fmla="*/ 8 w 1400"/>
                <a:gd name="T43" fmla="*/ 39 h 639"/>
                <a:gd name="T44" fmla="*/ 15 w 1400"/>
                <a:gd name="T45" fmla="*/ 39 h 639"/>
                <a:gd name="T46" fmla="*/ 26 w 1400"/>
                <a:gd name="T47" fmla="*/ 39 h 639"/>
                <a:gd name="T48" fmla="*/ 40 w 1400"/>
                <a:gd name="T49" fmla="*/ 39 h 639"/>
                <a:gd name="T50" fmla="*/ 55 w 1400"/>
                <a:gd name="T51" fmla="*/ 39 h 639"/>
                <a:gd name="T52" fmla="*/ 69 w 1400"/>
                <a:gd name="T53" fmla="*/ 39 h 639"/>
                <a:gd name="T54" fmla="*/ 80 w 1400"/>
                <a:gd name="T55" fmla="*/ 39 h 639"/>
                <a:gd name="T56" fmla="*/ 86 w 1400"/>
                <a:gd name="T57" fmla="*/ 39 h 639"/>
                <a:gd name="T58" fmla="*/ 87 w 1400"/>
                <a:gd name="T59" fmla="*/ 38 h 639"/>
                <a:gd name="T60" fmla="*/ 87 w 1400"/>
                <a:gd name="T61" fmla="*/ 33 h 639"/>
                <a:gd name="T62" fmla="*/ 86 w 1400"/>
                <a:gd name="T63" fmla="*/ 32 h 639"/>
                <a:gd name="T64" fmla="*/ 80 w 1400"/>
                <a:gd name="T65" fmla="*/ 32 h 639"/>
                <a:gd name="T66" fmla="*/ 70 w 1400"/>
                <a:gd name="T67" fmla="*/ 32 h 639"/>
                <a:gd name="T68" fmla="*/ 58 w 1400"/>
                <a:gd name="T69" fmla="*/ 32 h 639"/>
                <a:gd name="T70" fmla="*/ 44 w 1400"/>
                <a:gd name="T71" fmla="*/ 32 h 639"/>
                <a:gd name="T72" fmla="*/ 31 w 1400"/>
                <a:gd name="T73" fmla="*/ 32 h 639"/>
                <a:gd name="T74" fmla="*/ 21 w 1400"/>
                <a:gd name="T75" fmla="*/ 32 h 639"/>
                <a:gd name="T76" fmla="*/ 16 w 1400"/>
                <a:gd name="T77" fmla="*/ 32 h 639"/>
                <a:gd name="T78" fmla="*/ 6 w 1400"/>
                <a:gd name="T79" fmla="*/ 16 h 639"/>
                <a:gd name="T80" fmla="*/ 8 w 1400"/>
                <a:gd name="T81" fmla="*/ 11 h 639"/>
                <a:gd name="T82" fmla="*/ 11 w 1400"/>
                <a:gd name="T83" fmla="*/ 7 h 639"/>
                <a:gd name="T84" fmla="*/ 14 w 1400"/>
                <a:gd name="T85" fmla="*/ 11 h 639"/>
                <a:gd name="T86" fmla="*/ 17 w 1400"/>
                <a:gd name="T87" fmla="*/ 16 h 639"/>
                <a:gd name="T88" fmla="*/ 11 w 1400"/>
                <a:gd name="T89" fmla="*/ 16 h 639"/>
                <a:gd name="T90" fmla="*/ 6 w 1400"/>
                <a:gd name="T91" fmla="*/ 16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3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99 w 2101"/>
                <a:gd name="T1" fmla="*/ 1 h 1421"/>
                <a:gd name="T2" fmla="*/ 97 w 2101"/>
                <a:gd name="T3" fmla="*/ 0 h 1421"/>
                <a:gd name="T4" fmla="*/ 85 w 2101"/>
                <a:gd name="T5" fmla="*/ 5 h 1421"/>
                <a:gd name="T6" fmla="*/ 73 w 2101"/>
                <a:gd name="T7" fmla="*/ 0 h 1421"/>
                <a:gd name="T8" fmla="*/ 71 w 2101"/>
                <a:gd name="T9" fmla="*/ 1 h 1421"/>
                <a:gd name="T10" fmla="*/ 83 w 2101"/>
                <a:gd name="T11" fmla="*/ 7 h 1421"/>
                <a:gd name="T12" fmla="*/ 98 w 2101"/>
                <a:gd name="T13" fmla="*/ 49 h 1421"/>
                <a:gd name="T14" fmla="*/ 103 w 2101"/>
                <a:gd name="T15" fmla="*/ 45 h 1421"/>
                <a:gd name="T16" fmla="*/ 105 w 2101"/>
                <a:gd name="T17" fmla="*/ 40 h 1421"/>
                <a:gd name="T18" fmla="*/ 104 w 2101"/>
                <a:gd name="T19" fmla="*/ 36 h 1421"/>
                <a:gd name="T20" fmla="*/ 97 w 2101"/>
                <a:gd name="T21" fmla="*/ 32 h 1421"/>
                <a:gd name="T22" fmla="*/ 80 w 2101"/>
                <a:gd name="T23" fmla="*/ 27 h 1421"/>
                <a:gd name="T24" fmla="*/ 72 w 2101"/>
                <a:gd name="T25" fmla="*/ 24 h 1421"/>
                <a:gd name="T26" fmla="*/ 70 w 2101"/>
                <a:gd name="T27" fmla="*/ 20 h 1421"/>
                <a:gd name="T28" fmla="*/ 73 w 2101"/>
                <a:gd name="T29" fmla="*/ 16 h 1421"/>
                <a:gd name="T30" fmla="*/ 79 w 2101"/>
                <a:gd name="T31" fmla="*/ 12 h 1421"/>
                <a:gd name="T32" fmla="*/ 90 w 2101"/>
                <a:gd name="T33" fmla="*/ 12 h 1421"/>
                <a:gd name="T34" fmla="*/ 96 w 2101"/>
                <a:gd name="T35" fmla="*/ 14 h 1421"/>
                <a:gd name="T36" fmla="*/ 102 w 2101"/>
                <a:gd name="T37" fmla="*/ 15 h 1421"/>
                <a:gd name="T38" fmla="*/ 97 w 2101"/>
                <a:gd name="T39" fmla="*/ 12 h 1421"/>
                <a:gd name="T40" fmla="*/ 87 w 2101"/>
                <a:gd name="T41" fmla="*/ 10 h 1421"/>
                <a:gd name="T42" fmla="*/ 72 w 2101"/>
                <a:gd name="T43" fmla="*/ 12 h 1421"/>
                <a:gd name="T44" fmla="*/ 69 w 2101"/>
                <a:gd name="T45" fmla="*/ 4 h 1421"/>
                <a:gd name="T46" fmla="*/ 59 w 2101"/>
                <a:gd name="T47" fmla="*/ 0 h 1421"/>
                <a:gd name="T48" fmla="*/ 36 w 2101"/>
                <a:gd name="T49" fmla="*/ 30 h 1421"/>
                <a:gd name="T50" fmla="*/ 22 w 2101"/>
                <a:gd name="T51" fmla="*/ 15 h 1421"/>
                <a:gd name="T52" fmla="*/ 2 w 2101"/>
                <a:gd name="T53" fmla="*/ 0 h 1421"/>
                <a:gd name="T54" fmla="*/ 0 w 2101"/>
                <a:gd name="T55" fmla="*/ 32 h 1421"/>
                <a:gd name="T56" fmla="*/ 5 w 2101"/>
                <a:gd name="T57" fmla="*/ 37 h 1421"/>
                <a:gd name="T58" fmla="*/ 5 w 2101"/>
                <a:gd name="T59" fmla="*/ 4 h 1421"/>
                <a:gd name="T60" fmla="*/ 31 w 2101"/>
                <a:gd name="T61" fmla="*/ 38 h 1421"/>
                <a:gd name="T62" fmla="*/ 24 w 2101"/>
                <a:gd name="T63" fmla="*/ 45 h 1421"/>
                <a:gd name="T64" fmla="*/ 25 w 2101"/>
                <a:gd name="T65" fmla="*/ 78 h 1421"/>
                <a:gd name="T66" fmla="*/ 28 w 2101"/>
                <a:gd name="T67" fmla="*/ 61 h 1421"/>
                <a:gd name="T68" fmla="*/ 37 w 2101"/>
                <a:gd name="T69" fmla="*/ 55 h 1421"/>
                <a:gd name="T70" fmla="*/ 56 w 2101"/>
                <a:gd name="T71" fmla="*/ 79 h 1421"/>
                <a:gd name="T72" fmla="*/ 82 w 2101"/>
                <a:gd name="T73" fmla="*/ 45 h 1421"/>
                <a:gd name="T74" fmla="*/ 83 w 2101"/>
                <a:gd name="T75" fmla="*/ 73 h 1421"/>
                <a:gd name="T76" fmla="*/ 92 w 2101"/>
                <a:gd name="T77" fmla="*/ 77 h 1421"/>
                <a:gd name="T78" fmla="*/ 92 w 2101"/>
                <a:gd name="T79" fmla="*/ 52 h 1421"/>
                <a:gd name="T80" fmla="*/ 105 w 2101"/>
                <a:gd name="T81" fmla="*/ 52 h 1421"/>
                <a:gd name="T82" fmla="*/ 106 w 2101"/>
                <a:gd name="T83" fmla="*/ 83 h 1421"/>
                <a:gd name="T84" fmla="*/ 114 w 2101"/>
                <a:gd name="T85" fmla="*/ 87 h 1421"/>
                <a:gd name="T86" fmla="*/ 114 w 2101"/>
                <a:gd name="T87" fmla="*/ 52 h 1421"/>
                <a:gd name="T88" fmla="*/ 131 w 2101"/>
                <a:gd name="T89" fmla="*/ 52 h 1421"/>
                <a:gd name="T90" fmla="*/ 113 w 2101"/>
                <a:gd name="T91" fmla="*/ 50 h 1421"/>
                <a:gd name="T92" fmla="*/ 92 w 2101"/>
                <a:gd name="T93" fmla="*/ 43 h 1421"/>
                <a:gd name="T94" fmla="*/ 81 w 2101"/>
                <a:gd name="T95" fmla="*/ 41 h 1421"/>
                <a:gd name="T96" fmla="*/ 70 w 2101"/>
                <a:gd name="T97" fmla="*/ 47 h 1421"/>
                <a:gd name="T98" fmla="*/ 62 w 2101"/>
                <a:gd name="T99" fmla="*/ 46 h 1421"/>
                <a:gd name="T100" fmla="*/ 70 w 2101"/>
                <a:gd name="T101" fmla="*/ 50 h 1421"/>
                <a:gd name="T102" fmla="*/ 62 w 2101"/>
                <a:gd name="T103" fmla="*/ 65 h 1421"/>
                <a:gd name="T104" fmla="*/ 54 w 2101"/>
                <a:gd name="T105" fmla="*/ 66 h 1421"/>
                <a:gd name="T106" fmla="*/ 34 w 2101"/>
                <a:gd name="T107" fmla="*/ 38 h 1421"/>
                <a:gd name="T108" fmla="*/ 61 w 2101"/>
                <a:gd name="T109" fmla="*/ 4 h 1421"/>
                <a:gd name="T110" fmla="*/ 61 w 2101"/>
                <a:gd name="T111" fmla="*/ 37 h 1421"/>
                <a:gd name="T112" fmla="*/ 69 w 2101"/>
                <a:gd name="T113" fmla="*/ 34 h 1421"/>
                <a:gd name="T114" fmla="*/ 78 w 2101"/>
                <a:gd name="T115" fmla="*/ 32 h 1421"/>
                <a:gd name="T116" fmla="*/ 91 w 2101"/>
                <a:gd name="T117" fmla="*/ 35 h 1421"/>
                <a:gd name="T118" fmla="*/ 96 w 2101"/>
                <a:gd name="T119" fmla="*/ 39 h 1421"/>
                <a:gd name="T120" fmla="*/ 96 w 2101"/>
                <a:gd name="T121" fmla="*/ 43 h 1421"/>
                <a:gd name="T122" fmla="*/ 95 w 2101"/>
                <a:gd name="T123" fmla="*/ 46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4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6 h 532"/>
                <a:gd name="T2" fmla="*/ 27 w 4304"/>
                <a:gd name="T3" fmla="*/ 5 h 532"/>
                <a:gd name="T4" fmla="*/ 40 w 4304"/>
                <a:gd name="T5" fmla="*/ 17 h 532"/>
                <a:gd name="T6" fmla="*/ 55 w 4304"/>
                <a:gd name="T7" fmla="*/ 13 h 532"/>
                <a:gd name="T8" fmla="*/ 53 w 4304"/>
                <a:gd name="T9" fmla="*/ 3 h 532"/>
                <a:gd name="T10" fmla="*/ 51 w 4304"/>
                <a:gd name="T11" fmla="*/ 9 h 532"/>
                <a:gd name="T12" fmla="*/ 46 w 4304"/>
                <a:gd name="T13" fmla="*/ 13 h 532"/>
                <a:gd name="T14" fmla="*/ 80 w 4304"/>
                <a:gd name="T15" fmla="*/ 3 h 532"/>
                <a:gd name="T16" fmla="*/ 72 w 4304"/>
                <a:gd name="T17" fmla="*/ 12 h 532"/>
                <a:gd name="T18" fmla="*/ 96 w 4304"/>
                <a:gd name="T19" fmla="*/ 12 h 532"/>
                <a:gd name="T20" fmla="*/ 86 w 4304"/>
                <a:gd name="T21" fmla="*/ 3 h 532"/>
                <a:gd name="T22" fmla="*/ 103 w 4304"/>
                <a:gd name="T23" fmla="*/ 14 h 532"/>
                <a:gd name="T24" fmla="*/ 101 w 4304"/>
                <a:gd name="T25" fmla="*/ 4 h 532"/>
                <a:gd name="T26" fmla="*/ 101 w 4304"/>
                <a:gd name="T27" fmla="*/ 6 h 532"/>
                <a:gd name="T28" fmla="*/ 103 w 4304"/>
                <a:gd name="T29" fmla="*/ 17 h 532"/>
                <a:gd name="T30" fmla="*/ 118 w 4304"/>
                <a:gd name="T31" fmla="*/ 17 h 532"/>
                <a:gd name="T32" fmla="*/ 146 w 4304"/>
                <a:gd name="T33" fmla="*/ 17 h 532"/>
                <a:gd name="T34" fmla="*/ 151 w 4304"/>
                <a:gd name="T35" fmla="*/ 4 h 532"/>
                <a:gd name="T36" fmla="*/ 149 w 4304"/>
                <a:gd name="T37" fmla="*/ 5 h 532"/>
                <a:gd name="T38" fmla="*/ 148 w 4304"/>
                <a:gd name="T39" fmla="*/ 15 h 532"/>
                <a:gd name="T40" fmla="*/ 171 w 4304"/>
                <a:gd name="T41" fmla="*/ 10 h 532"/>
                <a:gd name="T42" fmla="*/ 173 w 4304"/>
                <a:gd name="T43" fmla="*/ 5 h 532"/>
                <a:gd name="T44" fmla="*/ 173 w 4304"/>
                <a:gd name="T45" fmla="*/ 10 h 532"/>
                <a:gd name="T46" fmla="*/ 164 w 4304"/>
                <a:gd name="T47" fmla="*/ 11 h 532"/>
                <a:gd name="T48" fmla="*/ 184 w 4304"/>
                <a:gd name="T49" fmla="*/ 10 h 532"/>
                <a:gd name="T50" fmla="*/ 191 w 4304"/>
                <a:gd name="T51" fmla="*/ 13 h 532"/>
                <a:gd name="T52" fmla="*/ 203 w 4304"/>
                <a:gd name="T53" fmla="*/ 9 h 532"/>
                <a:gd name="T54" fmla="*/ 194 w 4304"/>
                <a:gd name="T55" fmla="*/ 5 h 532"/>
                <a:gd name="T56" fmla="*/ 202 w 4304"/>
                <a:gd name="T57" fmla="*/ 12 h 532"/>
                <a:gd name="T58" fmla="*/ 222 w 4304"/>
                <a:gd name="T59" fmla="*/ 14 h 532"/>
                <a:gd name="T60" fmla="*/ 221 w 4304"/>
                <a:gd name="T61" fmla="*/ 4 h 532"/>
                <a:gd name="T62" fmla="*/ 221 w 4304"/>
                <a:gd name="T63" fmla="*/ 6 h 532"/>
                <a:gd name="T64" fmla="*/ 223 w 4304"/>
                <a:gd name="T65" fmla="*/ 17 h 532"/>
                <a:gd name="T66" fmla="*/ 238 w 4304"/>
                <a:gd name="T67" fmla="*/ 17 h 532"/>
                <a:gd name="T68" fmla="*/ 262 w 4304"/>
                <a:gd name="T69" fmla="*/ 3 h 532"/>
                <a:gd name="T70" fmla="*/ 269 w 4304"/>
                <a:gd name="T71" fmla="*/ 17 h 532"/>
                <a:gd name="T72" fmla="*/ 31 w 4304"/>
                <a:gd name="T73" fmla="*/ 33 h 532"/>
                <a:gd name="T74" fmla="*/ 43 w 4304"/>
                <a:gd name="T75" fmla="*/ 33 h 532"/>
                <a:gd name="T76" fmla="*/ 51 w 4304"/>
                <a:gd name="T77" fmla="*/ 26 h 532"/>
                <a:gd name="T78" fmla="*/ 65 w 4304"/>
                <a:gd name="T79" fmla="*/ 33 h 532"/>
                <a:gd name="T80" fmla="*/ 66 w 4304"/>
                <a:gd name="T81" fmla="*/ 31 h 532"/>
                <a:gd name="T82" fmla="*/ 71 w 4304"/>
                <a:gd name="T83" fmla="*/ 25 h 532"/>
                <a:gd name="T84" fmla="*/ 82 w 4304"/>
                <a:gd name="T85" fmla="*/ 23 h 532"/>
                <a:gd name="T86" fmla="*/ 85 w 4304"/>
                <a:gd name="T87" fmla="*/ 21 h 532"/>
                <a:gd name="T88" fmla="*/ 98 w 4304"/>
                <a:gd name="T89" fmla="*/ 33 h 532"/>
                <a:gd name="T90" fmla="*/ 113 w 4304"/>
                <a:gd name="T91" fmla="*/ 24 h 532"/>
                <a:gd name="T92" fmla="*/ 137 w 4304"/>
                <a:gd name="T93" fmla="*/ 22 h 532"/>
                <a:gd name="T94" fmla="*/ 136 w 4304"/>
                <a:gd name="T95" fmla="*/ 31 h 532"/>
                <a:gd name="T96" fmla="*/ 147 w 4304"/>
                <a:gd name="T97" fmla="*/ 24 h 532"/>
                <a:gd name="T98" fmla="*/ 163 w 4304"/>
                <a:gd name="T99" fmla="*/ 22 h 532"/>
                <a:gd name="T100" fmla="*/ 163 w 4304"/>
                <a:gd name="T101" fmla="*/ 24 h 532"/>
                <a:gd name="T102" fmla="*/ 160 w 4304"/>
                <a:gd name="T103" fmla="*/ 33 h 532"/>
                <a:gd name="T104" fmla="*/ 170 w 4304"/>
                <a:gd name="T105" fmla="*/ 27 h 532"/>
                <a:gd name="T106" fmla="*/ 185 w 4304"/>
                <a:gd name="T107" fmla="*/ 21 h 532"/>
                <a:gd name="T108" fmla="*/ 197 w 4304"/>
                <a:gd name="T109" fmla="*/ 33 h 532"/>
                <a:gd name="T110" fmla="*/ 191 w 4304"/>
                <a:gd name="T111" fmla="*/ 29 h 532"/>
                <a:gd name="T112" fmla="*/ 204 w 4304"/>
                <a:gd name="T113" fmla="*/ 22 h 532"/>
                <a:gd name="T114" fmla="*/ 204 w 4304"/>
                <a:gd name="T115" fmla="*/ 27 h 532"/>
                <a:gd name="T116" fmla="*/ 223 w 4304"/>
                <a:gd name="T117" fmla="*/ 22 h 532"/>
                <a:gd name="T118" fmla="*/ 224 w 4304"/>
                <a:gd name="T119" fmla="*/ 24 h 532"/>
                <a:gd name="T120" fmla="*/ 220 w 4304"/>
                <a:gd name="T121" fmla="*/ 33 h 532"/>
                <a:gd name="T122" fmla="*/ 232 w 4304"/>
                <a:gd name="T123" fmla="*/ 3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5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35 w 1529"/>
                <a:gd name="T1" fmla="*/ 36 h 1275"/>
                <a:gd name="T2" fmla="*/ 53 w 1529"/>
                <a:gd name="T3" fmla="*/ 36 h 1275"/>
                <a:gd name="T4" fmla="*/ 53 w 1529"/>
                <a:gd name="T5" fmla="*/ 27 h 1275"/>
                <a:gd name="T6" fmla="*/ 26 w 1529"/>
                <a:gd name="T7" fmla="*/ 27 h 1275"/>
                <a:gd name="T8" fmla="*/ 26 w 1529"/>
                <a:gd name="T9" fmla="*/ 54 h 1275"/>
                <a:gd name="T10" fmla="*/ 70 w 1529"/>
                <a:gd name="T11" fmla="*/ 54 h 1275"/>
                <a:gd name="T12" fmla="*/ 70 w 1529"/>
                <a:gd name="T13" fmla="*/ 9 h 1275"/>
                <a:gd name="T14" fmla="*/ 8 w 1529"/>
                <a:gd name="T15" fmla="*/ 9 h 1275"/>
                <a:gd name="T16" fmla="*/ 8 w 1529"/>
                <a:gd name="T17" fmla="*/ 72 h 1275"/>
                <a:gd name="T18" fmla="*/ 86 w 1529"/>
                <a:gd name="T19" fmla="*/ 72 h 1275"/>
                <a:gd name="T20" fmla="*/ 86 w 1529"/>
                <a:gd name="T21" fmla="*/ 1 h 1275"/>
                <a:gd name="T22" fmla="*/ 95 w 1529"/>
                <a:gd name="T23" fmla="*/ 1 h 1275"/>
                <a:gd name="T24" fmla="*/ 95 w 1529"/>
                <a:gd name="T25" fmla="*/ 80 h 1275"/>
                <a:gd name="T26" fmla="*/ 0 w 1529"/>
                <a:gd name="T27" fmla="*/ 80 h 1275"/>
                <a:gd name="T28" fmla="*/ 0 w 1529"/>
                <a:gd name="T29" fmla="*/ 80 h 1275"/>
                <a:gd name="T30" fmla="*/ 0 w 1529"/>
                <a:gd name="T31" fmla="*/ 0 h 1275"/>
                <a:gd name="T32" fmla="*/ 79 w 1529"/>
                <a:gd name="T33" fmla="*/ 0 h 1275"/>
                <a:gd name="T34" fmla="*/ 79 w 1529"/>
                <a:gd name="T35" fmla="*/ 4 h 1275"/>
                <a:gd name="T36" fmla="*/ 79 w 1529"/>
                <a:gd name="T37" fmla="*/ 8 h 1275"/>
                <a:gd name="T38" fmla="*/ 79 w 1529"/>
                <a:gd name="T39" fmla="*/ 12 h 1275"/>
                <a:gd name="T40" fmla="*/ 79 w 1529"/>
                <a:gd name="T41" fmla="*/ 16 h 1275"/>
                <a:gd name="T42" fmla="*/ 79 w 1529"/>
                <a:gd name="T43" fmla="*/ 20 h 1275"/>
                <a:gd name="T44" fmla="*/ 79 w 1529"/>
                <a:gd name="T45" fmla="*/ 24 h 1275"/>
                <a:gd name="T46" fmla="*/ 79 w 1529"/>
                <a:gd name="T47" fmla="*/ 28 h 1275"/>
                <a:gd name="T48" fmla="*/ 79 w 1529"/>
                <a:gd name="T49" fmla="*/ 32 h 1275"/>
                <a:gd name="T50" fmla="*/ 79 w 1529"/>
                <a:gd name="T51" fmla="*/ 35 h 1275"/>
                <a:gd name="T52" fmla="*/ 79 w 1529"/>
                <a:gd name="T53" fmla="*/ 39 h 1275"/>
                <a:gd name="T54" fmla="*/ 79 w 1529"/>
                <a:gd name="T55" fmla="*/ 43 h 1275"/>
                <a:gd name="T56" fmla="*/ 79 w 1529"/>
                <a:gd name="T57" fmla="*/ 47 h 1275"/>
                <a:gd name="T58" fmla="*/ 79 w 1529"/>
                <a:gd name="T59" fmla="*/ 51 h 1275"/>
                <a:gd name="T60" fmla="*/ 79 w 1529"/>
                <a:gd name="T61" fmla="*/ 55 h 1275"/>
                <a:gd name="T62" fmla="*/ 79 w 1529"/>
                <a:gd name="T63" fmla="*/ 59 h 1275"/>
                <a:gd name="T64" fmla="*/ 79 w 1529"/>
                <a:gd name="T65" fmla="*/ 63 h 1275"/>
                <a:gd name="T66" fmla="*/ 75 w 1529"/>
                <a:gd name="T67" fmla="*/ 63 h 1275"/>
                <a:gd name="T68" fmla="*/ 71 w 1529"/>
                <a:gd name="T69" fmla="*/ 63 h 1275"/>
                <a:gd name="T70" fmla="*/ 67 w 1529"/>
                <a:gd name="T71" fmla="*/ 63 h 1275"/>
                <a:gd name="T72" fmla="*/ 64 w 1529"/>
                <a:gd name="T73" fmla="*/ 63 h 1275"/>
                <a:gd name="T74" fmla="*/ 60 w 1529"/>
                <a:gd name="T75" fmla="*/ 63 h 1275"/>
                <a:gd name="T76" fmla="*/ 56 w 1529"/>
                <a:gd name="T77" fmla="*/ 63 h 1275"/>
                <a:gd name="T78" fmla="*/ 52 w 1529"/>
                <a:gd name="T79" fmla="*/ 63 h 1275"/>
                <a:gd name="T80" fmla="*/ 48 w 1529"/>
                <a:gd name="T81" fmla="*/ 63 h 1275"/>
                <a:gd name="T82" fmla="*/ 44 w 1529"/>
                <a:gd name="T83" fmla="*/ 63 h 1275"/>
                <a:gd name="T84" fmla="*/ 40 w 1529"/>
                <a:gd name="T85" fmla="*/ 63 h 1275"/>
                <a:gd name="T86" fmla="*/ 37 w 1529"/>
                <a:gd name="T87" fmla="*/ 63 h 1275"/>
                <a:gd name="T88" fmla="*/ 33 w 1529"/>
                <a:gd name="T89" fmla="*/ 63 h 1275"/>
                <a:gd name="T90" fmla="*/ 29 w 1529"/>
                <a:gd name="T91" fmla="*/ 63 h 1275"/>
                <a:gd name="T92" fmla="*/ 25 w 1529"/>
                <a:gd name="T93" fmla="*/ 63 h 1275"/>
                <a:gd name="T94" fmla="*/ 21 w 1529"/>
                <a:gd name="T95" fmla="*/ 63 h 1275"/>
                <a:gd name="T96" fmla="*/ 17 w 1529"/>
                <a:gd name="T97" fmla="*/ 63 h 1275"/>
                <a:gd name="T98" fmla="*/ 17 w 1529"/>
                <a:gd name="T99" fmla="*/ 57 h 1275"/>
                <a:gd name="T100" fmla="*/ 17 w 1529"/>
                <a:gd name="T101" fmla="*/ 51 h 1275"/>
                <a:gd name="T102" fmla="*/ 17 w 1529"/>
                <a:gd name="T103" fmla="*/ 46 h 1275"/>
                <a:gd name="T104" fmla="*/ 17 w 1529"/>
                <a:gd name="T105" fmla="*/ 40 h 1275"/>
                <a:gd name="T106" fmla="*/ 17 w 1529"/>
                <a:gd name="T107" fmla="*/ 35 h 1275"/>
                <a:gd name="T108" fmla="*/ 17 w 1529"/>
                <a:gd name="T109" fmla="*/ 29 h 1275"/>
                <a:gd name="T110" fmla="*/ 17 w 1529"/>
                <a:gd name="T111" fmla="*/ 23 h 1275"/>
                <a:gd name="T112" fmla="*/ 17 w 1529"/>
                <a:gd name="T113" fmla="*/ 18 h 1275"/>
                <a:gd name="T114" fmla="*/ 61 w 1529"/>
                <a:gd name="T115" fmla="*/ 18 h 1275"/>
                <a:gd name="T116" fmla="*/ 61 w 1529"/>
                <a:gd name="T117" fmla="*/ 45 h 1275"/>
                <a:gd name="T118" fmla="*/ 35 w 1529"/>
                <a:gd name="T119" fmla="*/ 45 h 1275"/>
                <a:gd name="T120" fmla="*/ 35 w 1529"/>
                <a:gd name="T121" fmla="*/ 36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6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61 w 2467"/>
                <a:gd name="T1" fmla="*/ 5 h 262"/>
                <a:gd name="T2" fmla="*/ 59 w 2467"/>
                <a:gd name="T3" fmla="*/ 3 h 262"/>
                <a:gd name="T4" fmla="*/ 61 w 2467"/>
                <a:gd name="T5" fmla="*/ 13 h 262"/>
                <a:gd name="T6" fmla="*/ 46 w 2467"/>
                <a:gd name="T7" fmla="*/ 13 h 262"/>
                <a:gd name="T8" fmla="*/ 41 w 2467"/>
                <a:gd name="T9" fmla="*/ 10 h 262"/>
                <a:gd name="T10" fmla="*/ 42 w 2467"/>
                <a:gd name="T11" fmla="*/ 10 h 262"/>
                <a:gd name="T12" fmla="*/ 39 w 2467"/>
                <a:gd name="T13" fmla="*/ 4 h 262"/>
                <a:gd name="T14" fmla="*/ 43 w 2467"/>
                <a:gd name="T15" fmla="*/ 5 h 262"/>
                <a:gd name="T16" fmla="*/ 43 w 2467"/>
                <a:gd name="T17" fmla="*/ 7 h 262"/>
                <a:gd name="T18" fmla="*/ 42 w 2467"/>
                <a:gd name="T19" fmla="*/ 13 h 262"/>
                <a:gd name="T20" fmla="*/ 33 w 2467"/>
                <a:gd name="T21" fmla="*/ 1 h 262"/>
                <a:gd name="T22" fmla="*/ 35 w 2467"/>
                <a:gd name="T23" fmla="*/ 11 h 262"/>
                <a:gd name="T24" fmla="*/ 31 w 2467"/>
                <a:gd name="T25" fmla="*/ 5 h 262"/>
                <a:gd name="T26" fmla="*/ 37 w 2467"/>
                <a:gd name="T27" fmla="*/ 4 h 262"/>
                <a:gd name="T28" fmla="*/ 33 w 2467"/>
                <a:gd name="T29" fmla="*/ 6 h 262"/>
                <a:gd name="T30" fmla="*/ 37 w 2467"/>
                <a:gd name="T31" fmla="*/ 12 h 262"/>
                <a:gd name="T32" fmla="*/ 28 w 2467"/>
                <a:gd name="T33" fmla="*/ 3 h 262"/>
                <a:gd name="T34" fmla="*/ 24 w 2467"/>
                <a:gd name="T35" fmla="*/ 14 h 262"/>
                <a:gd name="T36" fmla="*/ 21 w 2467"/>
                <a:gd name="T37" fmla="*/ 13 h 262"/>
                <a:gd name="T38" fmla="*/ 1 w 2467"/>
                <a:gd name="T39" fmla="*/ 11 h 262"/>
                <a:gd name="T40" fmla="*/ 5 w 2467"/>
                <a:gd name="T41" fmla="*/ 6 h 262"/>
                <a:gd name="T42" fmla="*/ 1 w 2467"/>
                <a:gd name="T43" fmla="*/ 5 h 262"/>
                <a:gd name="T44" fmla="*/ 7 w 2467"/>
                <a:gd name="T45" fmla="*/ 4 h 262"/>
                <a:gd name="T46" fmla="*/ 3 w 2467"/>
                <a:gd name="T47" fmla="*/ 10 h 262"/>
                <a:gd name="T48" fmla="*/ 5 w 2467"/>
                <a:gd name="T49" fmla="*/ 8 h 262"/>
                <a:gd name="T50" fmla="*/ 147 w 2467"/>
                <a:gd name="T51" fmla="*/ 11 h 262"/>
                <a:gd name="T52" fmla="*/ 152 w 2467"/>
                <a:gd name="T53" fmla="*/ 5 h 262"/>
                <a:gd name="T54" fmla="*/ 147 w 2467"/>
                <a:gd name="T55" fmla="*/ 5 h 262"/>
                <a:gd name="T56" fmla="*/ 154 w 2467"/>
                <a:gd name="T57" fmla="*/ 5 h 262"/>
                <a:gd name="T58" fmla="*/ 150 w 2467"/>
                <a:gd name="T59" fmla="*/ 10 h 262"/>
                <a:gd name="T60" fmla="*/ 143 w 2467"/>
                <a:gd name="T61" fmla="*/ 13 h 262"/>
                <a:gd name="T62" fmla="*/ 139 w 2467"/>
                <a:gd name="T63" fmla="*/ 11 h 262"/>
                <a:gd name="T64" fmla="*/ 135 w 2467"/>
                <a:gd name="T65" fmla="*/ 4 h 262"/>
                <a:gd name="T66" fmla="*/ 141 w 2467"/>
                <a:gd name="T67" fmla="*/ 11 h 262"/>
                <a:gd name="T68" fmla="*/ 126 w 2467"/>
                <a:gd name="T69" fmla="*/ 1 h 262"/>
                <a:gd name="T70" fmla="*/ 120 w 2467"/>
                <a:gd name="T71" fmla="*/ 2 h 262"/>
                <a:gd name="T72" fmla="*/ 122 w 2467"/>
                <a:gd name="T73" fmla="*/ 11 h 262"/>
                <a:gd name="T74" fmla="*/ 118 w 2467"/>
                <a:gd name="T75" fmla="*/ 6 h 262"/>
                <a:gd name="T76" fmla="*/ 124 w 2467"/>
                <a:gd name="T77" fmla="*/ 4 h 262"/>
                <a:gd name="T78" fmla="*/ 120 w 2467"/>
                <a:gd name="T79" fmla="*/ 5 h 262"/>
                <a:gd name="T80" fmla="*/ 124 w 2467"/>
                <a:gd name="T81" fmla="*/ 12 h 262"/>
                <a:gd name="T82" fmla="*/ 118 w 2467"/>
                <a:gd name="T83" fmla="*/ 10 h 262"/>
                <a:gd name="T84" fmla="*/ 105 w 2467"/>
                <a:gd name="T85" fmla="*/ 13 h 262"/>
                <a:gd name="T86" fmla="*/ 108 w 2467"/>
                <a:gd name="T87" fmla="*/ 7 h 262"/>
                <a:gd name="T88" fmla="*/ 107 w 2467"/>
                <a:gd name="T89" fmla="*/ 6 h 262"/>
                <a:gd name="T90" fmla="*/ 110 w 2467"/>
                <a:gd name="T91" fmla="*/ 3 h 262"/>
                <a:gd name="T92" fmla="*/ 108 w 2467"/>
                <a:gd name="T93" fmla="*/ 9 h 262"/>
                <a:gd name="T94" fmla="*/ 108 w 2467"/>
                <a:gd name="T95" fmla="*/ 11 h 262"/>
                <a:gd name="T96" fmla="*/ 101 w 2467"/>
                <a:gd name="T97" fmla="*/ 3 h 262"/>
                <a:gd name="T98" fmla="*/ 99 w 2467"/>
                <a:gd name="T99" fmla="*/ 5 h 262"/>
                <a:gd name="T100" fmla="*/ 94 w 2467"/>
                <a:gd name="T101" fmla="*/ 3 h 262"/>
                <a:gd name="T102" fmla="*/ 84 w 2467"/>
                <a:gd name="T103" fmla="*/ 10 h 262"/>
                <a:gd name="T104" fmla="*/ 86 w 2467"/>
                <a:gd name="T105" fmla="*/ 5 h 262"/>
                <a:gd name="T106" fmla="*/ 86 w 2467"/>
                <a:gd name="T107" fmla="*/ 3 h 262"/>
                <a:gd name="T108" fmla="*/ 85 w 2467"/>
                <a:gd name="T109" fmla="*/ 13 h 262"/>
                <a:gd name="T110" fmla="*/ 77 w 2467"/>
                <a:gd name="T111" fmla="*/ 11 h 262"/>
                <a:gd name="T112" fmla="*/ 76 w 2467"/>
                <a:gd name="T113" fmla="*/ 5 h 262"/>
                <a:gd name="T114" fmla="*/ 79 w 2467"/>
                <a:gd name="T115" fmla="*/ 3 h 262"/>
                <a:gd name="T116" fmla="*/ 78 w 2467"/>
                <a:gd name="T117" fmla="*/ 13 h 262"/>
                <a:gd name="T118" fmla="*/ 68 w 2467"/>
                <a:gd name="T119" fmla="*/ 13 h 262"/>
                <a:gd name="T120" fmla="*/ 66 w 2467"/>
                <a:gd name="T121" fmla="*/ 4 h 262"/>
                <a:gd name="T122" fmla="*/ 68 w 2467"/>
                <a:gd name="T123" fmla="*/ 10 h 262"/>
                <a:gd name="T124" fmla="*/ 69 w 2467"/>
                <a:gd name="T125" fmla="*/ 6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7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23 w 2131"/>
                <a:gd name="T1" fmla="*/ 3 h 263"/>
                <a:gd name="T2" fmla="*/ 126 w 2131"/>
                <a:gd name="T3" fmla="*/ 4 h 263"/>
                <a:gd name="T4" fmla="*/ 123 w 2131"/>
                <a:gd name="T5" fmla="*/ 5 h 263"/>
                <a:gd name="T6" fmla="*/ 115 w 2131"/>
                <a:gd name="T7" fmla="*/ 13 h 263"/>
                <a:gd name="T8" fmla="*/ 111 w 2131"/>
                <a:gd name="T9" fmla="*/ 10 h 263"/>
                <a:gd name="T10" fmla="*/ 116 w 2131"/>
                <a:gd name="T11" fmla="*/ 6 h 263"/>
                <a:gd name="T12" fmla="*/ 114 w 2131"/>
                <a:gd name="T13" fmla="*/ 6 h 263"/>
                <a:gd name="T14" fmla="*/ 115 w 2131"/>
                <a:gd name="T15" fmla="*/ 3 h 263"/>
                <a:gd name="T16" fmla="*/ 119 w 2131"/>
                <a:gd name="T17" fmla="*/ 12 h 263"/>
                <a:gd name="T18" fmla="*/ 114 w 2131"/>
                <a:gd name="T19" fmla="*/ 11 h 263"/>
                <a:gd name="T20" fmla="*/ 116 w 2131"/>
                <a:gd name="T21" fmla="*/ 8 h 263"/>
                <a:gd name="T22" fmla="*/ 103 w 2131"/>
                <a:gd name="T23" fmla="*/ 13 h 263"/>
                <a:gd name="T24" fmla="*/ 93 w 2131"/>
                <a:gd name="T25" fmla="*/ 3 h 263"/>
                <a:gd name="T26" fmla="*/ 96 w 2131"/>
                <a:gd name="T27" fmla="*/ 4 h 263"/>
                <a:gd name="T28" fmla="*/ 93 w 2131"/>
                <a:gd name="T29" fmla="*/ 5 h 263"/>
                <a:gd name="T30" fmla="*/ 84 w 2131"/>
                <a:gd name="T31" fmla="*/ 13 h 263"/>
                <a:gd name="T32" fmla="*/ 82 w 2131"/>
                <a:gd name="T33" fmla="*/ 4 h 263"/>
                <a:gd name="T34" fmla="*/ 86 w 2131"/>
                <a:gd name="T35" fmla="*/ 13 h 263"/>
                <a:gd name="T36" fmla="*/ 86 w 2131"/>
                <a:gd name="T37" fmla="*/ 11 h 263"/>
                <a:gd name="T38" fmla="*/ 85 w 2131"/>
                <a:gd name="T39" fmla="*/ 5 h 263"/>
                <a:gd name="T40" fmla="*/ 77 w 2131"/>
                <a:gd name="T41" fmla="*/ 11 h 263"/>
                <a:gd name="T42" fmla="*/ 76 w 2131"/>
                <a:gd name="T43" fmla="*/ 6 h 263"/>
                <a:gd name="T44" fmla="*/ 78 w 2131"/>
                <a:gd name="T45" fmla="*/ 3 h 263"/>
                <a:gd name="T46" fmla="*/ 78 w 2131"/>
                <a:gd name="T47" fmla="*/ 13 h 263"/>
                <a:gd name="T48" fmla="*/ 67 w 2131"/>
                <a:gd name="T49" fmla="*/ 10 h 263"/>
                <a:gd name="T50" fmla="*/ 69 w 2131"/>
                <a:gd name="T51" fmla="*/ 6 h 263"/>
                <a:gd name="T52" fmla="*/ 65 w 2131"/>
                <a:gd name="T53" fmla="*/ 3 h 263"/>
                <a:gd name="T54" fmla="*/ 71 w 2131"/>
                <a:gd name="T55" fmla="*/ 3 h 263"/>
                <a:gd name="T56" fmla="*/ 70 w 2131"/>
                <a:gd name="T57" fmla="*/ 13 h 263"/>
                <a:gd name="T58" fmla="*/ 54 w 2131"/>
                <a:gd name="T59" fmla="*/ 13 h 263"/>
                <a:gd name="T60" fmla="*/ 50 w 2131"/>
                <a:gd name="T61" fmla="*/ 10 h 263"/>
                <a:gd name="T62" fmla="*/ 55 w 2131"/>
                <a:gd name="T63" fmla="*/ 6 h 263"/>
                <a:gd name="T64" fmla="*/ 53 w 2131"/>
                <a:gd name="T65" fmla="*/ 6 h 263"/>
                <a:gd name="T66" fmla="*/ 54 w 2131"/>
                <a:gd name="T67" fmla="*/ 3 h 263"/>
                <a:gd name="T68" fmla="*/ 58 w 2131"/>
                <a:gd name="T69" fmla="*/ 12 h 263"/>
                <a:gd name="T70" fmla="*/ 53 w 2131"/>
                <a:gd name="T71" fmla="*/ 11 h 263"/>
                <a:gd name="T72" fmla="*/ 55 w 2131"/>
                <a:gd name="T73" fmla="*/ 8 h 263"/>
                <a:gd name="T74" fmla="*/ 41 w 2131"/>
                <a:gd name="T75" fmla="*/ 10 h 263"/>
                <a:gd name="T76" fmla="*/ 39 w 2131"/>
                <a:gd name="T77" fmla="*/ 6 h 263"/>
                <a:gd name="T78" fmla="*/ 41 w 2131"/>
                <a:gd name="T79" fmla="*/ 3 h 263"/>
                <a:gd name="T80" fmla="*/ 43 w 2131"/>
                <a:gd name="T81" fmla="*/ 12 h 263"/>
                <a:gd name="T82" fmla="*/ 39 w 2131"/>
                <a:gd name="T83" fmla="*/ 13 h 263"/>
                <a:gd name="T84" fmla="*/ 31 w 2131"/>
                <a:gd name="T85" fmla="*/ 5 h 263"/>
                <a:gd name="T86" fmla="*/ 32 w 2131"/>
                <a:gd name="T87" fmla="*/ 11 h 263"/>
                <a:gd name="T88" fmla="*/ 34 w 2131"/>
                <a:gd name="T89" fmla="*/ 13 h 263"/>
                <a:gd name="T90" fmla="*/ 28 w 2131"/>
                <a:gd name="T91" fmla="*/ 10 h 263"/>
                <a:gd name="T92" fmla="*/ 33 w 2131"/>
                <a:gd name="T93" fmla="*/ 3 h 263"/>
                <a:gd name="T94" fmla="*/ 23 w 2131"/>
                <a:gd name="T95" fmla="*/ 2 h 263"/>
                <a:gd name="T96" fmla="*/ 27 w 2131"/>
                <a:gd name="T97" fmla="*/ 13 h 263"/>
                <a:gd name="T98" fmla="*/ 14 w 2131"/>
                <a:gd name="T99" fmla="*/ 13 h 263"/>
                <a:gd name="T100" fmla="*/ 17 w 2131"/>
                <a:gd name="T101" fmla="*/ 11 h 263"/>
                <a:gd name="T102" fmla="*/ 9 w 2131"/>
                <a:gd name="T103" fmla="*/ 13 h 263"/>
                <a:gd name="T104" fmla="*/ 5 w 2131"/>
                <a:gd name="T105" fmla="*/ 11 h 263"/>
                <a:gd name="T106" fmla="*/ 1 w 2131"/>
                <a:gd name="T107" fmla="*/ 7 h 263"/>
                <a:gd name="T108" fmla="*/ 3 w 2131"/>
                <a:gd name="T109" fmla="*/ 3 h 263"/>
                <a:gd name="T110" fmla="*/ 5 w 2131"/>
                <a:gd name="T111" fmla="*/ 6 h 263"/>
                <a:gd name="T112" fmla="*/ 3 w 2131"/>
                <a:gd name="T113" fmla="*/ 6 h 263"/>
                <a:gd name="T114" fmla="*/ 7 w 2131"/>
                <a:gd name="T115" fmla="*/ 12 h 263"/>
                <a:gd name="T116" fmla="*/ 1 w 2131"/>
                <a:gd name="T117" fmla="*/ 11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8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60 w 2582"/>
                <a:gd name="T1" fmla="*/ 15 h 254"/>
                <a:gd name="T2" fmla="*/ 151 w 2582"/>
                <a:gd name="T3" fmla="*/ 14 h 254"/>
                <a:gd name="T4" fmla="*/ 154 w 2582"/>
                <a:gd name="T5" fmla="*/ 4 h 254"/>
                <a:gd name="T6" fmla="*/ 142 w 2582"/>
                <a:gd name="T7" fmla="*/ 13 h 254"/>
                <a:gd name="T8" fmla="*/ 146 w 2582"/>
                <a:gd name="T9" fmla="*/ 5 h 254"/>
                <a:gd name="T10" fmla="*/ 145 w 2582"/>
                <a:gd name="T11" fmla="*/ 12 h 254"/>
                <a:gd name="T12" fmla="*/ 144 w 2582"/>
                <a:gd name="T13" fmla="*/ 7 h 254"/>
                <a:gd name="T14" fmla="*/ 137 w 2582"/>
                <a:gd name="T15" fmla="*/ 6 h 254"/>
                <a:gd name="T16" fmla="*/ 137 w 2582"/>
                <a:gd name="T17" fmla="*/ 4 h 254"/>
                <a:gd name="T18" fmla="*/ 137 w 2582"/>
                <a:gd name="T19" fmla="*/ 14 h 254"/>
                <a:gd name="T20" fmla="*/ 130 w 2582"/>
                <a:gd name="T21" fmla="*/ 4 h 254"/>
                <a:gd name="T22" fmla="*/ 126 w 2582"/>
                <a:gd name="T23" fmla="*/ 7 h 254"/>
                <a:gd name="T24" fmla="*/ 118 w 2582"/>
                <a:gd name="T25" fmla="*/ 14 h 254"/>
                <a:gd name="T26" fmla="*/ 119 w 2582"/>
                <a:gd name="T27" fmla="*/ 4 h 254"/>
                <a:gd name="T28" fmla="*/ 119 w 2582"/>
                <a:gd name="T29" fmla="*/ 6 h 254"/>
                <a:gd name="T30" fmla="*/ 119 w 2582"/>
                <a:gd name="T31" fmla="*/ 12 h 254"/>
                <a:gd name="T32" fmla="*/ 111 w 2582"/>
                <a:gd name="T33" fmla="*/ 12 h 254"/>
                <a:gd name="T34" fmla="*/ 110 w 2582"/>
                <a:gd name="T35" fmla="*/ 7 h 254"/>
                <a:gd name="T36" fmla="*/ 113 w 2582"/>
                <a:gd name="T37" fmla="*/ 5 h 254"/>
                <a:gd name="T38" fmla="*/ 110 w 2582"/>
                <a:gd name="T39" fmla="*/ 14 h 254"/>
                <a:gd name="T40" fmla="*/ 102 w 2582"/>
                <a:gd name="T41" fmla="*/ 12 h 254"/>
                <a:gd name="T42" fmla="*/ 99 w 2582"/>
                <a:gd name="T43" fmla="*/ 5 h 254"/>
                <a:gd name="T44" fmla="*/ 105 w 2582"/>
                <a:gd name="T45" fmla="*/ 13 h 254"/>
                <a:gd name="T46" fmla="*/ 88 w 2582"/>
                <a:gd name="T47" fmla="*/ 14 h 254"/>
                <a:gd name="T48" fmla="*/ 84 w 2582"/>
                <a:gd name="T49" fmla="*/ 9 h 254"/>
                <a:gd name="T50" fmla="*/ 88 w 2582"/>
                <a:gd name="T51" fmla="*/ 6 h 254"/>
                <a:gd name="T52" fmla="*/ 87 w 2582"/>
                <a:gd name="T53" fmla="*/ 4 h 254"/>
                <a:gd name="T54" fmla="*/ 89 w 2582"/>
                <a:gd name="T55" fmla="*/ 14 h 254"/>
                <a:gd name="T56" fmla="*/ 88 w 2582"/>
                <a:gd name="T57" fmla="*/ 12 h 254"/>
                <a:gd name="T58" fmla="*/ 75 w 2582"/>
                <a:gd name="T59" fmla="*/ 12 h 254"/>
                <a:gd name="T60" fmla="*/ 75 w 2582"/>
                <a:gd name="T61" fmla="*/ 7 h 254"/>
                <a:gd name="T62" fmla="*/ 79 w 2582"/>
                <a:gd name="T63" fmla="*/ 6 h 254"/>
                <a:gd name="T64" fmla="*/ 72 w 2582"/>
                <a:gd name="T65" fmla="*/ 12 h 254"/>
                <a:gd name="T66" fmla="*/ 62 w 2582"/>
                <a:gd name="T67" fmla="*/ 1 h 254"/>
                <a:gd name="T68" fmla="*/ 59 w 2582"/>
                <a:gd name="T69" fmla="*/ 12 h 254"/>
                <a:gd name="T70" fmla="*/ 55 w 2582"/>
                <a:gd name="T71" fmla="*/ 7 h 254"/>
                <a:gd name="T72" fmla="*/ 61 w 2582"/>
                <a:gd name="T73" fmla="*/ 5 h 254"/>
                <a:gd name="T74" fmla="*/ 57 w 2582"/>
                <a:gd name="T75" fmla="*/ 7 h 254"/>
                <a:gd name="T76" fmla="*/ 60 w 2582"/>
                <a:gd name="T77" fmla="*/ 14 h 254"/>
                <a:gd name="T78" fmla="*/ 45 w 2582"/>
                <a:gd name="T79" fmla="*/ 14 h 254"/>
                <a:gd name="T80" fmla="*/ 42 w 2582"/>
                <a:gd name="T81" fmla="*/ 4 h 254"/>
                <a:gd name="T82" fmla="*/ 40 w 2582"/>
                <a:gd name="T83" fmla="*/ 7 h 254"/>
                <a:gd name="T84" fmla="*/ 28 w 2582"/>
                <a:gd name="T85" fmla="*/ 13 h 254"/>
                <a:gd name="T86" fmla="*/ 33 w 2582"/>
                <a:gd name="T87" fmla="*/ 5 h 254"/>
                <a:gd name="T88" fmla="*/ 33 w 2582"/>
                <a:gd name="T89" fmla="*/ 11 h 254"/>
                <a:gd name="T90" fmla="*/ 31 w 2582"/>
                <a:gd name="T91" fmla="*/ 7 h 254"/>
                <a:gd name="T92" fmla="*/ 22 w 2582"/>
                <a:gd name="T93" fmla="*/ 7 h 254"/>
                <a:gd name="T94" fmla="*/ 27 w 2582"/>
                <a:gd name="T95" fmla="*/ 12 h 254"/>
                <a:gd name="T96" fmla="*/ 20 w 2582"/>
                <a:gd name="T97" fmla="*/ 11 h 254"/>
                <a:gd name="T98" fmla="*/ 26 w 2582"/>
                <a:gd name="T99" fmla="*/ 5 h 254"/>
                <a:gd name="T100" fmla="*/ 18 w 2582"/>
                <a:gd name="T101" fmla="*/ 5 h 254"/>
                <a:gd name="T102" fmla="*/ 18 w 2582"/>
                <a:gd name="T103" fmla="*/ 8 h 254"/>
                <a:gd name="T104" fmla="*/ 12 w 2582"/>
                <a:gd name="T105" fmla="*/ 12 h 254"/>
                <a:gd name="T106" fmla="*/ 10 w 2582"/>
                <a:gd name="T107" fmla="*/ 6 h 254"/>
                <a:gd name="T108" fmla="*/ 5 w 2582"/>
                <a:gd name="T109" fmla="*/ 12 h 254"/>
                <a:gd name="T110" fmla="*/ 1 w 2582"/>
                <a:gd name="T111" fmla="*/ 6 h 254"/>
                <a:gd name="T112" fmla="*/ 6 w 2582"/>
                <a:gd name="T113" fmla="*/ 2 h 254"/>
                <a:gd name="T114" fmla="*/ 5 w 2582"/>
                <a:gd name="T115" fmla="*/ 3 h 254"/>
                <a:gd name="T116" fmla="*/ 6 w 2582"/>
                <a:gd name="T117" fmla="*/ 8 h 254"/>
                <a:gd name="T118" fmla="*/ 5 w 2582"/>
                <a:gd name="T119" fmla="*/ 14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9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30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31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2 w 4312"/>
                <a:gd name="T1" fmla="*/ 5 h 228"/>
                <a:gd name="T2" fmla="*/ 19 w 4312"/>
                <a:gd name="T3" fmla="*/ 9 h 228"/>
                <a:gd name="T4" fmla="*/ 18 w 4312"/>
                <a:gd name="T5" fmla="*/ 5 h 228"/>
                <a:gd name="T6" fmla="*/ 17 w 4312"/>
                <a:gd name="T7" fmla="*/ 3 h 228"/>
                <a:gd name="T8" fmla="*/ 28 w 4312"/>
                <a:gd name="T9" fmla="*/ 10 h 228"/>
                <a:gd name="T10" fmla="*/ 28 w 4312"/>
                <a:gd name="T11" fmla="*/ 6 h 228"/>
                <a:gd name="T12" fmla="*/ 26 w 4312"/>
                <a:gd name="T13" fmla="*/ 11 h 228"/>
                <a:gd name="T14" fmla="*/ 41 w 4312"/>
                <a:gd name="T15" fmla="*/ 4 h 228"/>
                <a:gd name="T16" fmla="*/ 40 w 4312"/>
                <a:gd name="T17" fmla="*/ 10 h 228"/>
                <a:gd name="T18" fmla="*/ 48 w 4312"/>
                <a:gd name="T19" fmla="*/ 6 h 228"/>
                <a:gd name="T20" fmla="*/ 47 w 4312"/>
                <a:gd name="T21" fmla="*/ 4 h 228"/>
                <a:gd name="T22" fmla="*/ 61 w 4312"/>
                <a:gd name="T23" fmla="*/ 5 h 228"/>
                <a:gd name="T24" fmla="*/ 60 w 4312"/>
                <a:gd name="T25" fmla="*/ 10 h 228"/>
                <a:gd name="T26" fmla="*/ 67 w 4312"/>
                <a:gd name="T27" fmla="*/ 7 h 228"/>
                <a:gd name="T28" fmla="*/ 69 w 4312"/>
                <a:gd name="T29" fmla="*/ 5 h 228"/>
                <a:gd name="T30" fmla="*/ 73 w 4312"/>
                <a:gd name="T31" fmla="*/ 8 h 228"/>
                <a:gd name="T32" fmla="*/ 78 w 4312"/>
                <a:gd name="T33" fmla="*/ 11 h 228"/>
                <a:gd name="T34" fmla="*/ 82 w 4312"/>
                <a:gd name="T35" fmla="*/ 11 h 228"/>
                <a:gd name="T36" fmla="*/ 81 w 4312"/>
                <a:gd name="T37" fmla="*/ 7 h 228"/>
                <a:gd name="T38" fmla="*/ 97 w 4312"/>
                <a:gd name="T39" fmla="*/ 7 h 228"/>
                <a:gd name="T40" fmla="*/ 95 w 4312"/>
                <a:gd name="T41" fmla="*/ 9 h 228"/>
                <a:gd name="T42" fmla="*/ 96 w 4312"/>
                <a:gd name="T43" fmla="*/ 4 h 228"/>
                <a:gd name="T44" fmla="*/ 98 w 4312"/>
                <a:gd name="T45" fmla="*/ 5 h 228"/>
                <a:gd name="T46" fmla="*/ 100 w 4312"/>
                <a:gd name="T47" fmla="*/ 11 h 228"/>
                <a:gd name="T48" fmla="*/ 101 w 4312"/>
                <a:gd name="T49" fmla="*/ 6 h 228"/>
                <a:gd name="T50" fmla="*/ 103 w 4312"/>
                <a:gd name="T51" fmla="*/ 2 h 228"/>
                <a:gd name="T52" fmla="*/ 112 w 4312"/>
                <a:gd name="T53" fmla="*/ 10 h 228"/>
                <a:gd name="T54" fmla="*/ 132 w 4312"/>
                <a:gd name="T55" fmla="*/ 7 h 228"/>
                <a:gd name="T56" fmla="*/ 130 w 4312"/>
                <a:gd name="T57" fmla="*/ 9 h 228"/>
                <a:gd name="T58" fmla="*/ 131 w 4312"/>
                <a:gd name="T59" fmla="*/ 4 h 228"/>
                <a:gd name="T60" fmla="*/ 133 w 4312"/>
                <a:gd name="T61" fmla="*/ 5 h 228"/>
                <a:gd name="T62" fmla="*/ 138 w 4312"/>
                <a:gd name="T63" fmla="*/ 7 h 228"/>
                <a:gd name="T64" fmla="*/ 143 w 4312"/>
                <a:gd name="T65" fmla="*/ 10 h 228"/>
                <a:gd name="T66" fmla="*/ 144 w 4312"/>
                <a:gd name="T67" fmla="*/ 12 h 228"/>
                <a:gd name="T68" fmla="*/ 154 w 4312"/>
                <a:gd name="T69" fmla="*/ 9 h 228"/>
                <a:gd name="T70" fmla="*/ 157 w 4312"/>
                <a:gd name="T71" fmla="*/ 11 h 228"/>
                <a:gd name="T72" fmla="*/ 162 w 4312"/>
                <a:gd name="T73" fmla="*/ 8 h 228"/>
                <a:gd name="T74" fmla="*/ 173 w 4312"/>
                <a:gd name="T75" fmla="*/ 2 h 228"/>
                <a:gd name="T76" fmla="*/ 173 w 4312"/>
                <a:gd name="T77" fmla="*/ 10 h 228"/>
                <a:gd name="T78" fmla="*/ 183 w 4312"/>
                <a:gd name="T79" fmla="*/ 9 h 228"/>
                <a:gd name="T80" fmla="*/ 183 w 4312"/>
                <a:gd name="T81" fmla="*/ 5 h 228"/>
                <a:gd name="T82" fmla="*/ 188 w 4312"/>
                <a:gd name="T83" fmla="*/ 10 h 228"/>
                <a:gd name="T84" fmla="*/ 188 w 4312"/>
                <a:gd name="T85" fmla="*/ 7 h 228"/>
                <a:gd name="T86" fmla="*/ 186 w 4312"/>
                <a:gd name="T87" fmla="*/ 12 h 228"/>
                <a:gd name="T88" fmla="*/ 201 w 4312"/>
                <a:gd name="T89" fmla="*/ 10 h 228"/>
                <a:gd name="T90" fmla="*/ 200 w 4312"/>
                <a:gd name="T91" fmla="*/ 4 h 228"/>
                <a:gd name="T92" fmla="*/ 202 w 4312"/>
                <a:gd name="T93" fmla="*/ 2 h 228"/>
                <a:gd name="T94" fmla="*/ 214 w 4312"/>
                <a:gd name="T95" fmla="*/ 11 h 228"/>
                <a:gd name="T96" fmla="*/ 213 w 4312"/>
                <a:gd name="T97" fmla="*/ 5 h 228"/>
                <a:gd name="T98" fmla="*/ 219 w 4312"/>
                <a:gd name="T99" fmla="*/ 10 h 228"/>
                <a:gd name="T100" fmla="*/ 225 w 4312"/>
                <a:gd name="T101" fmla="*/ 7 h 228"/>
                <a:gd name="T102" fmla="*/ 226 w 4312"/>
                <a:gd name="T103" fmla="*/ 2 h 228"/>
                <a:gd name="T104" fmla="*/ 231 w 4312"/>
                <a:gd name="T105" fmla="*/ 11 h 228"/>
                <a:gd name="T106" fmla="*/ 233 w 4312"/>
                <a:gd name="T107" fmla="*/ 6 h 228"/>
                <a:gd name="T108" fmla="*/ 237 w 4312"/>
                <a:gd name="T109" fmla="*/ 14 h 228"/>
                <a:gd name="T110" fmla="*/ 245 w 4312"/>
                <a:gd name="T111" fmla="*/ 6 h 228"/>
                <a:gd name="T112" fmla="*/ 244 w 4312"/>
                <a:gd name="T113" fmla="*/ 10 h 228"/>
                <a:gd name="T114" fmla="*/ 263 w 4312"/>
                <a:gd name="T115" fmla="*/ 9 h 228"/>
                <a:gd name="T116" fmla="*/ 262 w 4312"/>
                <a:gd name="T117" fmla="*/ 5 h 228"/>
                <a:gd name="T118" fmla="*/ 267 w 4312"/>
                <a:gd name="T119" fmla="*/ 10 h 228"/>
                <a:gd name="T120" fmla="*/ 265 w 4312"/>
                <a:gd name="T121" fmla="*/ 6 h 228"/>
                <a:gd name="T122" fmla="*/ 267 w 4312"/>
                <a:gd name="T123" fmla="*/ 6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</p:grpSp>
      <p:sp>
        <p:nvSpPr>
          <p:cNvPr id="32" name="Podnadpis 2"/>
          <p:cNvSpPr txBox="1">
            <a:spLocks/>
          </p:cNvSpPr>
          <p:nvPr/>
        </p:nvSpPr>
        <p:spPr>
          <a:xfrm>
            <a:off x="468313" y="2420938"/>
            <a:ext cx="8207375" cy="4032250"/>
          </a:xfrm>
          <a:prstGeom prst="rect">
            <a:avLst/>
          </a:prstGeom>
        </p:spPr>
        <p:txBody>
          <a:bodyPr vert="horz" lIns="182880" tIns="0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endParaRPr lang="cs-CZ" sz="1800" b="1" dirty="0" smtClean="0">
              <a:solidFill>
                <a:srgbClr val="758386"/>
              </a:solidFill>
              <a:latin typeface="Arial" charset="0"/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Jméno autora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Mgr.</a:t>
            </a:r>
            <a:r>
              <a:rPr lang="cs-CZ" sz="1800" dirty="0" smtClean="0">
                <a:solidFill>
                  <a:prstClr val="black"/>
                </a:solidFill>
              </a:rPr>
              <a:t>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Ladislav </a:t>
            </a:r>
            <a:r>
              <a:rPr lang="cs-CZ" sz="1800" dirty="0" err="1" smtClean="0">
                <a:solidFill>
                  <a:prstClr val="black"/>
                </a:solidFill>
                <a:latin typeface="Arial" charset="0"/>
              </a:rPr>
              <a:t>Kažimír</a:t>
            </a:r>
            <a:r>
              <a:rPr lang="cs-CZ" sz="1800" dirty="0" smtClean="0">
                <a:solidFill>
                  <a:prstClr val="black"/>
                </a:solidFill>
              </a:rPr>
              <a:t/>
            </a:r>
            <a:br>
              <a:rPr lang="cs-CZ" sz="1800" dirty="0" smtClean="0">
                <a:solidFill>
                  <a:prstClr val="black"/>
                </a:solidFill>
              </a:rPr>
            </a:b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Datum vytvoření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</a:t>
            </a:r>
            <a:r>
              <a:rPr lang="cs-CZ" sz="1800" dirty="0" smtClean="0">
                <a:solidFill>
                  <a:prstClr val="black"/>
                </a:solidFill>
              </a:rPr>
              <a:t>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21.01.2013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Číslo </a:t>
            </a:r>
            <a:r>
              <a:rPr lang="cs-CZ" sz="1800" b="1" dirty="0" err="1" smtClean="0">
                <a:solidFill>
                  <a:prstClr val="black"/>
                </a:solidFill>
                <a:latin typeface="Arial" charset="0"/>
              </a:rPr>
              <a:t>DUMu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VY_32_INOVACE_05_Ch_OB</a:t>
            </a:r>
            <a:r>
              <a:rPr lang="cs-CZ" sz="1800" b="1" dirty="0" smtClean="0">
                <a:solidFill>
                  <a:prstClr val="black"/>
                </a:solidFill>
              </a:rPr>
              <a:t/>
            </a:r>
            <a:br>
              <a:rPr lang="cs-CZ" sz="1800" b="1" dirty="0" smtClean="0">
                <a:solidFill>
                  <a:prstClr val="black"/>
                </a:solidFill>
              </a:rPr>
            </a:br>
            <a:endParaRPr lang="cs-CZ" sz="1800" b="1" dirty="0" smtClean="0">
              <a:solidFill>
                <a:prstClr val="black"/>
              </a:solidFill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</a:rPr>
              <a:t>Ročník</a:t>
            </a:r>
            <a:r>
              <a:rPr lang="cs-CZ" sz="1800" dirty="0" smtClean="0">
                <a:solidFill>
                  <a:prstClr val="black"/>
                </a:solidFill>
              </a:rPr>
              <a:t>: I.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</a:rPr>
              <a:t>Vzdělávací oblast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Přírodovědné vzdělávání</a:t>
            </a:r>
            <a:endParaRPr lang="cs-CZ" sz="1800" dirty="0" smtClean="0">
              <a:solidFill>
                <a:prstClr val="black"/>
              </a:solidFill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V</a:t>
            </a:r>
            <a:r>
              <a:rPr lang="cs-CZ" sz="1800" b="1" dirty="0" smtClean="0">
                <a:solidFill>
                  <a:prstClr val="black"/>
                </a:solidFill>
              </a:rPr>
              <a:t>zdělávací obor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</a:t>
            </a:r>
            <a:r>
              <a:rPr lang="cs-CZ" sz="1800" dirty="0" smtClean="0">
                <a:solidFill>
                  <a:prstClr val="black"/>
                </a:solidFill>
              </a:rPr>
              <a:t>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Chemie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T</a:t>
            </a:r>
            <a:r>
              <a:rPr lang="cs-CZ" sz="1800" b="1" dirty="0" smtClean="0">
                <a:solidFill>
                  <a:prstClr val="black"/>
                </a:solidFill>
              </a:rPr>
              <a:t>ematický okruh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Obecná chemie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T</a:t>
            </a:r>
            <a:r>
              <a:rPr lang="cs-CZ" sz="1800" b="1" dirty="0" smtClean="0">
                <a:solidFill>
                  <a:prstClr val="black"/>
                </a:solidFill>
              </a:rPr>
              <a:t>éma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</a:t>
            </a: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Stavba atomu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</a:rPr>
              <a:t/>
            </a:r>
            <a:br>
              <a:rPr lang="cs-CZ" sz="1800" b="1" dirty="0" smtClean="0">
                <a:solidFill>
                  <a:prstClr val="black"/>
                </a:solidFill>
              </a:rPr>
            </a:br>
            <a:r>
              <a:rPr lang="cs-CZ" sz="1800" b="1" dirty="0" smtClean="0">
                <a:solidFill>
                  <a:prstClr val="black"/>
                </a:solidFill>
              </a:rPr>
              <a:t>Metodický list/anotace:</a:t>
            </a:r>
          </a:p>
          <a:p>
            <a:pPr marL="36513" indent="0">
              <a:lnSpc>
                <a:spcPct val="90000"/>
              </a:lnSpc>
              <a:buClr>
                <a:srgbClr val="0BD0D9"/>
              </a:buClr>
              <a:buFont typeface="Wingdings 2"/>
              <a:buNone/>
              <a:defRPr/>
            </a:pPr>
            <a:r>
              <a:rPr lang="cs-CZ" sz="1800" dirty="0">
                <a:solidFill>
                  <a:prstClr val="black"/>
                </a:solidFill>
                <a:latin typeface="Arial" charset="0"/>
              </a:rPr>
              <a:t>Prezentace slouží k úvodu, procvičení  nebo zopakování tématu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„stavba atomu“. </a:t>
            </a:r>
            <a:r>
              <a:rPr lang="cs-CZ" sz="1800" dirty="0">
                <a:solidFill>
                  <a:prstClr val="black"/>
                </a:solidFill>
                <a:latin typeface="Arial" charset="0"/>
              </a:rPr>
              <a:t>Cvičení mohou být využita k dílčímu zkoušení.</a:t>
            </a:r>
          </a:p>
          <a:p>
            <a:pPr marL="36513" indent="0">
              <a:lnSpc>
                <a:spcPct val="90000"/>
              </a:lnSpc>
              <a:buClr>
                <a:srgbClr val="0BD0D9"/>
              </a:buClr>
              <a:buFont typeface="Wingdings 2"/>
              <a:buNone/>
              <a:defRPr/>
            </a:pPr>
            <a:r>
              <a:rPr lang="cs-CZ" sz="1800" dirty="0">
                <a:solidFill>
                  <a:prstClr val="black"/>
                </a:solidFill>
                <a:latin typeface="Arial" charset="0"/>
              </a:rPr>
              <a:t>Pojmy: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atom, proton, neutron, elektron, protonové číslo, nukleonové číslo, izotop. </a:t>
            </a:r>
            <a:endParaRPr lang="cs-CZ" sz="1800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2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aoblený obdélník 27"/>
          <p:cNvSpPr/>
          <p:nvPr/>
        </p:nvSpPr>
        <p:spPr>
          <a:xfrm>
            <a:off x="107504" y="692696"/>
            <a:ext cx="8928992" cy="6094263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1259632" y="764704"/>
            <a:ext cx="1368152" cy="461665"/>
          </a:xfrm>
          <a:prstGeom prst="rect">
            <a:avLst/>
          </a:prstGeom>
          <a:solidFill>
            <a:srgbClr val="F8AAF8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Izotopy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39552" y="1214547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/>
              <a:t>Atomy téhož prvku (stejný počet </a:t>
            </a:r>
            <a:r>
              <a:rPr lang="cs-CZ" sz="2400" b="1" dirty="0">
                <a:solidFill>
                  <a:srgbClr val="FF0000"/>
                </a:solidFill>
              </a:rPr>
              <a:t>p</a:t>
            </a:r>
            <a:r>
              <a:rPr lang="cs-CZ" sz="2400" b="1" baseline="30000" dirty="0" smtClean="0">
                <a:solidFill>
                  <a:srgbClr val="FF0000"/>
                </a:solidFill>
              </a:rPr>
              <a:t>+ </a:t>
            </a:r>
            <a:r>
              <a:rPr lang="en-US" sz="2400" b="1" dirty="0" smtClean="0"/>
              <a:t>[</a:t>
            </a:r>
            <a:r>
              <a:rPr lang="cs-CZ" sz="2400" b="1" dirty="0" smtClean="0"/>
              <a:t>stejné </a:t>
            </a:r>
            <a:r>
              <a:rPr lang="en-US" sz="2400" b="1" dirty="0" smtClean="0"/>
              <a:t>Z]</a:t>
            </a:r>
            <a:r>
              <a:rPr lang="cs-CZ" sz="2400" b="1" dirty="0" smtClean="0"/>
              <a:t>), které se liší počtem </a:t>
            </a:r>
            <a:r>
              <a:rPr lang="cs-CZ" sz="2400" b="1" dirty="0" smtClean="0">
                <a:solidFill>
                  <a:srgbClr val="FF0000"/>
                </a:solidFill>
              </a:rPr>
              <a:t>n</a:t>
            </a:r>
            <a:r>
              <a:rPr lang="cs-CZ" sz="2400" b="1" baseline="30000" dirty="0" smtClean="0">
                <a:solidFill>
                  <a:srgbClr val="FF0000"/>
                </a:solidFill>
              </a:rPr>
              <a:t>0 </a:t>
            </a:r>
            <a:r>
              <a:rPr lang="en-US" sz="2400" b="1" dirty="0" smtClean="0"/>
              <a:t>[</a:t>
            </a:r>
            <a:r>
              <a:rPr lang="cs-CZ" sz="2400" b="1" dirty="0" smtClean="0"/>
              <a:t>různá hodnota A</a:t>
            </a:r>
            <a:r>
              <a:rPr lang="en-US" sz="2400" b="1" dirty="0" smtClean="0"/>
              <a:t>]</a:t>
            </a:r>
            <a:endParaRPr lang="cs-CZ" sz="24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2045543"/>
            <a:ext cx="9433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cs-CZ" sz="2400" dirty="0" smtClean="0"/>
              <a:t>Izotopy se liší svou </a:t>
            </a:r>
            <a:r>
              <a:rPr lang="cs-CZ" sz="2400" b="1" dirty="0" smtClean="0">
                <a:solidFill>
                  <a:srgbClr val="FF0000"/>
                </a:solidFill>
              </a:rPr>
              <a:t>hmotností</a:t>
            </a:r>
            <a:r>
              <a:rPr lang="cs-CZ" sz="2400" dirty="0" smtClean="0"/>
              <a:t>, ne chemickými vlastnostmi.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2507208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cs-CZ" sz="2400" b="1" dirty="0" smtClean="0"/>
              <a:t>Izotopy nemají samostatné názvy a symboly.</a:t>
            </a:r>
            <a:endParaRPr lang="cs-CZ" sz="24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683568" y="2968873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Označení izotopu:</a:t>
            </a:r>
            <a:endParaRPr lang="cs-CZ" sz="24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4283968" y="2968872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/>
            </a:lvl1pPr>
          </a:lstStyle>
          <a:p>
            <a:r>
              <a:rPr lang="cs-CZ" dirty="0"/>
              <a:t>Pojmenování izotopu: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83568" y="3428949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baseline="30000" dirty="0" smtClean="0"/>
              <a:t>16</a:t>
            </a:r>
            <a:r>
              <a:rPr lang="cs-CZ" b="1" dirty="0" smtClean="0"/>
              <a:t>O</a:t>
            </a:r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683568" y="3798281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baseline="30000" dirty="0" smtClean="0"/>
              <a:t>40</a:t>
            </a:r>
            <a:r>
              <a:rPr lang="cs-CZ" b="1" dirty="0" smtClean="0"/>
              <a:t>Ca</a:t>
            </a:r>
            <a:endParaRPr lang="cs-CZ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83568" y="4167613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baseline="30000" dirty="0" smtClean="0"/>
              <a:t>235</a:t>
            </a:r>
            <a:r>
              <a:rPr lang="cs-CZ" b="1" dirty="0" smtClean="0"/>
              <a:t>U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283968" y="3428949"/>
            <a:ext cx="1830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Kyslík 16</a:t>
            </a:r>
            <a:endParaRPr lang="cs-CZ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283968" y="3798281"/>
            <a:ext cx="1650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Vápník 40</a:t>
            </a:r>
            <a:endParaRPr lang="cs-CZ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283968" y="4167613"/>
            <a:ext cx="1650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Uran 235</a:t>
            </a:r>
            <a:endParaRPr lang="cs-CZ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75556" y="4941168"/>
            <a:ext cx="30603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Označení izotopu:</a:t>
            </a:r>
            <a:endParaRPr lang="cs-CZ" sz="24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4175956" y="4941167"/>
            <a:ext cx="3924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Pojmenování izotopu:</a:t>
            </a:r>
            <a:endParaRPr lang="cs-CZ" sz="2400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75556" y="540124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baseline="30000" dirty="0" smtClean="0"/>
              <a:t>1</a:t>
            </a:r>
            <a:r>
              <a:rPr lang="cs-CZ" b="1" dirty="0" smtClean="0"/>
              <a:t>H</a:t>
            </a:r>
            <a:endParaRPr lang="cs-CZ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575556" y="577057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baseline="30000" dirty="0" smtClean="0"/>
              <a:t>2</a:t>
            </a:r>
            <a:r>
              <a:rPr lang="cs-CZ" b="1" dirty="0" smtClean="0"/>
              <a:t>H</a:t>
            </a:r>
            <a:endParaRPr lang="cs-CZ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575556" y="613990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baseline="30000" dirty="0" smtClean="0"/>
              <a:t>3</a:t>
            </a:r>
            <a:r>
              <a:rPr lang="cs-CZ" b="1" dirty="0" smtClean="0"/>
              <a:t>H</a:t>
            </a:r>
            <a:endParaRPr lang="cs-CZ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4175956" y="540124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Vodík 1</a:t>
            </a:r>
            <a:endParaRPr lang="cs-CZ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4175956" y="5770576"/>
            <a:ext cx="130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Vodík 2</a:t>
            </a:r>
            <a:endParaRPr lang="cs-CZ" b="1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4175956" y="6139908"/>
            <a:ext cx="116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Vodík 3</a:t>
            </a:r>
            <a:endParaRPr lang="cs-CZ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5352492" y="5402833"/>
            <a:ext cx="116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protium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5352492" y="5772165"/>
            <a:ext cx="1523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deuterium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5352492" y="6141497"/>
            <a:ext cx="116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tritium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1151620" y="5770576"/>
            <a:ext cx="396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D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1151620" y="6139908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T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323528" y="4612486"/>
            <a:ext cx="8676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cs-CZ" b="1" dirty="0" smtClean="0"/>
              <a:t>Výjimkou z pravidla jsou izotopy vodíku – nají vlastní značky i názvy.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11464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" grpId="0" animBg="1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04"/>
          <p:cNvSpPr>
            <a:spLocks noChangeArrowheads="1"/>
          </p:cNvSpPr>
          <p:nvPr/>
        </p:nvSpPr>
        <p:spPr bwMode="auto">
          <a:xfrm>
            <a:off x="755575" y="677886"/>
            <a:ext cx="7125669" cy="461665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>
                <a:solidFill>
                  <a:srgbClr val="FF0000"/>
                </a:solidFill>
                <a:latin typeface="Tahoma" pitchFamily="34" charset="0"/>
              </a:rPr>
              <a:t>s pomocí periodické tabulky doplň </a:t>
            </a:r>
            <a:r>
              <a:rPr lang="cs-CZ" sz="2400" b="1" dirty="0" smtClean="0">
                <a:solidFill>
                  <a:srgbClr val="FF0000"/>
                </a:solidFill>
                <a:latin typeface="Tahoma" pitchFamily="34" charset="0"/>
              </a:rPr>
              <a:t>TABULKU:</a:t>
            </a:r>
            <a:endParaRPr lang="cs-CZ" sz="2400" b="1" dirty="0">
              <a:solidFill>
                <a:srgbClr val="FF0000"/>
              </a:solidFill>
              <a:latin typeface="Tahoma" pitchFamily="34" charset="0"/>
            </a:endParaRPr>
          </a:p>
        </p:txBody>
      </p:sp>
      <p:graphicFrame>
        <p:nvGraphicFramePr>
          <p:cNvPr id="30" name="Tabulka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230622"/>
              </p:ext>
            </p:extLst>
          </p:nvPr>
        </p:nvGraphicFramePr>
        <p:xfrm>
          <a:off x="322409" y="1163735"/>
          <a:ext cx="8424000" cy="5461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404000"/>
                <a:gridCol w="1404000"/>
                <a:gridCol w="1404000"/>
                <a:gridCol w="1404000"/>
                <a:gridCol w="1404000"/>
                <a:gridCol w="140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Název</a:t>
                      </a:r>
                      <a:r>
                        <a:rPr lang="cs-CZ" baseline="0" dirty="0" smtClean="0"/>
                        <a:t> prvku</a:t>
                      </a:r>
                      <a:endParaRPr lang="cs-CZ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Značka prvku</a:t>
                      </a:r>
                      <a:endParaRPr lang="cs-CZ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chemeClr val="bg1"/>
                          </a:solidFill>
                        </a:rPr>
                        <a:t>p</a:t>
                      </a:r>
                      <a:r>
                        <a:rPr lang="cs-CZ" sz="2800" b="1" baseline="30000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r>
                        <a:rPr lang="cs-CZ" sz="28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cs-CZ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chemeClr val="bg1"/>
                          </a:solidFill>
                        </a:rPr>
                        <a:t>e</a:t>
                      </a:r>
                      <a:r>
                        <a:rPr lang="cs-CZ" sz="2800" b="1" baseline="3000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cs-CZ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cs-CZ" sz="2800" b="1" baseline="300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cs-CZ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Hmotnost atomu </a:t>
                      </a:r>
                      <a:endParaRPr lang="cs-CZ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Mg</a:t>
                      </a:r>
                      <a:endParaRPr lang="cs-CZ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Uhlík</a:t>
                      </a: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Fe</a:t>
                      </a:r>
                      <a:endParaRPr lang="cs-CZ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Křemík</a:t>
                      </a:r>
                      <a:endParaRPr lang="cs-CZ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Fosfor</a:t>
                      </a:r>
                      <a:endParaRPr lang="cs-CZ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34" name="TextovéPole 33"/>
          <p:cNvSpPr txBox="1"/>
          <p:nvPr/>
        </p:nvSpPr>
        <p:spPr>
          <a:xfrm>
            <a:off x="395536" y="181954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FF0000"/>
                </a:solidFill>
              </a:rPr>
              <a:t>Vodík</a:t>
            </a:r>
            <a:endParaRPr lang="cs-CZ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3156372" y="181954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4572000" y="181954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6012160" y="181954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395536" y="255821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Bor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395536" y="331228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FF0000"/>
                </a:solidFill>
              </a:rPr>
              <a:t>F</a:t>
            </a:r>
            <a:r>
              <a:rPr lang="cs-CZ" b="1" dirty="0" smtClean="0">
                <a:solidFill>
                  <a:srgbClr val="FF0000"/>
                </a:solidFill>
              </a:rPr>
              <a:t>luor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395536" y="370774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Železo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395536" y="406778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Sodík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395536" y="442782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Hliník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368276" y="518448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Vápník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368276" y="555382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Síra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368276" y="589585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Draslík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3156372" y="222578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3156372" y="253832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3156372" y="292754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3156372" y="370774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ovéPole 50"/>
          <p:cNvSpPr txBox="1"/>
          <p:nvPr/>
        </p:nvSpPr>
        <p:spPr>
          <a:xfrm>
            <a:off x="3156372" y="406778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ovéPole 51"/>
          <p:cNvSpPr txBox="1"/>
          <p:nvPr/>
        </p:nvSpPr>
        <p:spPr>
          <a:xfrm>
            <a:off x="3160316" y="478786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3160316" y="555576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ovéPole 53"/>
          <p:cNvSpPr txBox="1"/>
          <p:nvPr/>
        </p:nvSpPr>
        <p:spPr>
          <a:xfrm>
            <a:off x="3160316" y="591260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ovéPole 54"/>
          <p:cNvSpPr txBox="1"/>
          <p:nvPr/>
        </p:nvSpPr>
        <p:spPr>
          <a:xfrm>
            <a:off x="3160316" y="630002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1763688" y="253832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B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57" name="TextovéPole 56"/>
          <p:cNvSpPr txBox="1"/>
          <p:nvPr/>
        </p:nvSpPr>
        <p:spPr>
          <a:xfrm>
            <a:off x="1763688" y="291565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C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58" name="TextovéPole 57"/>
          <p:cNvSpPr txBox="1"/>
          <p:nvPr/>
        </p:nvSpPr>
        <p:spPr>
          <a:xfrm>
            <a:off x="1763688" y="331228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F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59" name="TextovéPole 58"/>
          <p:cNvSpPr txBox="1"/>
          <p:nvPr/>
        </p:nvSpPr>
        <p:spPr>
          <a:xfrm>
            <a:off x="1763688" y="406778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Na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0" name="TextovéPole 59"/>
          <p:cNvSpPr txBox="1"/>
          <p:nvPr/>
        </p:nvSpPr>
        <p:spPr>
          <a:xfrm>
            <a:off x="1783780" y="442782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Al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1" name="TextovéPole 60"/>
          <p:cNvSpPr txBox="1"/>
          <p:nvPr/>
        </p:nvSpPr>
        <p:spPr>
          <a:xfrm>
            <a:off x="1783780" y="478786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Si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2" name="TextovéPole 61"/>
          <p:cNvSpPr txBox="1"/>
          <p:nvPr/>
        </p:nvSpPr>
        <p:spPr>
          <a:xfrm>
            <a:off x="1791172" y="517278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Ca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3" name="TextovéPole 62"/>
          <p:cNvSpPr txBox="1"/>
          <p:nvPr/>
        </p:nvSpPr>
        <p:spPr>
          <a:xfrm>
            <a:off x="1791172" y="589585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K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4" name="TextovéPole 63"/>
          <p:cNvSpPr txBox="1"/>
          <p:nvPr/>
        </p:nvSpPr>
        <p:spPr>
          <a:xfrm>
            <a:off x="1791172" y="630002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P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5" name="TextovéPole 64"/>
          <p:cNvSpPr txBox="1"/>
          <p:nvPr/>
        </p:nvSpPr>
        <p:spPr>
          <a:xfrm>
            <a:off x="4572000" y="220486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ovéPole 65"/>
          <p:cNvSpPr txBox="1"/>
          <p:nvPr/>
        </p:nvSpPr>
        <p:spPr>
          <a:xfrm>
            <a:off x="4572000" y="293305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ovéPole 66"/>
          <p:cNvSpPr txBox="1"/>
          <p:nvPr/>
        </p:nvSpPr>
        <p:spPr>
          <a:xfrm>
            <a:off x="4589512" y="330238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ovéPole 67"/>
          <p:cNvSpPr txBox="1"/>
          <p:nvPr/>
        </p:nvSpPr>
        <p:spPr>
          <a:xfrm>
            <a:off x="4589512" y="369278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ovéPole 68"/>
          <p:cNvSpPr txBox="1"/>
          <p:nvPr/>
        </p:nvSpPr>
        <p:spPr>
          <a:xfrm>
            <a:off x="4589512" y="400869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70" name="TextovéPole 69"/>
          <p:cNvSpPr txBox="1"/>
          <p:nvPr/>
        </p:nvSpPr>
        <p:spPr>
          <a:xfrm>
            <a:off x="4590132" y="441730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ovéPole 70"/>
          <p:cNvSpPr txBox="1"/>
          <p:nvPr/>
        </p:nvSpPr>
        <p:spPr>
          <a:xfrm>
            <a:off x="4590132" y="477390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ovéPole 71"/>
          <p:cNvSpPr txBox="1"/>
          <p:nvPr/>
        </p:nvSpPr>
        <p:spPr>
          <a:xfrm>
            <a:off x="4590132" y="517052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ovéPole 72"/>
          <p:cNvSpPr txBox="1"/>
          <p:nvPr/>
        </p:nvSpPr>
        <p:spPr>
          <a:xfrm>
            <a:off x="4590132" y="555350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ovéPole 73"/>
          <p:cNvSpPr txBox="1"/>
          <p:nvPr/>
        </p:nvSpPr>
        <p:spPr>
          <a:xfrm>
            <a:off x="4590132" y="591035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75" name="TextovéPole 74"/>
          <p:cNvSpPr txBox="1"/>
          <p:nvPr/>
        </p:nvSpPr>
        <p:spPr>
          <a:xfrm>
            <a:off x="4590132" y="630002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ovéPole 75"/>
          <p:cNvSpPr txBox="1"/>
          <p:nvPr/>
        </p:nvSpPr>
        <p:spPr>
          <a:xfrm>
            <a:off x="6012160" y="221756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ovéPole 76"/>
          <p:cNvSpPr txBox="1"/>
          <p:nvPr/>
        </p:nvSpPr>
        <p:spPr>
          <a:xfrm>
            <a:off x="6012160" y="256372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TextovéPole 77"/>
          <p:cNvSpPr txBox="1"/>
          <p:nvPr/>
        </p:nvSpPr>
        <p:spPr>
          <a:xfrm>
            <a:off x="5988124" y="296036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TextovéPole 78"/>
          <p:cNvSpPr txBox="1"/>
          <p:nvPr/>
        </p:nvSpPr>
        <p:spPr>
          <a:xfrm>
            <a:off x="5988124" y="330277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TextovéPole 79"/>
          <p:cNvSpPr txBox="1"/>
          <p:nvPr/>
        </p:nvSpPr>
        <p:spPr>
          <a:xfrm>
            <a:off x="6012160" y="368414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TextovéPole 80"/>
          <p:cNvSpPr txBox="1"/>
          <p:nvPr/>
        </p:nvSpPr>
        <p:spPr>
          <a:xfrm>
            <a:off x="6000824" y="442782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TextovéPole 81"/>
          <p:cNvSpPr txBox="1"/>
          <p:nvPr/>
        </p:nvSpPr>
        <p:spPr>
          <a:xfrm>
            <a:off x="6013524" y="478786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TextovéPole 82"/>
          <p:cNvSpPr txBox="1"/>
          <p:nvPr/>
        </p:nvSpPr>
        <p:spPr>
          <a:xfrm>
            <a:off x="6023396" y="555324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ovéPole 83"/>
          <p:cNvSpPr txBox="1"/>
          <p:nvPr/>
        </p:nvSpPr>
        <p:spPr>
          <a:xfrm>
            <a:off x="6023396" y="630002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ovéPole 84"/>
          <p:cNvSpPr txBox="1"/>
          <p:nvPr/>
        </p:nvSpPr>
        <p:spPr>
          <a:xfrm>
            <a:off x="7380312" y="223129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24,3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ovéPole 85"/>
          <p:cNvSpPr txBox="1"/>
          <p:nvPr/>
        </p:nvSpPr>
        <p:spPr>
          <a:xfrm>
            <a:off x="7380312" y="255561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10,8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TextovéPole 86"/>
          <p:cNvSpPr txBox="1"/>
          <p:nvPr/>
        </p:nvSpPr>
        <p:spPr>
          <a:xfrm>
            <a:off x="7380312" y="292754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TextovéPole 87"/>
          <p:cNvSpPr txBox="1"/>
          <p:nvPr/>
        </p:nvSpPr>
        <p:spPr>
          <a:xfrm>
            <a:off x="7380312" y="330277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ovéPole 88"/>
          <p:cNvSpPr txBox="1"/>
          <p:nvPr/>
        </p:nvSpPr>
        <p:spPr>
          <a:xfrm>
            <a:off x="7380312" y="367210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55,8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ovéPole 89"/>
          <p:cNvSpPr txBox="1"/>
          <p:nvPr/>
        </p:nvSpPr>
        <p:spPr>
          <a:xfrm>
            <a:off x="7380312" y="404797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23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TextovéPole 90"/>
          <p:cNvSpPr txBox="1"/>
          <p:nvPr/>
        </p:nvSpPr>
        <p:spPr>
          <a:xfrm>
            <a:off x="7380312" y="477160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28,1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TextovéPole 91"/>
          <p:cNvSpPr txBox="1"/>
          <p:nvPr/>
        </p:nvSpPr>
        <p:spPr>
          <a:xfrm>
            <a:off x="7382420" y="516796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40,1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ovéPole 92"/>
          <p:cNvSpPr txBox="1"/>
          <p:nvPr/>
        </p:nvSpPr>
        <p:spPr>
          <a:xfrm>
            <a:off x="7382420" y="556746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32,1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ovéPole 93"/>
          <p:cNvSpPr txBox="1"/>
          <p:nvPr/>
        </p:nvSpPr>
        <p:spPr>
          <a:xfrm>
            <a:off x="7380312" y="588162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39,1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ovéPole 94"/>
          <p:cNvSpPr txBox="1"/>
          <p:nvPr/>
        </p:nvSpPr>
        <p:spPr>
          <a:xfrm>
            <a:off x="7380312" y="628580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extovéPole 95"/>
          <p:cNvSpPr txBox="1"/>
          <p:nvPr/>
        </p:nvSpPr>
        <p:spPr>
          <a:xfrm>
            <a:off x="397868" y="223844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FF0000"/>
                </a:solidFill>
              </a:rPr>
              <a:t>Hořčík</a:t>
            </a:r>
          </a:p>
        </p:txBody>
      </p:sp>
      <p:sp>
        <p:nvSpPr>
          <p:cNvPr id="97" name="TextovéPole 96"/>
          <p:cNvSpPr txBox="1"/>
          <p:nvPr/>
        </p:nvSpPr>
        <p:spPr>
          <a:xfrm>
            <a:off x="1784772" y="181954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642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5" dur="2000" fill="hold"/>
                                        <p:tgtEl>
                                          <p:spTgt spid="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7" dur="2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9" dur="2000" fill="hold"/>
                                        <p:tgtEl>
                                          <p:spTgt spid="6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1" dur="2000" fill="hold"/>
                                        <p:tgtEl>
                                          <p:spTgt spid="7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3" dur="2000" fill="hold"/>
                                        <p:tgtEl>
                                          <p:spTgt spid="8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2" dur="2000" fill="hold"/>
                                        <p:tgtEl>
                                          <p:spTgt spid="3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4" dur="2000" fill="hold"/>
                                        <p:tgtEl>
                                          <p:spTgt spid="5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6" dur="2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8" dur="2000" fill="hold"/>
                                        <p:tgtEl>
                                          <p:spTgt spid="7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0" dur="2000" fill="hold"/>
                                        <p:tgtEl>
                                          <p:spTgt spid="8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9" dur="2000" fill="hold"/>
                                        <p:tgtEl>
                                          <p:spTgt spid="5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1" dur="2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3" dur="2000" fill="hold"/>
                                        <p:tgtEl>
                                          <p:spTgt spid="6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5" dur="2000" fill="hold"/>
                                        <p:tgtEl>
                                          <p:spTgt spid="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7" dur="2000" fill="hold"/>
                                        <p:tgtEl>
                                          <p:spTgt spid="8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6" dur="2000" fill="hold"/>
                                        <p:tgtEl>
                                          <p:spTgt spid="4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8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8" dur="2000" fill="hold"/>
                                        <p:tgtEl>
                                          <p:spTgt spid="5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8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0" dur="2000" fill="hold"/>
                                        <p:tgtEl>
                                          <p:spTgt spid="6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2" dur="2000" fill="hold"/>
                                        <p:tgtEl>
                                          <p:spTgt spid="7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4" dur="2000" fill="hold"/>
                                        <p:tgtEl>
                                          <p:spTgt spid="8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3" dur="2000" fill="hold"/>
                                        <p:tgtEl>
                                          <p:spTgt spid="4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2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5" dur="2000" fill="hold"/>
                                        <p:tgtEl>
                                          <p:spTgt spid="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2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7" dur="2000" fill="hold"/>
                                        <p:tgtEl>
                                          <p:spTgt spid="6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2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9" dur="2000" fill="hold"/>
                                        <p:tgtEl>
                                          <p:spTgt spid="8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3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1" dur="2000" fill="hold"/>
                                        <p:tgtEl>
                                          <p:spTgt spid="8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5" dur="2000" fill="hold"/>
                                        <p:tgtEl>
                                          <p:spTgt spid="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5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7" dur="2000" fill="hold"/>
                                        <p:tgtEl>
                                          <p:spTgt spid="5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5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9" dur="2000" fill="hold"/>
                                        <p:tgtEl>
                                          <p:spTgt spid="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6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1" dur="2000" fill="hold"/>
                                        <p:tgtEl>
                                          <p:spTgt spid="9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5" dur="2000" fill="hold"/>
                                        <p:tgtEl>
                                          <p:spTgt spid="4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8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7" dur="2000" fill="hold"/>
                                        <p:tgtEl>
                                          <p:spTgt spid="6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8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9" dur="2000" fill="hold"/>
                                        <p:tgtEl>
                                          <p:spTgt spid="7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9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1" dur="2000" fill="hold"/>
                                        <p:tgtEl>
                                          <p:spTgt spid="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0" dur="2000" fill="hold"/>
                                        <p:tgtEl>
                                          <p:spTgt spid="6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2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2" dur="2000" fill="hold"/>
                                        <p:tgtEl>
                                          <p:spTgt spid="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2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4" dur="2000" fill="hold"/>
                                        <p:tgtEl>
                                          <p:spTgt spid="7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2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6" dur="2000" fill="hold"/>
                                        <p:tgtEl>
                                          <p:spTgt spid="8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2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8" dur="2000" fill="hold"/>
                                        <p:tgtEl>
                                          <p:spTgt spid="9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2" dur="2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5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4" dur="2000" fill="hold"/>
                                        <p:tgtEl>
                                          <p:spTgt spid="6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5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6" dur="2000" fill="hold"/>
                                        <p:tgtEl>
                                          <p:spTgt spid="7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5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8" dur="2000" fill="hold"/>
                                        <p:tgtEl>
                                          <p:spTgt spid="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7" dur="2000" fill="hold"/>
                                        <p:tgtEl>
                                          <p:spTgt spid="4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8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9" dur="2000" fill="hold"/>
                                        <p:tgtEl>
                                          <p:spTgt spid="5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9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1" dur="2000" fill="hold"/>
                                        <p:tgtEl>
                                          <p:spTgt spid="7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9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3" dur="2000" fill="hold"/>
                                        <p:tgtEl>
                                          <p:spTgt spid="8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9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5" dur="2000" fill="hold"/>
                                        <p:tgtEl>
                                          <p:spTgt spid="9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fill="hold">
                      <p:stCondLst>
                        <p:cond delay="indefinite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9" dur="2000" fill="hold"/>
                                        <p:tgtEl>
                                          <p:spTgt spid="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2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1" dur="2000" fill="hold"/>
                                        <p:tgtEl>
                                          <p:spTgt spid="6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2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3" dur="2000" fill="hold"/>
                                        <p:tgtEl>
                                          <p:spTgt spid="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2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5" dur="2000" fill="hold"/>
                                        <p:tgtEl>
                                          <p:spTgt spid="9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6" fill="hold">
                      <p:stCondLst>
                        <p:cond delay="indefinite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4" dur="2000" fill="hold"/>
                                        <p:tgtEl>
                                          <p:spTgt spid="6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5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6" dur="2000" fill="hold"/>
                                        <p:tgtEl>
                                          <p:spTgt spid="5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5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8" dur="2000" fill="hold"/>
                                        <p:tgtEl>
                                          <p:spTgt spid="7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5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0" dur="2000" fill="hold"/>
                                        <p:tgtEl>
                                          <p:spTgt spid="8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6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2" dur="2000" fill="hold"/>
                                        <p:tgtEl>
                                          <p:spTgt spid="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  <p:bldP spid="46" grpId="0"/>
      <p:bldP spid="46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  <p:bldP spid="52" grpId="0"/>
      <p:bldP spid="52" grpId="1"/>
      <p:bldP spid="53" grpId="0"/>
      <p:bldP spid="53" grpId="1"/>
      <p:bldP spid="54" grpId="0"/>
      <p:bldP spid="54" grpId="1"/>
      <p:bldP spid="55" grpId="0"/>
      <p:bldP spid="55" grpId="1"/>
      <p:bldP spid="56" grpId="0"/>
      <p:bldP spid="56" grpId="1"/>
      <p:bldP spid="57" grpId="0"/>
      <p:bldP spid="57" grpId="1"/>
      <p:bldP spid="58" grpId="0"/>
      <p:bldP spid="58" grpId="1"/>
      <p:bldP spid="59" grpId="0"/>
      <p:bldP spid="59" grpId="1"/>
      <p:bldP spid="60" grpId="0"/>
      <p:bldP spid="60" grpId="1"/>
      <p:bldP spid="61" grpId="0"/>
      <p:bldP spid="61" grpId="1"/>
      <p:bldP spid="62" grpId="0"/>
      <p:bldP spid="62" grpId="1"/>
      <p:bldP spid="63" grpId="0"/>
      <p:bldP spid="63" grpId="1"/>
      <p:bldP spid="64" grpId="0"/>
      <p:bldP spid="64" grpId="1"/>
      <p:bldP spid="65" grpId="0"/>
      <p:bldP spid="65" grpId="1"/>
      <p:bldP spid="66" grpId="0"/>
      <p:bldP spid="66" grpId="1"/>
      <p:bldP spid="67" grpId="0"/>
      <p:bldP spid="67" grpId="1"/>
      <p:bldP spid="68" grpId="0"/>
      <p:bldP spid="68" grpId="1"/>
      <p:bldP spid="70" grpId="0"/>
      <p:bldP spid="70" grpId="1"/>
      <p:bldP spid="71" grpId="0"/>
      <p:bldP spid="71" grpId="1"/>
      <p:bldP spid="72" grpId="0"/>
      <p:bldP spid="72" grpId="1"/>
      <p:bldP spid="73" grpId="0"/>
      <p:bldP spid="73" grpId="1"/>
      <p:bldP spid="75" grpId="0"/>
      <p:bldP spid="75" grpId="1"/>
      <p:bldP spid="76" grpId="0"/>
      <p:bldP spid="76" grpId="1"/>
      <p:bldP spid="77" grpId="0"/>
      <p:bldP spid="77" grpId="1"/>
      <p:bldP spid="78" grpId="0"/>
      <p:bldP spid="78" grpId="1"/>
      <p:bldP spid="79" grpId="0"/>
      <p:bldP spid="79" grpId="1"/>
      <p:bldP spid="80" grpId="0"/>
      <p:bldP spid="80" grpId="1"/>
      <p:bldP spid="81" grpId="0"/>
      <p:bldP spid="81" grpId="1"/>
      <p:bldP spid="82" grpId="0"/>
      <p:bldP spid="82" grpId="1"/>
      <p:bldP spid="83" grpId="0"/>
      <p:bldP spid="83" grpId="1"/>
      <p:bldP spid="84" grpId="0"/>
      <p:bldP spid="84" grpId="1"/>
      <p:bldP spid="85" grpId="0"/>
      <p:bldP spid="85" grpId="1"/>
      <p:bldP spid="86" grpId="0"/>
      <p:bldP spid="86" grpId="1"/>
      <p:bldP spid="87" grpId="0"/>
      <p:bldP spid="87" grpId="1"/>
      <p:bldP spid="88" grpId="0"/>
      <p:bldP spid="88" grpId="1"/>
      <p:bldP spid="89" grpId="0"/>
      <p:bldP spid="89" grpId="1"/>
      <p:bldP spid="90" grpId="0"/>
      <p:bldP spid="90" grpId="1"/>
      <p:bldP spid="91" grpId="0"/>
      <p:bldP spid="91" grpId="1"/>
      <p:bldP spid="92" grpId="0"/>
      <p:bldP spid="92" grpId="1"/>
      <p:bldP spid="93" grpId="0"/>
      <p:bldP spid="93" grpId="1"/>
      <p:bldP spid="94" grpId="0"/>
      <p:bldP spid="94" grpId="1"/>
      <p:bldP spid="95" grpId="0"/>
      <p:bldP spid="95" grpId="1"/>
      <p:bldP spid="96" grpId="0"/>
      <p:bldP spid="96" grpId="1"/>
      <p:bldP spid="97" grpId="0"/>
      <p:bldP spid="97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403648" y="692696"/>
            <a:ext cx="1152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C</a:t>
            </a:r>
            <a:r>
              <a:rPr lang="cs-CZ" sz="2400" b="1" dirty="0" smtClean="0">
                <a:solidFill>
                  <a:srgbClr val="FF0000"/>
                </a:solidFill>
              </a:rPr>
              <a:t>itace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95536" y="1268760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Obr.1</a:t>
            </a:r>
            <a:r>
              <a:rPr lang="cs-CZ" sz="1200" dirty="0" smtClean="0"/>
              <a:t>  ROSCOE</a:t>
            </a:r>
            <a:r>
              <a:rPr lang="cs-CZ" sz="1200" dirty="0"/>
              <a:t>, Henry; WORTHINGTON, William Henry; ALLEN, Joseph. </a:t>
            </a:r>
            <a:r>
              <a:rPr lang="cs-CZ" sz="1200" i="1" dirty="0"/>
              <a:t>Soubor:Dalton John desk.jpg - Wikipedie</a:t>
            </a:r>
            <a:r>
              <a:rPr lang="cs-CZ" sz="1200" dirty="0"/>
              <a:t> [online]. [cit. 19.3.2013]. Dostupný na WWW: http://cs.wikipedia.org/wiki/Soubor:Dalton_John_desk.jpg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95536" y="1863526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/>
              <a:t>Obr.2</a:t>
            </a:r>
            <a:r>
              <a:rPr lang="cs-CZ" sz="1200" dirty="0" smtClean="0"/>
              <a:t>   AUTOR </a:t>
            </a:r>
            <a:r>
              <a:rPr lang="cs-CZ" sz="1200" dirty="0"/>
              <a:t>NEUVEDEN. </a:t>
            </a:r>
            <a:r>
              <a:rPr lang="cs-CZ" sz="1200" i="1" dirty="0"/>
              <a:t>Soubor:Ernest Rutherford.jpg - Wikipedie</a:t>
            </a:r>
            <a:r>
              <a:rPr lang="cs-CZ" sz="1200" dirty="0"/>
              <a:t> [online]. [cit. 19.3.2013]. Dostupný na WWW: http://cs.wikipedia.org/wiki/Soubor:Ernest_Rutherford.jpg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45468" y="2426791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/>
              <a:t>Obr.3 </a:t>
            </a:r>
            <a:r>
              <a:rPr lang="cs-CZ" sz="1200" dirty="0" smtClean="0"/>
              <a:t> </a:t>
            </a:r>
            <a:r>
              <a:rPr lang="en-US" sz="1200" dirty="0" smtClean="0"/>
              <a:t>THE </a:t>
            </a:r>
            <a:r>
              <a:rPr lang="en-US" sz="1200" dirty="0"/>
              <a:t>AMERICAN INSTITUTE OF PHYSICS CREDITS THE PHOTO. </a:t>
            </a:r>
            <a:r>
              <a:rPr lang="en-US" sz="1200" i="1" dirty="0"/>
              <a:t>File:Niels Bohr.jpg - Wikipedia,the free encyclopedia</a:t>
            </a:r>
            <a:r>
              <a:rPr lang="en-US" sz="1200" dirty="0"/>
              <a:t> [online]. [cit. 19.3.2013]. </a:t>
            </a:r>
            <a:r>
              <a:rPr lang="en-US" sz="1200" dirty="0" smtClean="0"/>
              <a:t>D</a:t>
            </a:r>
            <a:r>
              <a:rPr lang="cs-CZ" sz="1200" dirty="0" smtClean="0"/>
              <a:t>ostupný  </a:t>
            </a:r>
            <a:r>
              <a:rPr lang="en-US" sz="1200" dirty="0" smtClean="0"/>
              <a:t>na </a:t>
            </a:r>
            <a:r>
              <a:rPr lang="en-US" sz="1200" dirty="0"/>
              <a:t>WWW: http://en.wikipedia.org/wiki/File:Niels_Bohr.jpg </a:t>
            </a:r>
            <a:endParaRPr lang="cs-CZ" sz="1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45468" y="2996952"/>
            <a:ext cx="8447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Obr.4  </a:t>
            </a:r>
            <a:r>
              <a:rPr lang="cs-CZ" sz="1200" dirty="0"/>
              <a:t>ORIGINAL UPLOADER WAS FASTFISSION. </a:t>
            </a:r>
            <a:r>
              <a:rPr lang="cs-CZ" sz="1200" i="1" dirty="0" err="1"/>
              <a:t>Soubor:Atom</a:t>
            </a:r>
            <a:r>
              <a:rPr lang="cs-CZ" sz="1200" i="1" dirty="0"/>
              <a:t> diagram.png - </a:t>
            </a:r>
            <a:r>
              <a:rPr lang="cs-CZ" sz="1200" i="1" dirty="0" err="1"/>
              <a:t>WIkiSkripta</a:t>
            </a:r>
            <a:r>
              <a:rPr lang="cs-CZ" sz="1200" dirty="0"/>
              <a:t> [online]. [cit. 24.3.2013]. Dostupný na WWW: http://www.wikiskripta.eu/index.php/Soubor:Atom_diagram.png 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634126" y="4510453"/>
            <a:ext cx="7875748" cy="2880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/>
            <a:r>
              <a:rPr lang="cs-CZ" sz="1200" dirty="0" smtClean="0"/>
              <a:t>Dušek </a:t>
            </a:r>
            <a:r>
              <a:rPr lang="cs-CZ" sz="1200" dirty="0"/>
              <a:t>B.; </a:t>
            </a:r>
            <a:r>
              <a:rPr lang="cs-CZ" sz="1200" dirty="0" err="1"/>
              <a:t>Flemr</a:t>
            </a:r>
            <a:r>
              <a:rPr lang="cs-CZ" sz="1200" dirty="0"/>
              <a:t> </a:t>
            </a:r>
            <a:r>
              <a:rPr lang="cs-CZ" sz="1200" dirty="0" smtClean="0"/>
              <a:t>V.            Chemie </a:t>
            </a:r>
            <a:r>
              <a:rPr lang="cs-CZ" sz="1200" dirty="0"/>
              <a:t>pro gymnázia I. (Obecná a anorganická</a:t>
            </a:r>
            <a:r>
              <a:rPr lang="cs-CZ" sz="1200" dirty="0" smtClean="0"/>
              <a:t>), SPN 2007,</a:t>
            </a:r>
            <a:r>
              <a:rPr lang="cs-CZ" sz="1200" dirty="0"/>
              <a:t> </a:t>
            </a:r>
            <a:r>
              <a:rPr lang="cs-CZ" sz="1200" dirty="0" smtClean="0"/>
              <a:t>ISBN:80-7235-369-1</a:t>
            </a:r>
            <a:endParaRPr lang="cs-CZ" sz="1200" dirty="0"/>
          </a:p>
          <a:p>
            <a:r>
              <a:rPr lang="cs-CZ" sz="1200" dirty="0" smtClean="0"/>
              <a:t> </a:t>
            </a:r>
            <a:endParaRPr lang="cs-CZ" sz="1200" dirty="0"/>
          </a:p>
        </p:txBody>
      </p:sp>
      <p:sp>
        <p:nvSpPr>
          <p:cNvPr id="12" name="TextovéPole 2"/>
          <p:cNvSpPr txBox="1"/>
          <p:nvPr/>
        </p:nvSpPr>
        <p:spPr>
          <a:xfrm>
            <a:off x="1677733" y="4006397"/>
            <a:ext cx="1818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smtClean="0">
                <a:solidFill>
                  <a:srgbClr val="FF0000"/>
                </a:solidFill>
              </a:rPr>
              <a:t>Literatura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634126" y="4822585"/>
            <a:ext cx="6291572" cy="2880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200" dirty="0" smtClean="0"/>
              <a:t>Vacík J. a kolektiv              Přehled středoškolské chemie, SPN 1995, </a:t>
            </a:r>
            <a:r>
              <a:rPr lang="cs-CZ" sz="1200" dirty="0">
                <a:solidFill>
                  <a:prstClr val="black"/>
                </a:solidFill>
              </a:rPr>
              <a:t>ISBN: </a:t>
            </a:r>
            <a:r>
              <a:rPr lang="cs-CZ" sz="1200" dirty="0" smtClean="0">
                <a:solidFill>
                  <a:prstClr val="black"/>
                </a:solidFill>
              </a:rPr>
              <a:t>80-85937-08-5</a:t>
            </a:r>
            <a:endParaRPr lang="cs-CZ" sz="1200" dirty="0">
              <a:solidFill>
                <a:prstClr val="black"/>
              </a:solidFill>
            </a:endParaRPr>
          </a:p>
          <a:p>
            <a:endParaRPr lang="cs-CZ" sz="1200" dirty="0"/>
          </a:p>
        </p:txBody>
      </p:sp>
      <p:sp>
        <p:nvSpPr>
          <p:cNvPr id="14" name="Obdélník 13"/>
          <p:cNvSpPr/>
          <p:nvPr/>
        </p:nvSpPr>
        <p:spPr>
          <a:xfrm>
            <a:off x="634126" y="5157224"/>
            <a:ext cx="7110536" cy="2880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dirty="0" smtClean="0"/>
              <a:t>Kotlík B., Růžičková K.    Chemie </a:t>
            </a:r>
            <a:r>
              <a:rPr lang="cs-CZ" sz="1200" dirty="0"/>
              <a:t>I. v kostce pro střední </a:t>
            </a:r>
            <a:r>
              <a:rPr lang="cs-CZ" sz="1200" dirty="0" smtClean="0"/>
              <a:t>školy, Fragment 2002, </a:t>
            </a:r>
            <a:r>
              <a:rPr lang="cs-CZ" sz="1200" dirty="0"/>
              <a:t>ISBN: 80-7200-337-2</a:t>
            </a:r>
            <a:r>
              <a:rPr lang="cs-CZ" sz="1200" dirty="0" smtClean="0"/>
              <a:t> 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8765168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75656" y="2852936"/>
            <a:ext cx="6159760" cy="851520"/>
          </a:xfrm>
          <a:solidFill>
            <a:schemeClr val="bg2">
              <a:lumMod val="40000"/>
              <a:lumOff val="6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  <a:softEdge rad="63500"/>
          </a:effectLst>
        </p:spPr>
        <p:txBody>
          <a:bodyPr anchor="ctr">
            <a:normAutofit fontScale="90000"/>
          </a:bodyPr>
          <a:lstStyle/>
          <a:p>
            <a:pPr algn="ctr"/>
            <a:r>
              <a:rPr lang="cs-CZ" dirty="0" smtClean="0">
                <a:ln w="6350">
                  <a:solidFill>
                    <a:schemeClr val="tx1"/>
                  </a:solidFill>
                </a:ln>
                <a:solidFill>
                  <a:srgbClr val="EC1CEC"/>
                </a:solidFill>
              </a:rPr>
              <a:t>STAVBA ATOMU  </a:t>
            </a:r>
            <a:endParaRPr lang="cs-CZ" dirty="0">
              <a:ln w="6350">
                <a:solidFill>
                  <a:schemeClr val="tx1"/>
                </a:solidFill>
              </a:ln>
              <a:solidFill>
                <a:srgbClr val="EC1CE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0749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aoblený obdélník 9"/>
          <p:cNvSpPr/>
          <p:nvPr/>
        </p:nvSpPr>
        <p:spPr>
          <a:xfrm>
            <a:off x="94696" y="908720"/>
            <a:ext cx="8954609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107504" y="980728"/>
            <a:ext cx="9036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Atomy jsou základní stavební částice z nichž jsou vybudovány </a:t>
            </a:r>
            <a:r>
              <a:rPr lang="cs-CZ" sz="2000" b="1" dirty="0" smtClean="0"/>
              <a:t>látky.</a:t>
            </a:r>
            <a:endParaRPr lang="cs-CZ" sz="2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1520" y="1411615"/>
            <a:ext cx="87129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/>
              <a:t>Toto pojmenování vzniklo ve starověkém Řecku v 5. století př. K.  </a:t>
            </a:r>
            <a:endParaRPr lang="cs-CZ" sz="2200" dirty="0" smtClean="0"/>
          </a:p>
          <a:p>
            <a:r>
              <a:rPr lang="cs-CZ" sz="2200" b="1" dirty="0" smtClean="0">
                <a:solidFill>
                  <a:srgbClr val="FF0000"/>
                </a:solidFill>
              </a:rPr>
              <a:t>Demokritos</a:t>
            </a:r>
            <a:r>
              <a:rPr lang="cs-CZ" sz="2200" dirty="0" smtClean="0"/>
              <a:t> </a:t>
            </a:r>
            <a:r>
              <a:rPr lang="cs-CZ" sz="2200" dirty="0"/>
              <a:t>(460-361 př.Kr</a:t>
            </a:r>
            <a:r>
              <a:rPr lang="cs-CZ" sz="2200" dirty="0" smtClean="0"/>
              <a:t>.) – atom je částice </a:t>
            </a:r>
            <a:r>
              <a:rPr lang="cs-CZ" sz="2200" dirty="0"/>
              <a:t>již </a:t>
            </a:r>
            <a:r>
              <a:rPr lang="cs-CZ" sz="2200" dirty="0" smtClean="0"/>
              <a:t>dále nedělitelná.</a:t>
            </a:r>
            <a:endParaRPr lang="cs-CZ" sz="2200" dirty="0"/>
          </a:p>
        </p:txBody>
      </p:sp>
      <p:pic>
        <p:nvPicPr>
          <p:cNvPr id="1026" name="Picture 2" descr="Soubor:Dalton John desk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10802"/>
            <a:ext cx="3384376" cy="4492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923928" y="2492896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JOHN DALTON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203848" y="220763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bg1"/>
                </a:solidFill>
              </a:rPr>
              <a:t>Obr.1</a:t>
            </a:r>
            <a:endParaRPr lang="cs-CZ" sz="1200" b="1" dirty="0">
              <a:solidFill>
                <a:schemeClr val="bg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211960" y="286222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anglický chemik </a:t>
            </a:r>
            <a:endParaRPr lang="cs-CZ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3923928" y="3501008"/>
            <a:ext cx="52200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Roku </a:t>
            </a:r>
            <a:r>
              <a:rPr lang="cs-CZ" sz="2400" dirty="0" smtClean="0"/>
              <a:t>1808 vyslovil </a:t>
            </a:r>
            <a:r>
              <a:rPr lang="cs-CZ" sz="2400" dirty="0"/>
              <a:t>na základě svých pokusů domněnku, známou dnes jako </a:t>
            </a:r>
            <a:r>
              <a:rPr lang="cs-CZ" sz="2400" b="1" dirty="0">
                <a:solidFill>
                  <a:srgbClr val="EC1CEC"/>
                </a:solidFill>
              </a:rPr>
              <a:t>Daltonova atomová teorie:</a:t>
            </a:r>
            <a:r>
              <a:rPr lang="cs-CZ" sz="2400" dirty="0">
                <a:solidFill>
                  <a:srgbClr val="EC1CEC"/>
                </a:solidFill>
              </a:rPr>
              <a:t> </a:t>
            </a:r>
            <a:r>
              <a:rPr lang="cs-CZ" sz="2400" dirty="0"/>
              <a:t>každý chemický prvek je utvořen ze stejných atomů. Prvky jsou různé proto, že jsou utvořeny z odlišného druhu atomů.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660232" y="253906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(</a:t>
            </a:r>
            <a:r>
              <a:rPr lang="cs-CZ" b="1" dirty="0" smtClean="0"/>
              <a:t>1766-1844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091520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2.5E-6 -4.96762E-6 L -2.5E-6 -0.08395 " pathEditMode="relative" rAng="0" ptsTypes="AA">
                                      <p:cBhvr>
                                        <p:cTn id="16" dur="62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209"/>
                                    </p:animMotion>
                                    <p:animRot by="1500000">
                                      <p:cBhvr>
                                        <p:cTn id="17" dur="3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313" fill="hold">
                                          <p:stCondLst>
                                            <p:cond delay="31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313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0" dur="313" fill="hold">
                                          <p:stCondLst>
                                            <p:cond delay="9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/>
      <p:bldP spid="2" grpId="1"/>
      <p:bldP spid="3" grpId="0"/>
      <p:bldP spid="4" grpId="0"/>
      <p:bldP spid="5" grpId="0"/>
      <p:bldP spid="6" grpId="0"/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ený obdélník 8"/>
          <p:cNvSpPr/>
          <p:nvPr/>
        </p:nvSpPr>
        <p:spPr>
          <a:xfrm>
            <a:off x="287524" y="908720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0" name="Picture 2" descr="Soubor:Ernest Rutherfor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65" y="1119227"/>
            <a:ext cx="3697495" cy="5406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3419872" y="1101870"/>
            <a:ext cx="7539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bg1"/>
                </a:solidFill>
              </a:rPr>
              <a:t>Obr.2</a:t>
            </a:r>
            <a:endParaRPr lang="cs-CZ" sz="1200" b="1" dirty="0">
              <a:solidFill>
                <a:schemeClr val="bg1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283968" y="1210196"/>
            <a:ext cx="3128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Ernest Rutherford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7236296" y="125636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(</a:t>
            </a:r>
            <a:r>
              <a:rPr lang="cs-CZ" b="1" dirty="0" smtClean="0"/>
              <a:t>1871-1937</a:t>
            </a:r>
            <a:r>
              <a:rPr lang="cs-CZ" dirty="0"/>
              <a:t>)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932040" y="1671861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britský chemik </a:t>
            </a:r>
            <a:endParaRPr lang="cs-CZ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4176812" y="2420888"/>
            <a:ext cx="46436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Objevil </a:t>
            </a:r>
            <a:r>
              <a:rPr lang="cs-CZ" sz="2400" dirty="0"/>
              <a:t>a </a:t>
            </a:r>
            <a:r>
              <a:rPr lang="cs-CZ" sz="2400" dirty="0" smtClean="0"/>
              <a:t>dokázal</a:t>
            </a:r>
            <a:r>
              <a:rPr lang="cs-CZ" sz="2400" dirty="0"/>
              <a:t> r. 1911</a:t>
            </a:r>
            <a:r>
              <a:rPr lang="cs-CZ" sz="2400" dirty="0" smtClean="0"/>
              <a:t>, </a:t>
            </a:r>
            <a:r>
              <a:rPr lang="cs-CZ" sz="2400" dirty="0"/>
              <a:t>že se atomy skládají </a:t>
            </a:r>
            <a:r>
              <a:rPr lang="cs-CZ" sz="2400" dirty="0" smtClean="0"/>
              <a:t>z </a:t>
            </a:r>
            <a:r>
              <a:rPr lang="cs-CZ" sz="2400" dirty="0"/>
              <a:t>velmi </a:t>
            </a:r>
            <a:r>
              <a:rPr lang="cs-CZ" sz="2400" dirty="0" smtClean="0"/>
              <a:t>malého,</a:t>
            </a:r>
            <a:r>
              <a:rPr lang="cs-CZ" sz="2400" dirty="0"/>
              <a:t> kladně nabitého </a:t>
            </a:r>
            <a:r>
              <a:rPr lang="cs-CZ" sz="2400" b="1" dirty="0" smtClean="0"/>
              <a:t>jádra, </a:t>
            </a:r>
            <a:r>
              <a:rPr lang="cs-CZ" sz="2400" dirty="0" smtClean="0"/>
              <a:t>o </a:t>
            </a:r>
            <a:r>
              <a:rPr lang="cs-CZ" sz="2400" dirty="0"/>
              <a:t>velké </a:t>
            </a:r>
            <a:r>
              <a:rPr lang="cs-CZ" sz="2400" dirty="0" smtClean="0"/>
              <a:t>hustotě, obklopeného </a:t>
            </a:r>
            <a:r>
              <a:rPr lang="cs-CZ" sz="2400" b="1" dirty="0" smtClean="0"/>
              <a:t>elektrony</a:t>
            </a:r>
            <a:r>
              <a:rPr lang="cs-CZ" sz="2400" dirty="0" smtClean="0"/>
              <a:t>, </a:t>
            </a:r>
            <a:r>
              <a:rPr lang="cs-CZ" sz="2400" dirty="0"/>
              <a:t>které vytvářejí </a:t>
            </a:r>
            <a:r>
              <a:rPr lang="cs-CZ" sz="2400" b="1" dirty="0"/>
              <a:t>elektronový obal </a:t>
            </a:r>
            <a:r>
              <a:rPr lang="cs-CZ" sz="2400" dirty="0"/>
              <a:t>(méně než 1% hmotnosti atomu), jehož náboj je kompenzován nábojem jádra.</a:t>
            </a:r>
            <a:r>
              <a:rPr lang="cs-CZ" sz="2400" b="1" dirty="0"/>
              <a:t> </a:t>
            </a:r>
            <a:r>
              <a:rPr lang="cs-CZ" sz="2400" dirty="0"/>
              <a:t>Atom jako celek je elektroneutrální. </a:t>
            </a:r>
          </a:p>
        </p:txBody>
      </p:sp>
    </p:spTree>
    <p:extLst>
      <p:ext uri="{BB962C8B-B14F-4D97-AF65-F5344CB8AC3E}">
        <p14:creationId xmlns:p14="http://schemas.microsoft.com/office/powerpoint/2010/main" val="3043550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/>
      <p:bldP spid="2" grpId="0"/>
      <p:bldP spid="4" grpId="0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aoblený obdélník 7"/>
          <p:cNvSpPr/>
          <p:nvPr/>
        </p:nvSpPr>
        <p:spPr>
          <a:xfrm>
            <a:off x="0" y="871934"/>
            <a:ext cx="9144000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074" name="Picture 2" descr="File:Niels Boh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689" y="1210196"/>
            <a:ext cx="3707270" cy="5243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3567832" y="1207785"/>
            <a:ext cx="644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bg1"/>
                </a:solidFill>
              </a:rPr>
              <a:t>Obr.3</a:t>
            </a:r>
            <a:endParaRPr lang="cs-CZ" sz="1200" b="1" dirty="0">
              <a:solidFill>
                <a:schemeClr val="bg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427984" y="1210196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Niels Bohr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588224" y="125636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(</a:t>
            </a:r>
            <a:r>
              <a:rPr lang="cs-CZ" b="1" dirty="0" smtClean="0"/>
              <a:t>1885 - 1962</a:t>
            </a:r>
            <a:r>
              <a:rPr lang="cs-CZ" b="1" dirty="0"/>
              <a:t>)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932040" y="1671861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dánský chemik 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4196258" y="2420888"/>
            <a:ext cx="489096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000" dirty="0" smtClean="0"/>
              <a:t>Roku 1913 </a:t>
            </a:r>
            <a:r>
              <a:rPr lang="cs-CZ" sz="2000" dirty="0"/>
              <a:t>doplnil model atomu předpokladem, že se elektrony </a:t>
            </a:r>
            <a:r>
              <a:rPr lang="cs-CZ" sz="2000" dirty="0" smtClean="0"/>
              <a:t>se mohou </a:t>
            </a:r>
            <a:r>
              <a:rPr lang="cs-CZ" sz="2000" dirty="0"/>
              <a:t>pohybovat </a:t>
            </a:r>
            <a:r>
              <a:rPr lang="cs-CZ" sz="2000" dirty="0" smtClean="0"/>
              <a:t>po    </a:t>
            </a:r>
            <a:r>
              <a:rPr lang="cs-CZ" sz="2000" b="1" dirty="0" smtClean="0"/>
              <a:t>stacionárních </a:t>
            </a:r>
            <a:r>
              <a:rPr lang="cs-CZ" sz="2000" b="1" dirty="0"/>
              <a:t>drahách</a:t>
            </a:r>
            <a:r>
              <a:rPr lang="cs-CZ" sz="2000" dirty="0"/>
              <a:t> </a:t>
            </a:r>
            <a:r>
              <a:rPr lang="cs-CZ" sz="2000" dirty="0" smtClean="0"/>
              <a:t>                     (</a:t>
            </a:r>
            <a:r>
              <a:rPr lang="cs-CZ" sz="2000" i="1" dirty="0" smtClean="0"/>
              <a:t>po </a:t>
            </a:r>
            <a:r>
              <a:rPr lang="cs-CZ" sz="2000" i="1" dirty="0"/>
              <a:t>kružnicích s určitým </a:t>
            </a:r>
            <a:r>
              <a:rPr lang="cs-CZ" sz="2000" i="1" dirty="0" smtClean="0"/>
              <a:t>poloměrem)   </a:t>
            </a:r>
            <a:r>
              <a:rPr lang="cs-CZ" sz="2000" dirty="0" smtClean="0"/>
              <a:t>bez </a:t>
            </a:r>
            <a:r>
              <a:rPr lang="cs-CZ" sz="2000" dirty="0"/>
              <a:t>vyzařování elektromagnetického vlnění a tedy bez ztráty energie. </a:t>
            </a:r>
            <a:endParaRPr lang="cs-CZ" sz="2000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cs-CZ" sz="2000" dirty="0" smtClean="0"/>
              <a:t>Energie </a:t>
            </a:r>
            <a:r>
              <a:rPr lang="cs-CZ" sz="2000" dirty="0"/>
              <a:t>elektronu v atomu může měnit pouze po určitých dávkách – </a:t>
            </a:r>
            <a:r>
              <a:rPr lang="cs-CZ" sz="2000" b="1" dirty="0"/>
              <a:t>kvantech</a:t>
            </a:r>
            <a:r>
              <a:rPr lang="cs-CZ" sz="2000" dirty="0"/>
              <a:t>, a to při přechodu z jedné stacionární dráhy na druhou.</a:t>
            </a:r>
          </a:p>
        </p:txBody>
      </p:sp>
    </p:spTree>
    <p:extLst>
      <p:ext uri="{BB962C8B-B14F-4D97-AF65-F5344CB8AC3E}">
        <p14:creationId xmlns:p14="http://schemas.microsoft.com/office/powerpoint/2010/main" val="19662119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/>
      <p:bldP spid="5" grpId="0"/>
      <p:bldP spid="6" grpId="0"/>
      <p:bldP spid="7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1464617"/>
            <a:ext cx="446449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Elementární částice atomu</a:t>
            </a:r>
            <a:endParaRPr lang="cs-CZ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195099"/>
              </p:ext>
            </p:extLst>
          </p:nvPr>
        </p:nvGraphicFramePr>
        <p:xfrm>
          <a:off x="683568" y="3429000"/>
          <a:ext cx="7704856" cy="316835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60000"/>
                <a:gridCol w="1260000"/>
                <a:gridCol w="1656464"/>
                <a:gridCol w="1008112"/>
                <a:gridCol w="1224136"/>
                <a:gridCol w="1296144"/>
              </a:tblGrid>
              <a:tr h="633670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Elementární částice</a:t>
                      </a:r>
                      <a:endParaRPr lang="cs-CZ" dirty="0"/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Hmotnost</a:t>
                      </a:r>
                      <a:endParaRPr lang="cs-CZ" dirty="0"/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Elektrický náboj</a:t>
                      </a:r>
                      <a:endParaRPr lang="cs-CZ" dirty="0"/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633670"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/>
                        <a:t>název</a:t>
                      </a:r>
                      <a:endParaRPr lang="cs-CZ" sz="1500" dirty="0"/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/>
                        <a:t>symboly</a:t>
                      </a:r>
                      <a:endParaRPr lang="cs-CZ" sz="1500" dirty="0"/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/>
                        <a:t>absolutní</a:t>
                      </a:r>
                      <a:endParaRPr lang="cs-CZ" sz="1500" dirty="0"/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/>
                        <a:t>relativní</a:t>
                      </a:r>
                      <a:endParaRPr lang="cs-CZ" sz="1500" dirty="0"/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/>
                        <a:t>absolutní</a:t>
                      </a:r>
                      <a:endParaRPr lang="cs-CZ" sz="1500" dirty="0"/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/>
                        <a:t>elementární</a:t>
                      </a:r>
                      <a:endParaRPr lang="cs-CZ" sz="1500" dirty="0"/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  <a:solidFill>
                      <a:srgbClr val="00B0F0"/>
                    </a:solidFill>
                  </a:tcPr>
                </a:tc>
              </a:tr>
              <a:tr h="63367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Proton</a:t>
                      </a:r>
                      <a:endParaRPr lang="cs-CZ" dirty="0"/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p, </a:t>
                      </a:r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p</a:t>
                      </a:r>
                      <a:r>
                        <a:rPr lang="cs-CZ" b="1" baseline="300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1,673.10</a:t>
                      </a:r>
                      <a:r>
                        <a:rPr lang="cs-CZ" sz="1600" baseline="30000" dirty="0" smtClean="0"/>
                        <a:t>-27</a:t>
                      </a:r>
                      <a:r>
                        <a:rPr lang="cs-CZ" sz="1600" dirty="0" smtClean="0"/>
                        <a:t>  kg</a:t>
                      </a:r>
                      <a:endParaRPr lang="cs-CZ" sz="1600" dirty="0"/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1,602.10</a:t>
                      </a:r>
                      <a:r>
                        <a:rPr lang="cs-CZ" sz="1600" baseline="30000" dirty="0" smtClean="0"/>
                        <a:t>-19</a:t>
                      </a:r>
                      <a:r>
                        <a:rPr lang="cs-CZ" sz="1600" dirty="0" smtClean="0"/>
                        <a:t>  C</a:t>
                      </a:r>
                      <a:endParaRPr lang="cs-CZ" sz="1600" dirty="0"/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+1</a:t>
                      </a:r>
                      <a:endParaRPr lang="cs-CZ" dirty="0"/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63367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Neutron</a:t>
                      </a:r>
                      <a:endParaRPr lang="cs-CZ" dirty="0"/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n, </a:t>
                      </a:r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cs-CZ" b="1" baseline="30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1,675.10</a:t>
                      </a:r>
                      <a:r>
                        <a:rPr lang="cs-CZ" sz="1600" baseline="30000" dirty="0" smtClean="0"/>
                        <a:t>-27</a:t>
                      </a:r>
                      <a:r>
                        <a:rPr lang="cs-CZ" sz="1600" dirty="0" smtClean="0"/>
                        <a:t>  kg</a:t>
                      </a:r>
                      <a:endParaRPr lang="cs-CZ" sz="1600" dirty="0"/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63367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Elektron</a:t>
                      </a:r>
                      <a:endParaRPr lang="cs-CZ" dirty="0"/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e, </a:t>
                      </a:r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cs-CZ" b="1" baseline="300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9,109.10</a:t>
                      </a:r>
                      <a:r>
                        <a:rPr lang="cs-CZ" sz="1600" baseline="30000" dirty="0" smtClean="0"/>
                        <a:t>-31</a:t>
                      </a:r>
                      <a:r>
                        <a:rPr lang="cs-CZ" sz="1600" dirty="0" smtClean="0"/>
                        <a:t>  kg</a:t>
                      </a:r>
                      <a:endParaRPr lang="cs-CZ" sz="1600" dirty="0"/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1/1840</a:t>
                      </a:r>
                      <a:endParaRPr lang="cs-CZ" dirty="0"/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1,602.10</a:t>
                      </a:r>
                      <a:r>
                        <a:rPr lang="cs-CZ" sz="1600" baseline="30000" dirty="0" smtClean="0"/>
                        <a:t>-19</a:t>
                      </a:r>
                      <a:r>
                        <a:rPr lang="cs-CZ" sz="1600" dirty="0" smtClean="0"/>
                        <a:t>  C</a:t>
                      </a:r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-1</a:t>
                      </a:r>
                      <a:endParaRPr lang="cs-CZ" dirty="0"/>
                    </a:p>
                  </a:txBody>
                  <a:tcPr anchor="ctr">
                    <a:cell3D prstMaterial="dkEdge">
                      <a:bevel prst="riblet"/>
                      <a:lightRig rig="flood" dir="t"/>
                    </a:cell3D>
                  </a:tcPr>
                </a:tc>
              </a:tr>
            </a:tbl>
          </a:graphicData>
        </a:graphic>
      </p:graphicFrame>
      <p:grpSp>
        <p:nvGrpSpPr>
          <p:cNvPr id="4" name="Skupina 3"/>
          <p:cNvGrpSpPr/>
          <p:nvPr/>
        </p:nvGrpSpPr>
        <p:grpSpPr>
          <a:xfrm>
            <a:off x="5436096" y="260648"/>
            <a:ext cx="3130252" cy="3130252"/>
            <a:chOff x="5436096" y="260648"/>
            <a:chExt cx="3130252" cy="3130252"/>
          </a:xfrm>
        </p:grpSpPr>
        <p:pic>
          <p:nvPicPr>
            <p:cNvPr id="1028" name="Picture 4" descr="Soubor:Atom diagram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36096" y="260648"/>
              <a:ext cx="3130252" cy="313025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extLst/>
          </p:spPr>
        </p:pic>
        <p:sp>
          <p:nvSpPr>
            <p:cNvPr id="6" name="TextovéPole 5"/>
            <p:cNvSpPr txBox="1"/>
            <p:nvPr/>
          </p:nvSpPr>
          <p:spPr>
            <a:xfrm>
              <a:off x="7919611" y="3113901"/>
              <a:ext cx="6441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b="1" dirty="0" smtClean="0"/>
                <a:t>Obr.4</a:t>
              </a:r>
              <a:endParaRPr lang="cs-CZ" sz="1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5648751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ený obdélník 8"/>
          <p:cNvSpPr/>
          <p:nvPr/>
        </p:nvSpPr>
        <p:spPr>
          <a:xfrm>
            <a:off x="107504" y="908720"/>
            <a:ext cx="892899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714688"/>
            <a:ext cx="8100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/>
              <a:t>Hmotnost protonu se přibližně rovná hmotnosti neutronu, hmotnost elektronu je přibližně 1840 krát menší než hmotnost protonu a neutronu.</a:t>
            </a:r>
            <a:endParaRPr lang="cs-CZ" sz="24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4041645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/>
              <a:t>Náboje protonu a elektronu mají stejnou absolutní hodnotu </a:t>
            </a:r>
            <a:r>
              <a:rPr lang="cs-CZ" sz="2400" b="1" dirty="0"/>
              <a:t>– </a:t>
            </a:r>
            <a:r>
              <a:rPr lang="cs-CZ" sz="2400" b="1" dirty="0" smtClean="0"/>
              <a:t>liší se pouze znaménkem.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552" y="5007366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/>
              <a:t>Náboj jednoho protonu(elektronu) představuje nejmenší elektrický náboj. </a:t>
            </a:r>
            <a:endParaRPr lang="cs-CZ" sz="24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539552" y="5982379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/>
              <a:t>Nesloučený atom obsahuje stejný počet protonů a elektronů – je elektroneutrální částicí. </a:t>
            </a:r>
            <a:endParaRPr lang="cs-CZ" sz="24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971600" y="1119147"/>
            <a:ext cx="4464496" cy="461665"/>
          </a:xfrm>
          <a:prstGeom prst="rect">
            <a:avLst/>
          </a:prstGeom>
          <a:solidFill>
            <a:srgbClr val="F8AAF8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Elementární částice atomu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539552" y="3068960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/>
              <a:t>Elektron je nabitý záporně, proton kladně, neutron je elektricky neutrální.</a:t>
            </a:r>
          </a:p>
        </p:txBody>
      </p:sp>
    </p:spTree>
    <p:extLst>
      <p:ext uri="{BB962C8B-B14F-4D97-AF65-F5344CB8AC3E}">
        <p14:creationId xmlns:p14="http://schemas.microsoft.com/office/powerpoint/2010/main" val="32656214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/>
      <p:bldP spid="5" grpId="0"/>
      <p:bldP spid="6" grpId="0"/>
      <p:bldP spid="7" grpId="0"/>
      <p:bldP spid="7" grpId="1"/>
      <p:bldP spid="8" grpId="0" animBg="1"/>
      <p:bldP spid="8" grpId="1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aoblený obdélník 11"/>
          <p:cNvSpPr/>
          <p:nvPr/>
        </p:nvSpPr>
        <p:spPr>
          <a:xfrm>
            <a:off x="107504" y="908720"/>
            <a:ext cx="892899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742132" y="1124744"/>
            <a:ext cx="4032448" cy="461665"/>
          </a:xfrm>
          <a:prstGeom prst="rect">
            <a:avLst/>
          </a:prstGeom>
          <a:solidFill>
            <a:srgbClr val="F8AAF8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Stavba atomového jádra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24024" y="1660077"/>
            <a:ext cx="7736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/>
              <a:t>Atomové jádro je tvořeno protony a neutrony.</a:t>
            </a:r>
            <a:endParaRPr lang="cs-CZ" sz="24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5536" y="2712402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rgbClr val="FF0000"/>
                </a:solidFill>
              </a:rPr>
              <a:t>Hmotnost</a:t>
            </a:r>
            <a:r>
              <a:rPr lang="cs-CZ" sz="2400" b="1" dirty="0" smtClean="0"/>
              <a:t> atomového jádra i celého atomu závisí na </a:t>
            </a:r>
            <a:r>
              <a:rPr lang="cs-CZ" sz="2400" b="1" dirty="0" smtClean="0">
                <a:solidFill>
                  <a:srgbClr val="FF0000"/>
                </a:solidFill>
              </a:rPr>
              <a:t>počtu protonů a neutronů</a:t>
            </a:r>
            <a:r>
              <a:rPr lang="cs-CZ" sz="2400" b="1" dirty="0" smtClean="0"/>
              <a:t>.</a:t>
            </a:r>
            <a:endParaRPr lang="cs-CZ" sz="24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405160" y="4857768"/>
            <a:ext cx="8271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rgbClr val="FF0000"/>
                </a:solidFill>
              </a:rPr>
              <a:t>Nesloučený atom </a:t>
            </a:r>
            <a:r>
              <a:rPr lang="cs-CZ" sz="2400" b="1" dirty="0" smtClean="0"/>
              <a:t>obsahuje stejný počet protonů a elektronů – </a:t>
            </a:r>
            <a:r>
              <a:rPr lang="cs-CZ" sz="2400" b="1" dirty="0" smtClean="0">
                <a:solidFill>
                  <a:srgbClr val="FF0000"/>
                </a:solidFill>
              </a:rPr>
              <a:t>je elektroneutrální částicí</a:t>
            </a:r>
            <a:r>
              <a:rPr lang="cs-CZ" sz="2400" b="1" dirty="0" smtClean="0"/>
              <a:t>.</a:t>
            </a:r>
            <a:endParaRPr lang="cs-CZ" sz="24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323528" y="2060848"/>
            <a:ext cx="8777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/>
              <a:t>Má vždy kladný náboj – závisí výhradně na počtu </a:t>
            </a:r>
            <a:r>
              <a:rPr lang="cs-CZ" sz="2400" b="1" dirty="0">
                <a:solidFill>
                  <a:srgbClr val="FF0000"/>
                </a:solidFill>
              </a:rPr>
              <a:t>p</a:t>
            </a:r>
            <a:r>
              <a:rPr lang="cs-CZ" sz="2400" b="1" baseline="30000" dirty="0" smtClean="0">
                <a:solidFill>
                  <a:srgbClr val="FF0000"/>
                </a:solidFill>
              </a:rPr>
              <a:t>+</a:t>
            </a:r>
            <a:r>
              <a:rPr lang="cs-CZ" sz="2400" b="1" dirty="0" smtClean="0"/>
              <a:t>.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05160" y="3543399"/>
            <a:ext cx="7191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rgbClr val="FF0000"/>
                </a:solidFill>
              </a:rPr>
              <a:t>Hmotnost elektronů </a:t>
            </a:r>
            <a:r>
              <a:rPr lang="cs-CZ" sz="2400" b="1" dirty="0" smtClean="0"/>
              <a:t>v obalu je proti hmotnosti </a:t>
            </a:r>
            <a:r>
              <a:rPr lang="cs-CZ" sz="2400" b="1" dirty="0" smtClean="0">
                <a:solidFill>
                  <a:srgbClr val="FF0000"/>
                </a:solidFill>
              </a:rPr>
              <a:t>p</a:t>
            </a:r>
            <a:r>
              <a:rPr lang="cs-CZ" sz="2400" b="1" baseline="30000" dirty="0" smtClean="0">
                <a:solidFill>
                  <a:srgbClr val="FF0000"/>
                </a:solidFill>
              </a:rPr>
              <a:t>+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smtClean="0"/>
              <a:t>a </a:t>
            </a:r>
            <a:r>
              <a:rPr lang="cs-CZ" sz="2400" b="1" dirty="0" smtClean="0">
                <a:solidFill>
                  <a:srgbClr val="FF0000"/>
                </a:solidFill>
              </a:rPr>
              <a:t>n</a:t>
            </a:r>
            <a:r>
              <a:rPr lang="cs-CZ" sz="2400" b="1" baseline="30000" dirty="0" smtClean="0">
                <a:solidFill>
                  <a:srgbClr val="FF0000"/>
                </a:solidFill>
              </a:rPr>
              <a:t>0</a:t>
            </a:r>
            <a:r>
              <a:rPr lang="cs-CZ" sz="2400" b="1" dirty="0" smtClean="0"/>
              <a:t> nepatrná </a:t>
            </a:r>
            <a:r>
              <a:rPr lang="cs-CZ" sz="2400" b="1" dirty="0" smtClean="0">
                <a:solidFill>
                  <a:srgbClr val="FF0000"/>
                </a:solidFill>
              </a:rPr>
              <a:t>=&gt; </a:t>
            </a:r>
            <a:r>
              <a:rPr lang="cs-CZ" sz="2400" b="1" dirty="0" smtClean="0"/>
              <a:t>veškerá hmotnost atomu je soustředěna v jádře.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51520" y="5720733"/>
            <a:ext cx="8961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/>
              <a:t>Všechna </a:t>
            </a:r>
            <a:r>
              <a:rPr lang="cs-CZ" sz="2400" b="1" dirty="0" smtClean="0">
                <a:solidFill>
                  <a:srgbClr val="FF0000"/>
                </a:solidFill>
              </a:rPr>
              <a:t>jádra téhož prvku </a:t>
            </a:r>
            <a:r>
              <a:rPr lang="cs-CZ" sz="2400" b="1" dirty="0" smtClean="0"/>
              <a:t>obsahují </a:t>
            </a:r>
            <a:r>
              <a:rPr lang="cs-CZ" sz="2400" b="1" dirty="0" smtClean="0">
                <a:solidFill>
                  <a:srgbClr val="FF0000"/>
                </a:solidFill>
              </a:rPr>
              <a:t>stejný počet  p</a:t>
            </a:r>
            <a:r>
              <a:rPr lang="cs-CZ" sz="2400" b="1" baseline="30000" dirty="0" smtClean="0">
                <a:solidFill>
                  <a:srgbClr val="FF0000"/>
                </a:solidFill>
              </a:rPr>
              <a:t>+</a:t>
            </a:r>
            <a:r>
              <a:rPr lang="cs-CZ" sz="2400" b="1" dirty="0" smtClean="0"/>
              <a:t>.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endParaRPr lang="cs-CZ" sz="24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65460" y="6207695"/>
            <a:ext cx="8155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/>
              <a:t>Atomy různých prvků se liší počtem </a:t>
            </a:r>
            <a:r>
              <a:rPr lang="cs-CZ" sz="2400" b="1" dirty="0">
                <a:solidFill>
                  <a:srgbClr val="FF0000"/>
                </a:solidFill>
              </a:rPr>
              <a:t>p</a:t>
            </a:r>
            <a:r>
              <a:rPr lang="cs-CZ" sz="2400" b="1" baseline="30000" dirty="0">
                <a:solidFill>
                  <a:srgbClr val="FF0000"/>
                </a:solidFill>
              </a:rPr>
              <a:t>+</a:t>
            </a:r>
            <a:r>
              <a:rPr lang="cs-CZ" sz="2400" b="1" dirty="0" smtClean="0"/>
              <a:t> v jádře.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4682539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Zaoblený obdélník 23"/>
          <p:cNvSpPr/>
          <p:nvPr/>
        </p:nvSpPr>
        <p:spPr>
          <a:xfrm>
            <a:off x="0" y="908720"/>
            <a:ext cx="9144000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899592" y="1196752"/>
            <a:ext cx="2952328" cy="461665"/>
          </a:xfrm>
          <a:prstGeom prst="rect">
            <a:avLst/>
          </a:prstGeom>
          <a:solidFill>
            <a:srgbClr val="F8AAF8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Protonové číslo Z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5496" y="1658417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cs-CZ" sz="2400" b="1" dirty="0" smtClean="0"/>
              <a:t>Protonové číslo </a:t>
            </a:r>
            <a:r>
              <a:rPr lang="cs-CZ" sz="2400" b="1" dirty="0" smtClean="0">
                <a:solidFill>
                  <a:srgbClr val="FF0000"/>
                </a:solidFill>
              </a:rPr>
              <a:t>Z</a:t>
            </a:r>
            <a:r>
              <a:rPr lang="cs-CZ" sz="2400" b="1" dirty="0" smtClean="0"/>
              <a:t> udává</a:t>
            </a:r>
            <a:endParaRPr lang="cs-CZ" sz="24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4464422" y="2120081"/>
            <a:ext cx="4679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§"/>
            </a:pPr>
            <a:r>
              <a:rPr lang="cs-CZ" dirty="0"/>
              <a:t>počet elektronů v obalu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464422" y="1658416"/>
            <a:ext cx="4103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cs-CZ" sz="2400" b="1" dirty="0">
                <a:solidFill>
                  <a:schemeClr val="tx2">
                    <a:lumMod val="75000"/>
                  </a:schemeClr>
                </a:solidFill>
              </a:rPr>
              <a:t>počet protonů v jádře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99592" y="3212976"/>
            <a:ext cx="6120680" cy="461665"/>
          </a:xfrm>
          <a:prstGeom prst="rect">
            <a:avLst/>
          </a:prstGeom>
          <a:solidFill>
            <a:srgbClr val="F8AAF8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Nukleonové číslo A  (hmotnostní)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5496" y="3731667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cs-CZ" sz="2400" b="1" dirty="0" smtClean="0"/>
              <a:t>Nukleonové číslo </a:t>
            </a:r>
            <a:r>
              <a:rPr lang="cs-CZ" sz="2400" b="1" dirty="0" smtClean="0">
                <a:solidFill>
                  <a:srgbClr val="FF0000"/>
                </a:solidFill>
              </a:rPr>
              <a:t>A</a:t>
            </a:r>
            <a:r>
              <a:rPr lang="cs-CZ" sz="2400" b="1" dirty="0" smtClean="0"/>
              <a:t> udává</a:t>
            </a:r>
            <a:endParaRPr lang="cs-CZ" sz="24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4462686" y="4193331"/>
            <a:ext cx="4105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§"/>
            </a:pPr>
            <a:r>
              <a:rPr lang="cs-CZ" dirty="0"/>
              <a:t>hmotnost atomu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462686" y="3731666"/>
            <a:ext cx="4825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§"/>
            </a:pPr>
            <a:r>
              <a:rPr lang="cs-CZ" dirty="0"/>
              <a:t>počet nukleonů  </a:t>
            </a:r>
            <a:r>
              <a:rPr lang="cs-CZ" dirty="0">
                <a:solidFill>
                  <a:srgbClr val="FF0000"/>
                </a:solidFill>
              </a:rPr>
              <a:t>(p+ + n0)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464422" y="2566103"/>
            <a:ext cx="4103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marL="342900" indent="-342900">
              <a:buFont typeface="Wingdings" pitchFamily="2" charset="2"/>
              <a:buChar char="§"/>
            </a:pPr>
            <a:r>
              <a:rPr lang="cs-CZ" dirty="0"/>
              <a:t>pořadí prvku v tabulce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1115616" y="4664372"/>
            <a:ext cx="18182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dirty="0" smtClean="0"/>
              <a:t>Na</a:t>
            </a:r>
            <a:endParaRPr lang="cs-CZ" sz="96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31974" y="4486076"/>
            <a:ext cx="935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23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52624" y="5526146"/>
            <a:ext cx="751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11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17" name="Čárový popisek 2 16"/>
          <p:cNvSpPr/>
          <p:nvPr/>
        </p:nvSpPr>
        <p:spPr>
          <a:xfrm>
            <a:off x="1686075" y="6034533"/>
            <a:ext cx="2310364" cy="400602"/>
          </a:xfrm>
          <a:prstGeom prst="borderCallout2">
            <a:avLst>
              <a:gd name="adj1" fmla="val 66700"/>
              <a:gd name="adj2" fmla="val -535"/>
              <a:gd name="adj3" fmla="val 66303"/>
              <a:gd name="adj4" fmla="val -29163"/>
              <a:gd name="adj5" fmla="val 11053"/>
              <a:gd name="adj6" fmla="val -3426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Protonové číslo Z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20" name="Čárový popisek 2 19"/>
          <p:cNvSpPr/>
          <p:nvPr/>
        </p:nvSpPr>
        <p:spPr>
          <a:xfrm>
            <a:off x="1563369" y="4548600"/>
            <a:ext cx="2555776" cy="400602"/>
          </a:xfrm>
          <a:prstGeom prst="borderCallout2">
            <a:avLst>
              <a:gd name="adj1" fmla="val 25289"/>
              <a:gd name="adj2" fmla="val -475"/>
              <a:gd name="adj3" fmla="val 25090"/>
              <a:gd name="adj4" fmla="val -21159"/>
              <a:gd name="adj5" fmla="val 59993"/>
              <a:gd name="adj6" fmla="val -2874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Nukleonové  číslo 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4499124" y="5357678"/>
            <a:ext cx="3527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počet</a:t>
            </a:r>
            <a:r>
              <a:rPr lang="cs-CZ" sz="2400" dirty="0" smtClean="0"/>
              <a:t> </a:t>
            </a:r>
            <a:r>
              <a:rPr lang="cs-CZ" sz="2400" b="1" dirty="0" smtClean="0">
                <a:solidFill>
                  <a:srgbClr val="FF0000"/>
                </a:solidFill>
              </a:rPr>
              <a:t>e</a:t>
            </a:r>
            <a:r>
              <a:rPr lang="cs-CZ" sz="2400" b="1" baseline="30000" dirty="0" smtClean="0">
                <a:solidFill>
                  <a:srgbClr val="FF0000"/>
                </a:solidFill>
              </a:rPr>
              <a:t>-</a:t>
            </a:r>
            <a:r>
              <a:rPr lang="cs-CZ" sz="2400" dirty="0" smtClean="0"/>
              <a:t> v obalu    </a:t>
            </a:r>
            <a:r>
              <a:rPr lang="cs-CZ" sz="2400" b="1" dirty="0" smtClean="0">
                <a:solidFill>
                  <a:srgbClr val="FF0000"/>
                </a:solidFill>
              </a:rPr>
              <a:t>= Z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4499124" y="4896013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počet </a:t>
            </a:r>
            <a:r>
              <a:rPr lang="cs-CZ" sz="2400" b="1" dirty="0">
                <a:solidFill>
                  <a:srgbClr val="FF0000"/>
                </a:solidFill>
              </a:rPr>
              <a:t>p</a:t>
            </a:r>
            <a:r>
              <a:rPr lang="cs-CZ" sz="2400" b="1" baseline="30000" dirty="0">
                <a:solidFill>
                  <a:srgbClr val="FF0000"/>
                </a:solidFill>
              </a:rPr>
              <a:t>+</a:t>
            </a:r>
            <a:r>
              <a:rPr lang="cs-CZ" sz="2400" dirty="0" smtClean="0"/>
              <a:t> </a:t>
            </a:r>
            <a:r>
              <a:rPr lang="cs-CZ" sz="2400" dirty="0"/>
              <a:t>v </a:t>
            </a:r>
            <a:r>
              <a:rPr lang="cs-CZ" sz="2400" dirty="0" smtClean="0"/>
              <a:t>jádře   </a:t>
            </a:r>
            <a:r>
              <a:rPr lang="cs-CZ" sz="2400" b="1" dirty="0" smtClean="0">
                <a:solidFill>
                  <a:srgbClr val="FF0000"/>
                </a:solidFill>
              </a:rPr>
              <a:t>= Z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4499124" y="5803700"/>
            <a:ext cx="3889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počet</a:t>
            </a:r>
            <a:r>
              <a:rPr lang="cs-CZ" sz="2400" dirty="0" smtClean="0"/>
              <a:t> </a:t>
            </a:r>
            <a:r>
              <a:rPr lang="cs-CZ" sz="2400" b="1" dirty="0" smtClean="0">
                <a:solidFill>
                  <a:srgbClr val="FF0000"/>
                </a:solidFill>
              </a:rPr>
              <a:t>n</a:t>
            </a:r>
            <a:r>
              <a:rPr lang="cs-CZ" sz="2400" b="1" baseline="30000" dirty="0" smtClean="0">
                <a:solidFill>
                  <a:srgbClr val="FF0000"/>
                </a:solidFill>
              </a:rPr>
              <a:t>0 </a:t>
            </a:r>
            <a:r>
              <a:rPr lang="cs-CZ" sz="2400" dirty="0"/>
              <a:t>v </a:t>
            </a:r>
            <a:r>
              <a:rPr lang="cs-CZ" sz="2400" dirty="0" smtClean="0"/>
              <a:t>jádře    </a:t>
            </a:r>
            <a:r>
              <a:rPr lang="cs-CZ" sz="2400" b="1" dirty="0" smtClean="0">
                <a:solidFill>
                  <a:srgbClr val="FF0000"/>
                </a:solidFill>
              </a:rPr>
              <a:t>= A - Z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4427984" y="4840020"/>
            <a:ext cx="3960440" cy="159511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82559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" grpId="0" animBg="1"/>
      <p:bldP spid="3" grpId="0"/>
      <p:bldP spid="5" grpId="0"/>
      <p:bldP spid="6" grpId="0"/>
      <p:bldP spid="7" grpId="0" animBg="1"/>
      <p:bldP spid="8" grpId="0"/>
      <p:bldP spid="9" grpId="0"/>
      <p:bldP spid="10" grpId="0"/>
      <p:bldP spid="11" grpId="0"/>
      <p:bldP spid="13" grpId="0"/>
      <p:bldP spid="14" grpId="0"/>
      <p:bldP spid="15" grpId="0"/>
      <p:bldP spid="17" grpId="0" animBg="1"/>
      <p:bldP spid="20" grpId="0" animBg="1"/>
      <p:bldP spid="21" grpId="0"/>
      <p:bldP spid="22" grpId="0"/>
      <p:bldP spid="23" grpId="0"/>
      <p:bldP spid="2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3172</TotalTime>
  <Words>761</Words>
  <Application>Microsoft Office PowerPoint</Application>
  <PresentationFormat>Předvádění na obrazovce (4:3)</PresentationFormat>
  <Paragraphs>212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14" baseType="lpstr">
      <vt:lpstr>Tok</vt:lpstr>
      <vt:lpstr>1_Tok</vt:lpstr>
      <vt:lpstr>Prezentace aplikace PowerPoint</vt:lpstr>
      <vt:lpstr>STAVBA ATOMU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Stavba atomu</dc:title>
  <dc:creator>Lenovo</dc:creator>
  <cp:lastModifiedBy>Lenovo</cp:lastModifiedBy>
  <cp:revision>138</cp:revision>
  <dcterms:created xsi:type="dcterms:W3CDTF">2013-01-15T07:03:01Z</dcterms:created>
  <dcterms:modified xsi:type="dcterms:W3CDTF">2013-05-24T05:58:26Z</dcterms:modified>
</cp:coreProperties>
</file>