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933D-AC42-4D44-83E9-B0B220F159B6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FA3B-18D4-4716-A2B8-95F1B18064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50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933D-AC42-4D44-83E9-B0B220F159B6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FA3B-18D4-4716-A2B8-95F1B18064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52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933D-AC42-4D44-83E9-B0B220F159B6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FA3B-18D4-4716-A2B8-95F1B18064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94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933D-AC42-4D44-83E9-B0B220F159B6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FA3B-18D4-4716-A2B8-95F1B18064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3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933D-AC42-4D44-83E9-B0B220F159B6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FA3B-18D4-4716-A2B8-95F1B18064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990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933D-AC42-4D44-83E9-B0B220F159B6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FA3B-18D4-4716-A2B8-95F1B18064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565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933D-AC42-4D44-83E9-B0B220F159B6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FA3B-18D4-4716-A2B8-95F1B18064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19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933D-AC42-4D44-83E9-B0B220F159B6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FA3B-18D4-4716-A2B8-95F1B18064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43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933D-AC42-4D44-83E9-B0B220F159B6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FA3B-18D4-4716-A2B8-95F1B18064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238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933D-AC42-4D44-83E9-B0B220F159B6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FA3B-18D4-4716-A2B8-95F1B18064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9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933D-AC42-4D44-83E9-B0B220F159B6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FA3B-18D4-4716-A2B8-95F1B18064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99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B933D-AC42-4D44-83E9-B0B220F159B6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FFA3B-18D4-4716-A2B8-95F1B18064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69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 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30. 07. 2013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 	VY_32_INOVACE_05_AJ_CM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Ročník:                	1. – 4. ročník 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Vzdělávací oblast: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   	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	konverzační témata pro studenty  různých oborů</a:t>
            </a:r>
          </a:p>
          <a:p>
            <a:pPr marL="0" indent="0">
              <a:buNone/>
            </a:pPr>
            <a:r>
              <a:rPr lang="cs-CZ" sz="1400" dirty="0" smtClean="0"/>
              <a:t>Téma:		</a:t>
            </a:r>
            <a:r>
              <a:rPr lang="cs-CZ" sz="1400" dirty="0" err="1" smtClean="0"/>
              <a:t>Expressions</a:t>
            </a:r>
            <a:r>
              <a:rPr lang="cs-CZ" sz="1400" dirty="0" smtClean="0"/>
              <a:t> and </a:t>
            </a:r>
            <a:r>
              <a:rPr lang="cs-CZ" sz="1400" dirty="0" err="1" smtClean="0"/>
              <a:t>their</a:t>
            </a:r>
            <a:r>
              <a:rPr lang="cs-CZ" sz="1400" dirty="0" smtClean="0"/>
              <a:t>  </a:t>
            </a:r>
            <a:r>
              <a:rPr lang="cs-CZ" sz="1400" dirty="0" err="1" smtClean="0"/>
              <a:t>meanings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Klíčová slova:       	</a:t>
            </a:r>
            <a:r>
              <a:rPr lang="cs-CZ" sz="1400" dirty="0" err="1" smtClean="0"/>
              <a:t>expressions</a:t>
            </a:r>
            <a:r>
              <a:rPr lang="cs-CZ" sz="1400" dirty="0" smtClean="0"/>
              <a:t> , </a:t>
            </a:r>
            <a:r>
              <a:rPr lang="cs-CZ" sz="1400" dirty="0" err="1" smtClean="0"/>
              <a:t>meanings</a:t>
            </a:r>
            <a:r>
              <a:rPr lang="cs-CZ" sz="1400" dirty="0" smtClean="0"/>
              <a:t>, </a:t>
            </a:r>
            <a:r>
              <a:rPr lang="cs-CZ" sz="1400" dirty="0" err="1" smtClean="0"/>
              <a:t>fags</a:t>
            </a:r>
            <a:r>
              <a:rPr lang="cs-CZ" sz="1400" dirty="0" smtClean="0"/>
              <a:t>, </a:t>
            </a:r>
            <a:r>
              <a:rPr lang="cs-CZ" sz="1400" dirty="0" err="1" smtClean="0"/>
              <a:t>iffy</a:t>
            </a:r>
            <a:r>
              <a:rPr lang="cs-CZ" sz="1400" dirty="0" smtClean="0"/>
              <a:t>, </a:t>
            </a:r>
            <a:r>
              <a:rPr lang="cs-CZ" sz="1400" smtClean="0"/>
              <a:t>mags</a:t>
            </a:r>
            <a:endParaRPr lang="cs-CZ" sz="1400" dirty="0" smtClean="0"/>
          </a:p>
          <a:p>
            <a:pPr marL="0" indent="0">
              <a:buNone/>
            </a:pPr>
            <a:endParaRPr lang="cs-CZ" sz="1400" dirty="0" smtClean="0"/>
          </a:p>
          <a:p>
            <a:pPr marL="0" lvl="0" indent="0">
              <a:buNone/>
            </a:pPr>
            <a:r>
              <a:rPr lang="cs-CZ" sz="1400" dirty="0">
                <a:solidFill>
                  <a:prstClr val="black"/>
                </a:solidFill>
              </a:rPr>
              <a:t>Metodický list/anotace</a:t>
            </a:r>
            <a:r>
              <a:rPr lang="cs-CZ" sz="1400" dirty="0" smtClean="0">
                <a:solidFill>
                  <a:prstClr val="black"/>
                </a:solidFill>
              </a:rPr>
              <a:t>: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Materiál slouží k seznámení se slovní zásobou .  Jedná se zejména o výrazy z běžného života.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jednotlivých slov v ustáleném spojení. V případě potřeby pracují se slovníkem. Uvedou více příkladů použití jednotlivých výrazů.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998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ages</a:t>
            </a:r>
            <a:r>
              <a:rPr lang="cs-CZ" dirty="0" smtClean="0"/>
              <a:t>, </a:t>
            </a:r>
            <a:r>
              <a:rPr lang="cs-CZ" dirty="0" err="1" smtClean="0"/>
              <a:t>booze</a:t>
            </a:r>
            <a:r>
              <a:rPr lang="cs-CZ" dirty="0" smtClean="0"/>
              <a:t>, </a:t>
            </a:r>
            <a:r>
              <a:rPr lang="cs-CZ" dirty="0" err="1" smtClean="0"/>
              <a:t>cowboy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ages</a:t>
            </a:r>
            <a:r>
              <a:rPr lang="cs-CZ" dirty="0" smtClean="0"/>
              <a:t> -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take</a:t>
            </a:r>
            <a:r>
              <a:rPr lang="cs-CZ" dirty="0" smtClean="0"/>
              <a:t> </a:t>
            </a:r>
            <a:r>
              <a:rPr lang="cs-CZ" dirty="0" err="1" smtClean="0"/>
              <a:t>ages</a:t>
            </a:r>
            <a:r>
              <a:rPr lang="cs-CZ" dirty="0" smtClean="0"/>
              <a:t>!</a:t>
            </a:r>
          </a:p>
          <a:p>
            <a:r>
              <a:rPr lang="cs-CZ" dirty="0" err="1" smtClean="0"/>
              <a:t>booze</a:t>
            </a:r>
            <a:r>
              <a:rPr lang="cs-CZ" dirty="0" smtClean="0"/>
              <a:t> </a:t>
            </a:r>
            <a:r>
              <a:rPr lang="en-US" dirty="0" smtClean="0"/>
              <a:t>-</a:t>
            </a:r>
            <a:r>
              <a:rPr lang="cs-CZ" dirty="0" smtClean="0"/>
              <a:t> He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boozer</a:t>
            </a:r>
            <a:r>
              <a:rPr lang="cs-CZ" dirty="0" smtClean="0"/>
              <a:t>!</a:t>
            </a:r>
          </a:p>
          <a:p>
            <a:r>
              <a:rPr lang="cs-CZ" dirty="0" smtClean="0"/>
              <a:t>a </a:t>
            </a:r>
            <a:r>
              <a:rPr lang="en-US" dirty="0" smtClean="0"/>
              <a:t>“cowboy” – That carpenter is a kind of cowboy.</a:t>
            </a:r>
          </a:p>
          <a:p>
            <a:endParaRPr lang="en-US" dirty="0"/>
          </a:p>
          <a:p>
            <a:r>
              <a:rPr lang="en-US" dirty="0" smtClean="0"/>
              <a:t>very long time</a:t>
            </a:r>
          </a:p>
          <a:p>
            <a:r>
              <a:rPr lang="en-US" dirty="0" smtClean="0"/>
              <a:t>alcoholic drink</a:t>
            </a:r>
          </a:p>
          <a:p>
            <a:r>
              <a:rPr lang="en-US" dirty="0" smtClean="0"/>
              <a:t>not very good </a:t>
            </a:r>
            <a:r>
              <a:rPr lang="en-US" dirty="0" err="1" smtClean="0"/>
              <a:t>craftman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1559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egg, cigs, fags, iffy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egg - Willy is a bad egg.</a:t>
            </a:r>
          </a:p>
          <a:p>
            <a:r>
              <a:rPr lang="en-US" dirty="0" smtClean="0"/>
              <a:t>cigs, fags - am going to buy a pack of </a:t>
            </a:r>
            <a:r>
              <a:rPr lang="en-US" dirty="0" err="1" smtClean="0"/>
              <a:t>ciggies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iffy - It is a bit iffy, am not sure.</a:t>
            </a:r>
          </a:p>
          <a:p>
            <a:endParaRPr lang="en-US" dirty="0"/>
          </a:p>
          <a:p>
            <a:r>
              <a:rPr lang="en-US" dirty="0" smtClean="0"/>
              <a:t>a person of bad character</a:t>
            </a:r>
          </a:p>
          <a:p>
            <a:r>
              <a:rPr lang="en-US" dirty="0" smtClean="0"/>
              <a:t>cigarettes</a:t>
            </a:r>
          </a:p>
          <a:p>
            <a:r>
              <a:rPr lang="en-US" dirty="0" smtClean="0"/>
              <a:t>doubtful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6763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kip, lug, </a:t>
            </a:r>
            <a:r>
              <a:rPr lang="en-US" dirty="0" err="1" smtClean="0"/>
              <a:t>mags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kip – She took a quick kip, she was very tired.</a:t>
            </a:r>
          </a:p>
          <a:p>
            <a:r>
              <a:rPr lang="en-US" dirty="0" smtClean="0"/>
              <a:t>lug – They had to lug furniture upstairs.</a:t>
            </a:r>
          </a:p>
          <a:p>
            <a:r>
              <a:rPr lang="en-US" dirty="0" err="1" smtClean="0"/>
              <a:t>mags</a:t>
            </a:r>
            <a:r>
              <a:rPr lang="en-US" dirty="0" smtClean="0"/>
              <a:t> – Some people relax reading </a:t>
            </a:r>
            <a:r>
              <a:rPr lang="en-US" dirty="0" err="1" smtClean="0"/>
              <a:t>mags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 short rest or sleep</a:t>
            </a:r>
          </a:p>
          <a:p>
            <a:r>
              <a:rPr lang="en-US" dirty="0" smtClean="0"/>
              <a:t>to carry something heavy</a:t>
            </a:r>
          </a:p>
          <a:p>
            <a:r>
              <a:rPr lang="en-US" dirty="0" smtClean="0"/>
              <a:t>magazines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7020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 it in, </a:t>
            </a:r>
            <a:r>
              <a:rPr lang="en-US" dirty="0" err="1" smtClean="0"/>
              <a:t>skint</a:t>
            </a:r>
            <a:r>
              <a:rPr lang="en-US" dirty="0" smtClean="0"/>
              <a:t>, cold turkey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rub it in – Don`t rub it in.</a:t>
            </a:r>
          </a:p>
          <a:p>
            <a:r>
              <a:rPr lang="en-US" dirty="0" err="1" smtClean="0"/>
              <a:t>skint</a:t>
            </a:r>
            <a:r>
              <a:rPr lang="en-US" dirty="0" smtClean="0"/>
              <a:t> – Students are often </a:t>
            </a:r>
            <a:r>
              <a:rPr lang="en-US" dirty="0" err="1" smtClean="0"/>
              <a:t>skint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cold turkey – It was hard. I came off cold turkey.</a:t>
            </a:r>
          </a:p>
          <a:p>
            <a:endParaRPr lang="en-US" dirty="0"/>
          </a:p>
          <a:p>
            <a:r>
              <a:rPr lang="en-US" dirty="0" smtClean="0"/>
              <a:t>rub it in=make things worse</a:t>
            </a:r>
          </a:p>
          <a:p>
            <a:r>
              <a:rPr lang="en-US" dirty="0" err="1" smtClean="0"/>
              <a:t>skint</a:t>
            </a:r>
            <a:r>
              <a:rPr lang="en-US" dirty="0" smtClean="0"/>
              <a:t>=not to have enough money </a:t>
            </a:r>
          </a:p>
          <a:p>
            <a:r>
              <a:rPr lang="en-US" dirty="0" smtClean="0"/>
              <a:t>clod turkey=do </a:t>
            </a:r>
            <a:r>
              <a:rPr lang="en-US" dirty="0" err="1" smtClean="0"/>
              <a:t>sth</a:t>
            </a:r>
            <a:r>
              <a:rPr lang="en-US" dirty="0" smtClean="0"/>
              <a:t> without preparation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9819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yep, nope, zit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yep – opposite of nope</a:t>
            </a:r>
          </a:p>
          <a:p>
            <a:r>
              <a:rPr lang="en-US" dirty="0" smtClean="0"/>
              <a:t>nope – simply means no</a:t>
            </a:r>
          </a:p>
          <a:p>
            <a:r>
              <a:rPr lang="en-US" dirty="0" smtClean="0"/>
              <a:t>zit – Every teenager hates even a tiny zit.</a:t>
            </a:r>
          </a:p>
          <a:p>
            <a:endParaRPr lang="en-US" dirty="0"/>
          </a:p>
          <a:p>
            <a:r>
              <a:rPr lang="en-US" dirty="0" smtClean="0"/>
              <a:t>zit</a:t>
            </a:r>
            <a:r>
              <a:rPr lang="cs-CZ" dirty="0" smtClean="0"/>
              <a:t> </a:t>
            </a:r>
            <a:r>
              <a:rPr lang="en-US" dirty="0" smtClean="0"/>
              <a:t>=</a:t>
            </a:r>
            <a:r>
              <a:rPr lang="cs-CZ" dirty="0" smtClean="0"/>
              <a:t> </a:t>
            </a:r>
            <a:r>
              <a:rPr lang="en-US" dirty="0" smtClean="0"/>
              <a:t>a </a:t>
            </a:r>
            <a:r>
              <a:rPr lang="en-US" dirty="0" smtClean="0"/>
              <a:t>spot(acne)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36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cs-CZ" dirty="0">
                <a:solidFill>
                  <a:prstClr val="black"/>
                </a:solidFill>
              </a:rPr>
              <a:t>archiv autora</a:t>
            </a:r>
          </a:p>
          <a:p>
            <a:r>
              <a:rPr lang="cs-CZ" dirty="0" smtClean="0">
                <a:solidFill>
                  <a:prstClr val="black"/>
                </a:solidFill>
              </a:rPr>
              <a:t>PHILLIPS, Janet a kol. Oxford studijní slovník. Oxford: Oxford University Press, 2010, ISBN 978019 430655 3. </a:t>
            </a:r>
            <a:endParaRPr lang="en-US" dirty="0" smtClean="0">
              <a:solidFill>
                <a:prstClr val="black"/>
              </a:solidFill>
            </a:endParaRPr>
          </a:p>
          <a:p>
            <a:r>
              <a:rPr lang="cs-CZ" dirty="0" smtClean="0">
                <a:solidFill>
                  <a:prstClr val="black"/>
                </a:solidFill>
                <a:hlinkClick r:id="rId2"/>
              </a:rPr>
              <a:t>h</a:t>
            </a:r>
            <a:r>
              <a:rPr lang="it-IT" dirty="0" smtClean="0">
                <a:solidFill>
                  <a:prstClr val="black"/>
                </a:solidFill>
                <a:hlinkClick r:id="rId2"/>
              </a:rPr>
              <a:t>ttp://</a:t>
            </a:r>
            <a:r>
              <a:rPr lang="cs-CZ" dirty="0" smtClean="0">
                <a:solidFill>
                  <a:prstClr val="black"/>
                </a:solidFill>
                <a:hlinkClick r:id="rId2"/>
              </a:rPr>
              <a:t>en.</a:t>
            </a:r>
            <a:r>
              <a:rPr lang="it-IT" dirty="0" smtClean="0">
                <a:solidFill>
                  <a:prstClr val="black"/>
                </a:solidFill>
                <a:hlinkClick r:id="rId2"/>
              </a:rPr>
              <a:t>wikipedia.org</a:t>
            </a:r>
            <a:endParaRPr lang="cs-CZ" dirty="0" smtClean="0">
              <a:solidFill>
                <a:prstClr val="black"/>
              </a:solidFill>
            </a:endParaRPr>
          </a:p>
          <a:p>
            <a:endParaRPr lang="cs-CZ" dirty="0" smtClea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278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249</Words>
  <Application>Microsoft Office PowerPoint</Application>
  <PresentationFormat>Předvádění na obrazovce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Prezentace aplikace PowerPoint</vt:lpstr>
      <vt:lpstr>ages, booze, cowboy</vt:lpstr>
      <vt:lpstr>egg, cigs, fags, iffy</vt:lpstr>
      <vt:lpstr>kip, lug, mags</vt:lpstr>
      <vt:lpstr>rub it in, skint, cold turkey</vt:lpstr>
      <vt:lpstr>yep, nope, zit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7</cp:revision>
  <dcterms:created xsi:type="dcterms:W3CDTF">2013-09-29T14:22:27Z</dcterms:created>
  <dcterms:modified xsi:type="dcterms:W3CDTF">2013-10-16T13:04:24Z</dcterms:modified>
</cp:coreProperties>
</file>