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324" r:id="rId4"/>
    <p:sldId id="325" r:id="rId5"/>
    <p:sldId id="326" r:id="rId6"/>
    <p:sldId id="26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29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11.11.2013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VY_32_INOVACE_05_AJ3E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Zdraví a nemoci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Otázky a odpovědi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Create</a:t>
            </a:r>
            <a:r>
              <a:rPr lang="cs-CZ" dirty="0" smtClean="0"/>
              <a:t> a </a:t>
            </a:r>
            <a:r>
              <a:rPr lang="cs-CZ" dirty="0" err="1" smtClean="0"/>
              <a:t>dialogue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55679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04248" y="1556792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Answers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929815"/>
            <a:ext cx="482055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It‘s</a:t>
            </a:r>
            <a:r>
              <a:rPr lang="cs-CZ" dirty="0" smtClean="0"/>
              <a:t> a pity, </a:t>
            </a:r>
            <a:r>
              <a:rPr lang="cs-CZ" dirty="0" err="1" smtClean="0"/>
              <a:t>it‘s</a:t>
            </a:r>
            <a:r>
              <a:rPr lang="cs-CZ" dirty="0" smtClean="0"/>
              <a:t> </a:t>
            </a:r>
            <a:r>
              <a:rPr lang="cs-CZ" dirty="0" err="1" smtClean="0"/>
              <a:t>John‘s</a:t>
            </a:r>
            <a:r>
              <a:rPr lang="cs-CZ" dirty="0" smtClean="0"/>
              <a:t> party </a:t>
            </a:r>
            <a:r>
              <a:rPr lang="cs-CZ" dirty="0" err="1" smtClean="0"/>
              <a:t>tomorrow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cold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dirty="0" err="1" smtClean="0"/>
              <a:t>temperature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doctor‘s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 do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sugar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You‘re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, </a:t>
            </a:r>
            <a:r>
              <a:rPr lang="cs-CZ" dirty="0" err="1" smtClean="0"/>
              <a:t>aren‘t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Ok, </a:t>
            </a:r>
            <a:r>
              <a:rPr lang="cs-CZ" dirty="0" err="1" smtClean="0"/>
              <a:t>have</a:t>
            </a:r>
            <a:r>
              <a:rPr lang="cs-CZ" dirty="0" smtClean="0"/>
              <a:t> a rest and call </a:t>
            </a:r>
            <a:r>
              <a:rPr lang="cs-CZ" dirty="0" err="1" smtClean="0"/>
              <a:t>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evening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next</a:t>
            </a:r>
            <a:r>
              <a:rPr lang="cs-CZ" dirty="0" smtClean="0"/>
              <a:t> </a:t>
            </a:r>
            <a:r>
              <a:rPr lang="cs-CZ" dirty="0" err="1" smtClean="0"/>
              <a:t>week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4048" y="1926122"/>
            <a:ext cx="413767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cs-CZ" dirty="0" err="1"/>
              <a:t>Yes</a:t>
            </a:r>
            <a:r>
              <a:rPr lang="cs-CZ" dirty="0"/>
              <a:t>, I </a:t>
            </a:r>
            <a:r>
              <a:rPr lang="cs-CZ" dirty="0" err="1"/>
              <a:t>am</a:t>
            </a:r>
            <a:r>
              <a:rPr lang="cs-CZ" dirty="0"/>
              <a:t>, as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see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Bye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have</a:t>
            </a:r>
            <a:r>
              <a:rPr lang="cs-CZ" dirty="0"/>
              <a:t> a nice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 smtClean="0"/>
              <a:t>John‘s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party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sorry</a:t>
            </a:r>
            <a:r>
              <a:rPr lang="cs-CZ" dirty="0" smtClean="0"/>
              <a:t>, I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stay</a:t>
            </a:r>
            <a:r>
              <a:rPr lang="cs-CZ" dirty="0" smtClean="0"/>
              <a:t> in </a:t>
            </a:r>
            <a:r>
              <a:rPr lang="cs-CZ" dirty="0" err="1" smtClean="0"/>
              <a:t>bed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/>
              <a:t>I‘m</a:t>
            </a:r>
            <a:r>
              <a:rPr lang="cs-CZ" dirty="0"/>
              <a:t> not </a:t>
            </a:r>
            <a:r>
              <a:rPr lang="cs-CZ" dirty="0" err="1"/>
              <a:t>well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I‘ve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dirty="0" err="1" smtClean="0"/>
              <a:t>headache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/>
              <a:t>Thanks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coming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I hope </a:t>
            </a:r>
            <a:r>
              <a:rPr lang="cs-CZ" dirty="0" err="1"/>
              <a:t>I‘ll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soon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Yes</a:t>
            </a:r>
            <a:r>
              <a:rPr lang="cs-CZ" dirty="0" smtClean="0"/>
              <a:t>, I</a:t>
            </a:r>
            <a:r>
              <a:rPr lang="cs-CZ" dirty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/>
              <a:t>No, </a:t>
            </a:r>
            <a:r>
              <a:rPr lang="cs-CZ" dirty="0" err="1"/>
              <a:t>thanks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help</a:t>
            </a:r>
            <a:r>
              <a:rPr lang="cs-CZ" dirty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afternoon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smtClean="0"/>
              <a:t>Not much, just a cup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tea</a:t>
            </a:r>
            <a:r>
              <a:rPr lang="cs-CZ" dirty="0" smtClean="0"/>
              <a:t>, </a:t>
            </a:r>
            <a:r>
              <a:rPr lang="cs-CZ" dirty="0" err="1" smtClean="0"/>
              <a:t>please</a:t>
            </a:r>
            <a:r>
              <a:rPr lang="cs-CZ" dirty="0" smtClean="0"/>
              <a:t>. </a:t>
            </a:r>
          </a:p>
          <a:p>
            <a:pPr marL="342900" indent="-342900">
              <a:buFont typeface="+mj-lt"/>
              <a:buAutoNum type="alphaLcParenR"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honey</a:t>
            </a:r>
            <a:r>
              <a:rPr lang="cs-CZ" dirty="0" smtClean="0"/>
              <a:t> and lemon,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</p:txBody>
      </p:sp>
      <p:pic>
        <p:nvPicPr>
          <p:cNvPr id="1029" name="Picture 5" descr="C:\Users\Vodny\AppData\Local\Microsoft\Windows\Temporary Internet Files\Content.IE5\8TP0D0TT\MC9003474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115712"/>
            <a:ext cx="1719271" cy="14140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err="1" smtClean="0"/>
              <a:t>Create</a:t>
            </a:r>
            <a:r>
              <a:rPr lang="cs-CZ" sz="3100" dirty="0" smtClean="0"/>
              <a:t> a </a:t>
            </a:r>
            <a:r>
              <a:rPr lang="cs-CZ" sz="3100" dirty="0" err="1" smtClean="0"/>
              <a:t>dialogue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55679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04248" y="1556792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Answers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929815"/>
            <a:ext cx="504657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It‘s</a:t>
            </a:r>
            <a:r>
              <a:rPr lang="cs-CZ" dirty="0" smtClean="0"/>
              <a:t> a pity, </a:t>
            </a:r>
            <a:r>
              <a:rPr lang="cs-CZ" b="1" dirty="0" err="1" smtClean="0"/>
              <a:t>it‘s</a:t>
            </a:r>
            <a:r>
              <a:rPr lang="cs-CZ" b="1" dirty="0" smtClean="0"/>
              <a:t> </a:t>
            </a:r>
            <a:r>
              <a:rPr lang="cs-CZ" b="1" dirty="0" err="1" smtClean="0"/>
              <a:t>John‘s</a:t>
            </a:r>
            <a:r>
              <a:rPr lang="cs-CZ" b="1" dirty="0" smtClean="0"/>
              <a:t> party </a:t>
            </a:r>
            <a:r>
              <a:rPr lang="cs-CZ" b="1" dirty="0" err="1" smtClean="0"/>
              <a:t>tomorrow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cold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b="1" dirty="0" err="1" smtClean="0"/>
              <a:t>temperature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doctor‘s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 do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sugar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You‘re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, </a:t>
            </a:r>
            <a:r>
              <a:rPr lang="cs-CZ" dirty="0" err="1" smtClean="0"/>
              <a:t>aren‘t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Ok, </a:t>
            </a:r>
            <a:r>
              <a:rPr lang="cs-CZ" dirty="0" err="1" smtClean="0"/>
              <a:t>have</a:t>
            </a:r>
            <a:r>
              <a:rPr lang="cs-CZ" dirty="0" smtClean="0"/>
              <a:t> a rest and call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b="1" dirty="0" smtClean="0"/>
              <a:t>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evening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next</a:t>
            </a:r>
            <a:r>
              <a:rPr lang="cs-CZ" b="1" dirty="0" smtClean="0"/>
              <a:t> </a:t>
            </a:r>
            <a:r>
              <a:rPr lang="cs-CZ" b="1" dirty="0" err="1" smtClean="0"/>
              <a:t>week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4048" y="1926122"/>
            <a:ext cx="433323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not </a:t>
            </a:r>
            <a:r>
              <a:rPr lang="cs-CZ" dirty="0" err="1" smtClean="0"/>
              <a:t>well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sorry</a:t>
            </a:r>
            <a:r>
              <a:rPr lang="cs-CZ" dirty="0" smtClean="0"/>
              <a:t>, I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stay</a:t>
            </a:r>
            <a:r>
              <a:rPr lang="cs-CZ" dirty="0" smtClean="0"/>
              <a:t> in </a:t>
            </a:r>
            <a:r>
              <a:rPr lang="cs-CZ" dirty="0" err="1" smtClean="0"/>
              <a:t>bed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b="1" dirty="0" err="1" smtClean="0"/>
              <a:t>headache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I</a:t>
            </a:r>
            <a:r>
              <a:rPr lang="cs-CZ" dirty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b="1" dirty="0" smtClean="0"/>
              <a:t>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afternoon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Not much, </a:t>
            </a:r>
            <a:r>
              <a:rPr lang="cs-CZ" b="1" dirty="0" smtClean="0"/>
              <a:t>just a cup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tea</a:t>
            </a:r>
            <a:r>
              <a:rPr lang="cs-CZ" dirty="0" smtClean="0"/>
              <a:t>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honey</a:t>
            </a:r>
            <a:r>
              <a:rPr lang="cs-CZ" dirty="0" smtClean="0"/>
              <a:t> and lemon,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No, </a:t>
            </a:r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I </a:t>
            </a:r>
            <a:r>
              <a:rPr lang="cs-CZ" dirty="0" err="1" smtClean="0"/>
              <a:t>am</a:t>
            </a:r>
            <a:r>
              <a:rPr lang="cs-CZ" dirty="0" smtClean="0"/>
              <a:t>, as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I hope </a:t>
            </a:r>
            <a:r>
              <a:rPr lang="cs-CZ" b="1" dirty="0" err="1" smtClean="0"/>
              <a:t>I‘ll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better</a:t>
            </a:r>
            <a:r>
              <a:rPr lang="cs-CZ" b="1" dirty="0" smtClean="0"/>
              <a:t> </a:t>
            </a:r>
            <a:r>
              <a:rPr lang="cs-CZ" b="1" dirty="0" err="1" smtClean="0"/>
              <a:t>soon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Bye</a:t>
            </a:r>
            <a:r>
              <a:rPr lang="cs-CZ" dirty="0" smtClean="0"/>
              <a:t> and </a:t>
            </a:r>
            <a:r>
              <a:rPr lang="cs-CZ" dirty="0" err="1" smtClean="0"/>
              <a:t>have</a:t>
            </a:r>
            <a:r>
              <a:rPr lang="cs-CZ" dirty="0" smtClean="0"/>
              <a:t> a nice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John‘s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party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2050" name="Picture 2" descr="C:\Users\Vodny\AppData\Local\Microsoft\Windows\Temporary Internet Files\Content.IE5\RG064L64\MC9003325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029" y="5085184"/>
            <a:ext cx="1817827" cy="1463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05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err="1" smtClean="0"/>
              <a:t>Homework</a:t>
            </a:r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2700" dirty="0" err="1" smtClean="0"/>
              <a:t>Change</a:t>
            </a:r>
            <a:r>
              <a:rPr lang="cs-CZ" sz="2700" dirty="0" smtClean="0"/>
              <a:t> </a:t>
            </a:r>
            <a:r>
              <a:rPr lang="cs-CZ" sz="2700" dirty="0" err="1" smtClean="0"/>
              <a:t>the</a:t>
            </a:r>
            <a:r>
              <a:rPr lang="cs-CZ" sz="2700" dirty="0" smtClean="0"/>
              <a:t> </a:t>
            </a:r>
            <a:r>
              <a:rPr lang="cs-CZ" sz="2700" dirty="0" err="1" smtClean="0"/>
              <a:t>words</a:t>
            </a:r>
            <a:r>
              <a:rPr lang="cs-CZ" sz="2700" dirty="0" smtClean="0"/>
              <a:t> in </a:t>
            </a:r>
            <a:r>
              <a:rPr lang="cs-CZ" sz="2700" dirty="0" err="1" smtClean="0"/>
              <a:t>bold</a:t>
            </a:r>
            <a:r>
              <a:rPr lang="cs-CZ" sz="2700" dirty="0" smtClean="0"/>
              <a:t>.</a:t>
            </a:r>
            <a:endParaRPr lang="cs-CZ" sz="27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556792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Questions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04248" y="1556792"/>
            <a:ext cx="1205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Answers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1929815"/>
            <a:ext cx="504657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It‘s</a:t>
            </a:r>
            <a:r>
              <a:rPr lang="cs-CZ" dirty="0" smtClean="0"/>
              <a:t> a pity, </a:t>
            </a:r>
            <a:r>
              <a:rPr lang="cs-CZ" b="1" dirty="0" err="1" smtClean="0"/>
              <a:t>it‘s</a:t>
            </a:r>
            <a:r>
              <a:rPr lang="cs-CZ" b="1" dirty="0" smtClean="0"/>
              <a:t> </a:t>
            </a:r>
            <a:r>
              <a:rPr lang="cs-CZ" b="1" dirty="0" err="1" smtClean="0"/>
              <a:t>John‘s</a:t>
            </a:r>
            <a:r>
              <a:rPr lang="cs-CZ" b="1" dirty="0" smtClean="0"/>
              <a:t> party </a:t>
            </a:r>
            <a:r>
              <a:rPr lang="cs-CZ" b="1" dirty="0" err="1" smtClean="0"/>
              <a:t>tomorrow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What‘s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Are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cold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b="1" dirty="0" err="1" smtClean="0"/>
              <a:t>temperature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b="1" dirty="0" err="1" smtClean="0"/>
              <a:t>going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doctor‘s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 do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How</a:t>
            </a:r>
            <a:r>
              <a:rPr lang="cs-CZ" dirty="0" smtClean="0"/>
              <a:t> much </a:t>
            </a:r>
            <a:r>
              <a:rPr lang="cs-CZ" dirty="0" err="1" smtClean="0"/>
              <a:t>sugar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Anything</a:t>
            </a:r>
            <a:r>
              <a:rPr lang="cs-CZ" dirty="0" smtClean="0"/>
              <a:t> </a:t>
            </a:r>
            <a:r>
              <a:rPr lang="cs-CZ" dirty="0" err="1" smtClean="0"/>
              <a:t>else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You‘re</a:t>
            </a:r>
            <a:r>
              <a:rPr lang="cs-CZ" dirty="0" smtClean="0"/>
              <a:t> </a:t>
            </a:r>
            <a:r>
              <a:rPr lang="cs-CZ" dirty="0" err="1" smtClean="0"/>
              <a:t>tired</a:t>
            </a:r>
            <a:r>
              <a:rPr lang="cs-CZ" dirty="0" smtClean="0"/>
              <a:t>, </a:t>
            </a:r>
            <a:r>
              <a:rPr lang="cs-CZ" dirty="0" err="1" smtClean="0"/>
              <a:t>aren‘t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Ok, </a:t>
            </a:r>
            <a:r>
              <a:rPr lang="cs-CZ" dirty="0" err="1" smtClean="0"/>
              <a:t>have</a:t>
            </a:r>
            <a:r>
              <a:rPr lang="cs-CZ" dirty="0" smtClean="0"/>
              <a:t> a rest and call </a:t>
            </a:r>
            <a:r>
              <a:rPr lang="cs-CZ" dirty="0" err="1" smtClean="0"/>
              <a:t>me</a:t>
            </a:r>
            <a:r>
              <a:rPr lang="cs-CZ" dirty="0" smtClean="0"/>
              <a:t> </a:t>
            </a:r>
            <a:r>
              <a:rPr lang="cs-CZ" b="1" dirty="0" smtClean="0"/>
              <a:t>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evening</a:t>
            </a:r>
            <a:r>
              <a:rPr lang="cs-CZ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b="1" dirty="0" err="1" smtClean="0"/>
              <a:t>next</a:t>
            </a:r>
            <a:r>
              <a:rPr lang="cs-CZ" b="1" dirty="0" smtClean="0"/>
              <a:t> </a:t>
            </a:r>
            <a:r>
              <a:rPr lang="cs-CZ" b="1" dirty="0" err="1" smtClean="0"/>
              <a:t>week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4048" y="1926122"/>
            <a:ext cx="433323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not </a:t>
            </a:r>
            <a:r>
              <a:rPr lang="cs-CZ" dirty="0" err="1" smtClean="0"/>
              <a:t>well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sorry</a:t>
            </a:r>
            <a:r>
              <a:rPr lang="cs-CZ" dirty="0" smtClean="0"/>
              <a:t>, I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stay</a:t>
            </a:r>
            <a:r>
              <a:rPr lang="cs-CZ" dirty="0" smtClean="0"/>
              <a:t> in </a:t>
            </a:r>
            <a:r>
              <a:rPr lang="cs-CZ" dirty="0" err="1" smtClean="0"/>
              <a:t>bed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I‘ve</a:t>
            </a:r>
            <a:r>
              <a:rPr lang="cs-CZ" dirty="0" smtClean="0"/>
              <a:t> </a:t>
            </a:r>
            <a:r>
              <a:rPr lang="cs-CZ" dirty="0" err="1" smtClean="0"/>
              <a:t>got</a:t>
            </a:r>
            <a:r>
              <a:rPr lang="cs-CZ" dirty="0" smtClean="0"/>
              <a:t> a </a:t>
            </a:r>
            <a:r>
              <a:rPr lang="cs-CZ" b="1" dirty="0" err="1" smtClean="0"/>
              <a:t>headache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I</a:t>
            </a:r>
            <a:r>
              <a:rPr lang="cs-CZ" dirty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course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b="1" dirty="0" smtClean="0"/>
              <a:t>in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afternoon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Not much, </a:t>
            </a:r>
            <a:r>
              <a:rPr lang="cs-CZ" b="1" dirty="0" smtClean="0"/>
              <a:t>just a cup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tea</a:t>
            </a:r>
            <a:r>
              <a:rPr lang="cs-CZ" dirty="0" smtClean="0"/>
              <a:t>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honey</a:t>
            </a:r>
            <a:r>
              <a:rPr lang="cs-CZ" dirty="0" smtClean="0"/>
              <a:t> and lemon, </a:t>
            </a:r>
            <a:r>
              <a:rPr lang="cs-CZ" dirty="0" err="1" smtClean="0"/>
              <a:t>please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/>
              <a:t>No, </a:t>
            </a:r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help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Yes</a:t>
            </a:r>
            <a:r>
              <a:rPr lang="cs-CZ" dirty="0" smtClean="0"/>
              <a:t>, I </a:t>
            </a:r>
            <a:r>
              <a:rPr lang="cs-CZ" dirty="0" err="1" smtClean="0"/>
              <a:t>am</a:t>
            </a:r>
            <a:r>
              <a:rPr lang="cs-CZ" dirty="0" smtClean="0"/>
              <a:t>, as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Thanks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coming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I hope </a:t>
            </a:r>
            <a:r>
              <a:rPr lang="cs-CZ" b="1" dirty="0" err="1" smtClean="0"/>
              <a:t>I‘ll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better</a:t>
            </a:r>
            <a:r>
              <a:rPr lang="cs-CZ" b="1" dirty="0" smtClean="0"/>
              <a:t> </a:t>
            </a:r>
            <a:r>
              <a:rPr lang="cs-CZ" b="1" dirty="0" err="1" smtClean="0"/>
              <a:t>soon</a:t>
            </a:r>
            <a:r>
              <a:rPr lang="cs-CZ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err="1" smtClean="0"/>
              <a:t>Bye</a:t>
            </a:r>
            <a:r>
              <a:rPr lang="cs-CZ" dirty="0" smtClean="0"/>
              <a:t> and </a:t>
            </a:r>
            <a:r>
              <a:rPr lang="cs-CZ" dirty="0" err="1" smtClean="0"/>
              <a:t>have</a:t>
            </a:r>
            <a:r>
              <a:rPr lang="cs-CZ" dirty="0" smtClean="0"/>
              <a:t> a nice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b="1" dirty="0" err="1" smtClean="0"/>
              <a:t>John‘s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party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3075" name="Picture 3" descr="C:\Users\Vodny\AppData\Local\Microsoft\Windows\Temporary Internet Files\Content.IE5\OANWB2AO\MC9002321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030250"/>
            <a:ext cx="1611017" cy="17323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789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Zdroj </a:t>
            </a:r>
            <a:r>
              <a:rPr lang="cs-CZ" sz="2200" dirty="0" smtClean="0"/>
              <a:t>obrázků</a:t>
            </a:r>
            <a:r>
              <a:rPr lang="cs-CZ" sz="2200" dirty="0"/>
              <a:t>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825</TotalTime>
  <Words>414</Words>
  <Application>Microsoft Office PowerPoint</Application>
  <PresentationFormat>Předvádění na obrazovce (4:3)</PresentationFormat>
  <Paragraphs>95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Administrativní</vt:lpstr>
      <vt:lpstr>Aspekt</vt:lpstr>
      <vt:lpstr>Prezentace aplikace PowerPoint</vt:lpstr>
      <vt:lpstr> Create a dialogue</vt:lpstr>
      <vt:lpstr> Create a dialogue Solution</vt:lpstr>
      <vt:lpstr> Homework Change the words in bold.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199</cp:revision>
  <cp:lastPrinted>2013-10-06T19:14:03Z</cp:lastPrinted>
  <dcterms:created xsi:type="dcterms:W3CDTF">2013-05-13T19:28:29Z</dcterms:created>
  <dcterms:modified xsi:type="dcterms:W3CDTF">2013-11-11T19:07:07Z</dcterms:modified>
</cp:coreProperties>
</file>