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7" r:id="rId4"/>
    <p:sldId id="258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0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4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3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38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0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1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2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47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4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4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3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7676F4-D2EC-4534-8860-871172431280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820BAF-B7A9-403B-B4CC-91C2D2D9B747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VY_32_INOVACE_05_AJ1G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</a:t>
            </a:r>
            <a:r>
              <a:rPr lang="cs-CZ" sz="1500" b="1" dirty="0" smtClean="0">
                <a:solidFill>
                  <a:srgbClr val="758386"/>
                </a:solidFill>
              </a:rPr>
              <a:t>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</a:t>
            </a:r>
            <a:r>
              <a:rPr lang="cs-CZ" sz="1500" b="1" dirty="0" smtClean="0">
                <a:solidFill>
                  <a:srgbClr val="758386"/>
                </a:solidFill>
              </a:rPr>
              <a:t>obor: </a:t>
            </a: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</a:t>
            </a:r>
            <a:r>
              <a:rPr lang="cs-CZ" sz="1500" b="1" dirty="0" smtClean="0">
                <a:solidFill>
                  <a:srgbClr val="758386"/>
                </a:solidFill>
              </a:rPr>
              <a:t>Zájmena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</a:t>
            </a:r>
            <a:r>
              <a:rPr lang="cs-CZ" sz="1500" b="1" dirty="0" smtClean="0">
                <a:solidFill>
                  <a:srgbClr val="758386"/>
                </a:solidFill>
              </a:rPr>
              <a:t>: Zájmena přivlastňovací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výklad pomocí projekce PC nebo formou vytištění pracovního listu s následnou </a:t>
            </a:r>
            <a:r>
              <a:rPr lang="cs-CZ" sz="1500" b="1" dirty="0" smtClean="0">
                <a:solidFill>
                  <a:srgbClr val="758386"/>
                </a:solidFill>
              </a:rPr>
              <a:t>kontrolou.  Vhodné i na procvičování učiva.</a:t>
            </a: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2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Possessive</a:t>
            </a:r>
            <a:r>
              <a:rPr lang="cs-CZ" b="1" dirty="0" smtClean="0"/>
              <a:t> </a:t>
            </a:r>
            <a:r>
              <a:rPr lang="cs-CZ" b="1" dirty="0" err="1" smtClean="0"/>
              <a:t>pronouns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12322001"/>
              </p:ext>
            </p:extLst>
          </p:nvPr>
        </p:nvGraphicFramePr>
        <p:xfrm>
          <a:off x="457200" y="1956792"/>
          <a:ext cx="8229600" cy="3200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I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have</a:t>
                      </a:r>
                      <a:r>
                        <a:rPr lang="cs-CZ" sz="2400" dirty="0" smtClean="0"/>
                        <a:t> a </a:t>
                      </a:r>
                      <a:r>
                        <a:rPr lang="cs-CZ" sz="2400" dirty="0" err="1" smtClean="0"/>
                        <a:t>book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It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b="1" dirty="0" smtClean="0"/>
                        <a:t>my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book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You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like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cats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This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b="1" dirty="0" err="1" smtClean="0"/>
                        <a:t>your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cat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He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plays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tennis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It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b="1" dirty="0" smtClean="0"/>
                        <a:t>his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ball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She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loves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fashion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There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b="1" dirty="0" smtClean="0"/>
                        <a:t>her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dress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It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a table.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Its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colour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is</a:t>
                      </a:r>
                      <a:r>
                        <a:rPr lang="cs-CZ" sz="2400" baseline="0" dirty="0" smtClean="0"/>
                        <a:t> nice.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We</a:t>
                      </a:r>
                      <a:r>
                        <a:rPr lang="cs-CZ" sz="2400" dirty="0" smtClean="0"/>
                        <a:t> live in </a:t>
                      </a:r>
                      <a:r>
                        <a:rPr lang="cs-CZ" sz="2400" dirty="0" err="1" smtClean="0"/>
                        <a:t>the</a:t>
                      </a:r>
                      <a:r>
                        <a:rPr lang="cs-CZ" sz="2400" dirty="0" smtClean="0"/>
                        <a:t> country.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Our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village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beautiful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They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speak</a:t>
                      </a:r>
                      <a:r>
                        <a:rPr lang="cs-CZ" sz="2400" dirty="0" smtClean="0"/>
                        <a:t> Czech.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Their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language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is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difficult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7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Fill in </a:t>
            </a:r>
            <a:r>
              <a:rPr lang="cs-CZ" b="1" dirty="0" err="1" smtClean="0"/>
              <a:t>correct</a:t>
            </a:r>
            <a:r>
              <a:rPr lang="cs-CZ" b="1" dirty="0" smtClean="0"/>
              <a:t> </a:t>
            </a:r>
            <a:r>
              <a:rPr lang="cs-CZ" b="1" dirty="0" err="1" smtClean="0"/>
              <a:t>pronouns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26790385"/>
              </p:ext>
            </p:extLst>
          </p:nvPr>
        </p:nvGraphicFramePr>
        <p:xfrm>
          <a:off x="301625" y="1527175"/>
          <a:ext cx="8504238" cy="3200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My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You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He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Her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It</a:t>
                      </a:r>
                      <a:endParaRPr lang="cs-CZ" sz="2400" dirty="0" smtClean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cs-CZ" sz="240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Us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They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61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Fill in </a:t>
            </a:r>
            <a:r>
              <a:rPr lang="cs-CZ" b="1" dirty="0" err="1" smtClean="0"/>
              <a:t>correct</a:t>
            </a:r>
            <a:r>
              <a:rPr lang="cs-CZ" b="1" dirty="0" smtClean="0"/>
              <a:t> </a:t>
            </a:r>
            <a:r>
              <a:rPr lang="cs-CZ" b="1" dirty="0" err="1" smtClean="0"/>
              <a:t>pronouns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 err="1" smtClean="0"/>
              <a:t>Solution</a:t>
            </a:r>
            <a:endParaRPr lang="cs-CZ" sz="27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2546143"/>
              </p:ext>
            </p:extLst>
          </p:nvPr>
        </p:nvGraphicFramePr>
        <p:xfrm>
          <a:off x="301625" y="1527175"/>
          <a:ext cx="8504238" cy="3200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I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My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 smtClean="0"/>
                        <a:t>Me</a:t>
                      </a:r>
                      <a:endParaRPr lang="cs-CZ" sz="2400" b="1" i="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You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Your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You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He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His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Him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She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Her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Her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It</a:t>
                      </a:r>
                      <a:endParaRPr lang="cs-CZ" sz="2400" dirty="0" smtClean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Its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It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We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Our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Us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They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Their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Them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6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Translate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158539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Naše rodiny.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Jeho bratranci.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Moje kancelář.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Její děti.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Jeho barva (barva auta).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My </a:t>
                      </a:r>
                      <a:r>
                        <a:rPr lang="cs-CZ" sz="2400" dirty="0" err="1" smtClean="0"/>
                        <a:t>pictures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Their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books</a:t>
                      </a:r>
                      <a:r>
                        <a:rPr lang="cs-CZ" sz="2400" baseline="0" dirty="0" smtClean="0"/>
                        <a:t>.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For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me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About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him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With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us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0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Translate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 err="1" smtClean="0"/>
              <a:t>Solution</a:t>
            </a:r>
            <a:endParaRPr lang="cs-CZ" sz="27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6226387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Naše rodiny.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Our</a:t>
                      </a:r>
                      <a:r>
                        <a:rPr lang="cs-CZ" sz="2400" b="1" dirty="0" smtClean="0"/>
                        <a:t> </a:t>
                      </a:r>
                      <a:r>
                        <a:rPr lang="cs-CZ" sz="2400" b="1" dirty="0" err="1" smtClean="0"/>
                        <a:t>families</a:t>
                      </a:r>
                      <a:r>
                        <a:rPr lang="cs-CZ" sz="2400" b="1" dirty="0" smtClean="0"/>
                        <a:t>.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Jeho bratranci.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His </a:t>
                      </a:r>
                      <a:r>
                        <a:rPr lang="cs-CZ" sz="2400" b="1" dirty="0" err="1" smtClean="0"/>
                        <a:t>cousins</a:t>
                      </a:r>
                      <a:r>
                        <a:rPr lang="cs-CZ" sz="2400" b="1" dirty="0" smtClean="0"/>
                        <a:t>.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Moje kancelář.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My </a:t>
                      </a:r>
                      <a:r>
                        <a:rPr lang="cs-CZ" sz="2400" b="1" dirty="0" err="1" smtClean="0"/>
                        <a:t>office</a:t>
                      </a:r>
                      <a:r>
                        <a:rPr lang="cs-CZ" sz="2400" b="1" dirty="0" smtClean="0"/>
                        <a:t>.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Její děti.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Her </a:t>
                      </a:r>
                      <a:r>
                        <a:rPr lang="cs-CZ" sz="2400" b="1" dirty="0" err="1" smtClean="0"/>
                        <a:t>children</a:t>
                      </a:r>
                      <a:r>
                        <a:rPr lang="cs-CZ" sz="2400" b="1" dirty="0" smtClean="0"/>
                        <a:t>.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Jeho barva (barva auta).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Its</a:t>
                      </a:r>
                      <a:r>
                        <a:rPr lang="cs-CZ" sz="2400" b="1" dirty="0" smtClean="0"/>
                        <a:t> </a:t>
                      </a:r>
                      <a:r>
                        <a:rPr lang="cs-CZ" sz="2400" b="1" dirty="0" err="1" smtClean="0"/>
                        <a:t>colour</a:t>
                      </a:r>
                      <a:r>
                        <a:rPr lang="cs-CZ" sz="2400" b="1" dirty="0" smtClean="0"/>
                        <a:t>.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Moje obrázky.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My </a:t>
                      </a:r>
                      <a:r>
                        <a:rPr lang="cs-CZ" sz="2400" dirty="0" err="1" smtClean="0"/>
                        <a:t>pictures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Jejich</a:t>
                      </a:r>
                      <a:r>
                        <a:rPr lang="cs-CZ" sz="2400" b="1" baseline="0" dirty="0" smtClean="0"/>
                        <a:t> knihy.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Their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books</a:t>
                      </a:r>
                      <a:r>
                        <a:rPr lang="cs-CZ" sz="2400" baseline="0" dirty="0" smtClean="0"/>
                        <a:t>.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Pro mě.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For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me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O něm.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About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him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S námi.</a:t>
                      </a:r>
                      <a:endParaRPr lang="cs-CZ" sz="2400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With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us</a:t>
                      </a:r>
                      <a:r>
                        <a:rPr lang="cs-CZ" sz="2400" dirty="0" smtClean="0"/>
                        <a:t>.</a:t>
                      </a:r>
                      <a:endParaRPr lang="cs-CZ" sz="24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5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210</Words>
  <Application>Microsoft Office PowerPoint</Application>
  <PresentationFormat>Předvádění na obrazovce 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Aspekt</vt:lpstr>
      <vt:lpstr>Administrativní</vt:lpstr>
      <vt:lpstr>Prezentace aplikace PowerPoint</vt:lpstr>
      <vt:lpstr>Possessive pronouns</vt:lpstr>
      <vt:lpstr>Fill in correct pronouns</vt:lpstr>
      <vt:lpstr>Fill in correct pronouns Solution</vt:lpstr>
      <vt:lpstr>Translate</vt:lpstr>
      <vt:lpstr>Translate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9</cp:revision>
  <dcterms:created xsi:type="dcterms:W3CDTF">2013-04-22T17:21:22Z</dcterms:created>
  <dcterms:modified xsi:type="dcterms:W3CDTF">2013-05-05T19:25:52Z</dcterms:modified>
</cp:coreProperties>
</file>