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  <p:sldId id="256" r:id="rId3"/>
    <p:sldId id="257" r:id="rId4"/>
    <p:sldId id="258" r:id="rId5"/>
    <p:sldId id="259" r:id="rId6"/>
    <p:sldId id="262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AE9D6E83-6C51-422B-B945-A886532F41ED}" type="datetimeFigureOut">
              <a:rPr lang="cs-CZ" smtClean="0"/>
              <a:pPr/>
              <a:t>14.10.2013</a:t>
            </a:fld>
            <a:endParaRPr lang="cs-CZ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F6949854-7BB0-44B7-A5C9-40B19C33DFC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D6E83-6C51-422B-B945-A886532F41ED}" type="datetimeFigureOut">
              <a:rPr lang="cs-CZ" smtClean="0"/>
              <a:pPr/>
              <a:t>14.10.2013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49854-7BB0-44B7-A5C9-40B19C33DFC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D6E83-6C51-422B-B945-A886532F41ED}" type="datetimeFigureOut">
              <a:rPr lang="cs-CZ" smtClean="0"/>
              <a:pPr/>
              <a:t>14.10.2013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49854-7BB0-44B7-A5C9-40B19C33DFC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D6E83-6C51-422B-B945-A886532F41ED}" type="datetimeFigureOut">
              <a:rPr lang="cs-CZ" smtClean="0"/>
              <a:pPr/>
              <a:t>14.10.2013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49854-7BB0-44B7-A5C9-40B19C33DFC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D6E83-6C51-422B-B945-A886532F41ED}" type="datetimeFigureOut">
              <a:rPr lang="cs-CZ" smtClean="0"/>
              <a:pPr/>
              <a:t>14.10.2013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49854-7BB0-44B7-A5C9-40B19C33DFC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D6E83-6C51-422B-B945-A886532F41ED}" type="datetimeFigureOut">
              <a:rPr lang="cs-CZ" smtClean="0"/>
              <a:pPr/>
              <a:t>14.10.2013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49854-7BB0-44B7-A5C9-40B19C33DFC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D6E83-6C51-422B-B945-A886532F41ED}" type="datetimeFigureOut">
              <a:rPr lang="cs-CZ" smtClean="0"/>
              <a:pPr/>
              <a:t>14.10.2013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49854-7BB0-44B7-A5C9-40B19C33DFC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D6E83-6C51-422B-B945-A886532F41ED}" type="datetimeFigureOut">
              <a:rPr lang="cs-CZ" smtClean="0"/>
              <a:pPr/>
              <a:t>14.10.2013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49854-7BB0-44B7-A5C9-40B19C33DFC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D6E83-6C51-422B-B945-A886532F41ED}" type="datetimeFigureOut">
              <a:rPr lang="cs-CZ" smtClean="0"/>
              <a:pPr/>
              <a:t>14.10.2013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49854-7BB0-44B7-A5C9-40B19C33DFC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D6E83-6C51-422B-B945-A886532F41ED}" type="datetimeFigureOut">
              <a:rPr lang="cs-CZ" smtClean="0"/>
              <a:pPr/>
              <a:t>14.10.2013</a:t>
            </a:fld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49854-7BB0-44B7-A5C9-40B19C33DFC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D6E83-6C51-422B-B945-A886532F41ED}" type="datetimeFigureOut">
              <a:rPr lang="cs-CZ" smtClean="0"/>
              <a:pPr/>
              <a:t>14.10.2013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49854-7BB0-44B7-A5C9-40B19C33DFC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AE9D6E83-6C51-422B-B945-A886532F41ED}" type="datetimeFigureOut">
              <a:rPr lang="cs-CZ" smtClean="0"/>
              <a:pPr/>
              <a:t>14.10.2013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F6949854-7BB0-44B7-A5C9-40B19C33DFC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43"/>
          <p:cNvGrpSpPr>
            <a:grpSpLocks noGrp="1" noChangeAspect="1"/>
          </p:cNvGrpSpPr>
          <p:nvPr/>
        </p:nvGrpSpPr>
        <p:grpSpPr bwMode="auto">
          <a:xfrm>
            <a:off x="642938" y="928688"/>
            <a:ext cx="7772400" cy="1470025"/>
            <a:chOff x="0" y="0"/>
            <a:chExt cx="9765" cy="1637"/>
          </a:xfrm>
        </p:grpSpPr>
        <p:sp>
          <p:nvSpPr>
            <p:cNvPr id="5124" name="AutoShape 67"/>
            <p:cNvSpPr>
              <a:spLocks noChangeAspect="1" noChangeArrowheads="1"/>
            </p:cNvSpPr>
            <p:nvPr/>
          </p:nvSpPr>
          <p:spPr bwMode="auto">
            <a:xfrm>
              <a:off x="0" y="0"/>
              <a:ext cx="9765" cy="1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25" name="Freeform 66"/>
            <p:cNvSpPr>
              <a:spLocks noEditPoints="1"/>
            </p:cNvSpPr>
            <p:nvPr/>
          </p:nvSpPr>
          <p:spPr bwMode="auto">
            <a:xfrm>
              <a:off x="3006" y="1299"/>
              <a:ext cx="3756" cy="192"/>
            </a:xfrm>
            <a:custGeom>
              <a:avLst/>
              <a:gdLst>
                <a:gd name="T0" fmla="*/ 5 w 7514"/>
                <a:gd name="T1" fmla="*/ 5 h 385"/>
                <a:gd name="T2" fmla="*/ 6 w 7514"/>
                <a:gd name="T3" fmla="*/ 1 h 385"/>
                <a:gd name="T4" fmla="*/ 7 w 7514"/>
                <a:gd name="T5" fmla="*/ 5 h 385"/>
                <a:gd name="T6" fmla="*/ 13 w 7514"/>
                <a:gd name="T7" fmla="*/ 3 h 385"/>
                <a:gd name="T8" fmla="*/ 10 w 7514"/>
                <a:gd name="T9" fmla="*/ 4 h 385"/>
                <a:gd name="T10" fmla="*/ 17 w 7514"/>
                <a:gd name="T11" fmla="*/ 4 h 385"/>
                <a:gd name="T12" fmla="*/ 14 w 7514"/>
                <a:gd name="T13" fmla="*/ 1 h 385"/>
                <a:gd name="T14" fmla="*/ 17 w 7514"/>
                <a:gd name="T15" fmla="*/ 1 h 385"/>
                <a:gd name="T16" fmla="*/ 16 w 7514"/>
                <a:gd name="T17" fmla="*/ 3 h 385"/>
                <a:gd name="T18" fmla="*/ 15 w 7514"/>
                <a:gd name="T19" fmla="*/ 5 h 385"/>
                <a:gd name="T20" fmla="*/ 20 w 7514"/>
                <a:gd name="T21" fmla="*/ 2 h 385"/>
                <a:gd name="T22" fmla="*/ 26 w 7514"/>
                <a:gd name="T23" fmla="*/ 1 h 385"/>
                <a:gd name="T24" fmla="*/ 25 w 7514"/>
                <a:gd name="T25" fmla="*/ 5 h 385"/>
                <a:gd name="T26" fmla="*/ 27 w 7514"/>
                <a:gd name="T27" fmla="*/ 5 h 385"/>
                <a:gd name="T28" fmla="*/ 24 w 7514"/>
                <a:gd name="T29" fmla="*/ 1 h 385"/>
                <a:gd name="T30" fmla="*/ 31 w 7514"/>
                <a:gd name="T31" fmla="*/ 1 h 385"/>
                <a:gd name="T32" fmla="*/ 29 w 7514"/>
                <a:gd name="T33" fmla="*/ 5 h 385"/>
                <a:gd name="T34" fmla="*/ 37 w 7514"/>
                <a:gd name="T35" fmla="*/ 1 h 385"/>
                <a:gd name="T36" fmla="*/ 35 w 7514"/>
                <a:gd name="T37" fmla="*/ 5 h 385"/>
                <a:gd name="T38" fmla="*/ 38 w 7514"/>
                <a:gd name="T39" fmla="*/ 3 h 385"/>
                <a:gd name="T40" fmla="*/ 42 w 7514"/>
                <a:gd name="T41" fmla="*/ 1 h 385"/>
                <a:gd name="T42" fmla="*/ 40 w 7514"/>
                <a:gd name="T43" fmla="*/ 5 h 385"/>
                <a:gd name="T44" fmla="*/ 42 w 7514"/>
                <a:gd name="T45" fmla="*/ 5 h 385"/>
                <a:gd name="T46" fmla="*/ 41 w 7514"/>
                <a:gd name="T47" fmla="*/ 1 h 385"/>
                <a:gd name="T48" fmla="*/ 47 w 7514"/>
                <a:gd name="T49" fmla="*/ 1 h 385"/>
                <a:gd name="T50" fmla="*/ 49 w 7514"/>
                <a:gd name="T51" fmla="*/ 3 h 385"/>
                <a:gd name="T52" fmla="*/ 49 w 7514"/>
                <a:gd name="T53" fmla="*/ 3 h 385"/>
                <a:gd name="T54" fmla="*/ 49 w 7514"/>
                <a:gd name="T55" fmla="*/ 3 h 385"/>
                <a:gd name="T56" fmla="*/ 53 w 7514"/>
                <a:gd name="T57" fmla="*/ 0 h 385"/>
                <a:gd name="T58" fmla="*/ 53 w 7514"/>
                <a:gd name="T59" fmla="*/ 6 h 385"/>
                <a:gd name="T60" fmla="*/ 53 w 7514"/>
                <a:gd name="T61" fmla="*/ 0 h 385"/>
                <a:gd name="T62" fmla="*/ 53 w 7514"/>
                <a:gd name="T63" fmla="*/ 1 h 385"/>
                <a:gd name="T64" fmla="*/ 53 w 7514"/>
                <a:gd name="T65" fmla="*/ 5 h 385"/>
                <a:gd name="T66" fmla="*/ 59 w 7514"/>
                <a:gd name="T67" fmla="*/ 5 h 385"/>
                <a:gd name="T68" fmla="*/ 60 w 7514"/>
                <a:gd name="T69" fmla="*/ 2 h 385"/>
                <a:gd name="T70" fmla="*/ 60 w 7514"/>
                <a:gd name="T71" fmla="*/ 2 h 385"/>
                <a:gd name="T72" fmla="*/ 67 w 7514"/>
                <a:gd name="T73" fmla="*/ 5 h 385"/>
                <a:gd name="T74" fmla="*/ 65 w 7514"/>
                <a:gd name="T75" fmla="*/ 1 h 385"/>
                <a:gd name="T76" fmla="*/ 67 w 7514"/>
                <a:gd name="T77" fmla="*/ 1 h 385"/>
                <a:gd name="T78" fmla="*/ 65 w 7514"/>
                <a:gd name="T79" fmla="*/ 5 h 385"/>
                <a:gd name="T80" fmla="*/ 70 w 7514"/>
                <a:gd name="T81" fmla="*/ 6 h 385"/>
                <a:gd name="T82" fmla="*/ 70 w 7514"/>
                <a:gd name="T83" fmla="*/ 5 h 385"/>
                <a:gd name="T84" fmla="*/ 75 w 7514"/>
                <a:gd name="T85" fmla="*/ 1 h 385"/>
                <a:gd name="T86" fmla="*/ 76 w 7514"/>
                <a:gd name="T87" fmla="*/ 5 h 385"/>
                <a:gd name="T88" fmla="*/ 80 w 7514"/>
                <a:gd name="T89" fmla="*/ 4 h 385"/>
                <a:gd name="T90" fmla="*/ 85 w 7514"/>
                <a:gd name="T91" fmla="*/ 1 h 385"/>
                <a:gd name="T92" fmla="*/ 82 w 7514"/>
                <a:gd name="T93" fmla="*/ 5 h 385"/>
                <a:gd name="T94" fmla="*/ 90 w 7514"/>
                <a:gd name="T95" fmla="*/ 1 h 385"/>
                <a:gd name="T96" fmla="*/ 86 w 7514"/>
                <a:gd name="T97" fmla="*/ 3 h 385"/>
                <a:gd name="T98" fmla="*/ 89 w 7514"/>
                <a:gd name="T99" fmla="*/ 2 h 385"/>
                <a:gd name="T100" fmla="*/ 94 w 7514"/>
                <a:gd name="T101" fmla="*/ 1 h 385"/>
                <a:gd name="T102" fmla="*/ 94 w 7514"/>
                <a:gd name="T103" fmla="*/ 5 h 385"/>
                <a:gd name="T104" fmla="*/ 94 w 7514"/>
                <a:gd name="T105" fmla="*/ 0 h 385"/>
                <a:gd name="T106" fmla="*/ 97 w 7514"/>
                <a:gd name="T107" fmla="*/ 5 h 385"/>
                <a:gd name="T108" fmla="*/ 100 w 7514"/>
                <a:gd name="T109" fmla="*/ 4 h 385"/>
                <a:gd name="T110" fmla="*/ 100 w 7514"/>
                <a:gd name="T111" fmla="*/ 0 h 385"/>
                <a:gd name="T112" fmla="*/ 106 w 7514"/>
                <a:gd name="T113" fmla="*/ 1 h 385"/>
                <a:gd name="T114" fmla="*/ 110 w 7514"/>
                <a:gd name="T115" fmla="*/ 5 h 385"/>
                <a:gd name="T116" fmla="*/ 108 w 7514"/>
                <a:gd name="T117" fmla="*/ 2 h 385"/>
                <a:gd name="T118" fmla="*/ 114 w 7514"/>
                <a:gd name="T119" fmla="*/ 3 h 385"/>
                <a:gd name="T120" fmla="*/ 111 w 7514"/>
                <a:gd name="T121" fmla="*/ 5 h 385"/>
                <a:gd name="T122" fmla="*/ 116 w 7514"/>
                <a:gd name="T123" fmla="*/ 3 h 385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7514"/>
                <a:gd name="T187" fmla="*/ 0 h 385"/>
                <a:gd name="T188" fmla="*/ 7514 w 7514"/>
                <a:gd name="T189" fmla="*/ 385 h 385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7514" h="385">
                  <a:moveTo>
                    <a:pt x="95" y="64"/>
                  </a:moveTo>
                  <a:lnTo>
                    <a:pt x="112" y="64"/>
                  </a:lnTo>
                  <a:lnTo>
                    <a:pt x="128" y="64"/>
                  </a:lnTo>
                  <a:lnTo>
                    <a:pt x="137" y="75"/>
                  </a:lnTo>
                  <a:lnTo>
                    <a:pt x="157" y="106"/>
                  </a:lnTo>
                  <a:lnTo>
                    <a:pt x="186" y="148"/>
                  </a:lnTo>
                  <a:lnTo>
                    <a:pt x="220" y="198"/>
                  </a:lnTo>
                  <a:lnTo>
                    <a:pt x="254" y="246"/>
                  </a:lnTo>
                  <a:lnTo>
                    <a:pt x="283" y="288"/>
                  </a:lnTo>
                  <a:lnTo>
                    <a:pt x="304" y="318"/>
                  </a:lnTo>
                  <a:lnTo>
                    <a:pt x="312" y="329"/>
                  </a:lnTo>
                  <a:lnTo>
                    <a:pt x="312" y="318"/>
                  </a:lnTo>
                  <a:lnTo>
                    <a:pt x="312" y="288"/>
                  </a:lnTo>
                  <a:lnTo>
                    <a:pt x="312" y="246"/>
                  </a:lnTo>
                  <a:lnTo>
                    <a:pt x="312" y="198"/>
                  </a:lnTo>
                  <a:lnTo>
                    <a:pt x="312" y="148"/>
                  </a:lnTo>
                  <a:lnTo>
                    <a:pt x="312" y="106"/>
                  </a:lnTo>
                  <a:lnTo>
                    <a:pt x="312" y="75"/>
                  </a:lnTo>
                  <a:lnTo>
                    <a:pt x="312" y="64"/>
                  </a:lnTo>
                  <a:lnTo>
                    <a:pt x="328" y="64"/>
                  </a:lnTo>
                  <a:lnTo>
                    <a:pt x="342" y="64"/>
                  </a:lnTo>
                  <a:lnTo>
                    <a:pt x="342" y="78"/>
                  </a:lnTo>
                  <a:lnTo>
                    <a:pt x="342" y="113"/>
                  </a:lnTo>
                  <a:lnTo>
                    <a:pt x="342" y="164"/>
                  </a:lnTo>
                  <a:lnTo>
                    <a:pt x="342" y="222"/>
                  </a:lnTo>
                  <a:lnTo>
                    <a:pt x="342" y="279"/>
                  </a:lnTo>
                  <a:lnTo>
                    <a:pt x="342" y="329"/>
                  </a:lnTo>
                  <a:lnTo>
                    <a:pt x="342" y="364"/>
                  </a:lnTo>
                  <a:lnTo>
                    <a:pt x="342" y="379"/>
                  </a:lnTo>
                  <a:lnTo>
                    <a:pt x="325" y="379"/>
                  </a:lnTo>
                  <a:lnTo>
                    <a:pt x="308" y="379"/>
                  </a:lnTo>
                  <a:lnTo>
                    <a:pt x="301" y="367"/>
                  </a:lnTo>
                  <a:lnTo>
                    <a:pt x="281" y="337"/>
                  </a:lnTo>
                  <a:lnTo>
                    <a:pt x="250" y="294"/>
                  </a:lnTo>
                  <a:lnTo>
                    <a:pt x="218" y="246"/>
                  </a:lnTo>
                  <a:lnTo>
                    <a:pt x="184" y="196"/>
                  </a:lnTo>
                  <a:lnTo>
                    <a:pt x="155" y="154"/>
                  </a:lnTo>
                  <a:lnTo>
                    <a:pt x="133" y="124"/>
                  </a:lnTo>
                  <a:lnTo>
                    <a:pt x="126" y="113"/>
                  </a:lnTo>
                  <a:lnTo>
                    <a:pt x="125" y="113"/>
                  </a:lnTo>
                  <a:lnTo>
                    <a:pt x="125" y="124"/>
                  </a:lnTo>
                  <a:lnTo>
                    <a:pt x="125" y="154"/>
                  </a:lnTo>
                  <a:lnTo>
                    <a:pt x="125" y="196"/>
                  </a:lnTo>
                  <a:lnTo>
                    <a:pt x="125" y="246"/>
                  </a:lnTo>
                  <a:lnTo>
                    <a:pt x="125" y="294"/>
                  </a:lnTo>
                  <a:lnTo>
                    <a:pt x="125" y="337"/>
                  </a:lnTo>
                  <a:lnTo>
                    <a:pt x="125" y="367"/>
                  </a:lnTo>
                  <a:lnTo>
                    <a:pt x="125" y="379"/>
                  </a:lnTo>
                  <a:lnTo>
                    <a:pt x="110" y="379"/>
                  </a:lnTo>
                  <a:lnTo>
                    <a:pt x="95" y="379"/>
                  </a:lnTo>
                  <a:lnTo>
                    <a:pt x="95" y="364"/>
                  </a:lnTo>
                  <a:lnTo>
                    <a:pt x="95" y="329"/>
                  </a:lnTo>
                  <a:lnTo>
                    <a:pt x="95" y="279"/>
                  </a:lnTo>
                  <a:lnTo>
                    <a:pt x="95" y="222"/>
                  </a:lnTo>
                  <a:lnTo>
                    <a:pt x="95" y="164"/>
                  </a:lnTo>
                  <a:lnTo>
                    <a:pt x="95" y="113"/>
                  </a:lnTo>
                  <a:lnTo>
                    <a:pt x="95" y="78"/>
                  </a:lnTo>
                  <a:lnTo>
                    <a:pt x="95" y="64"/>
                  </a:lnTo>
                  <a:close/>
                  <a:moveTo>
                    <a:pt x="370" y="64"/>
                  </a:moveTo>
                  <a:lnTo>
                    <a:pt x="387" y="64"/>
                  </a:lnTo>
                  <a:lnTo>
                    <a:pt x="403" y="64"/>
                  </a:lnTo>
                  <a:lnTo>
                    <a:pt x="406" y="77"/>
                  </a:lnTo>
                  <a:lnTo>
                    <a:pt x="418" y="108"/>
                  </a:lnTo>
                  <a:lnTo>
                    <a:pt x="435" y="153"/>
                  </a:lnTo>
                  <a:lnTo>
                    <a:pt x="453" y="205"/>
                  </a:lnTo>
                  <a:lnTo>
                    <a:pt x="473" y="257"/>
                  </a:lnTo>
                  <a:lnTo>
                    <a:pt x="488" y="302"/>
                  </a:lnTo>
                  <a:lnTo>
                    <a:pt x="500" y="333"/>
                  </a:lnTo>
                  <a:lnTo>
                    <a:pt x="504" y="345"/>
                  </a:lnTo>
                  <a:lnTo>
                    <a:pt x="505" y="345"/>
                  </a:lnTo>
                  <a:lnTo>
                    <a:pt x="510" y="333"/>
                  </a:lnTo>
                  <a:lnTo>
                    <a:pt x="521" y="302"/>
                  </a:lnTo>
                  <a:lnTo>
                    <a:pt x="538" y="257"/>
                  </a:lnTo>
                  <a:lnTo>
                    <a:pt x="556" y="205"/>
                  </a:lnTo>
                  <a:lnTo>
                    <a:pt x="574" y="153"/>
                  </a:lnTo>
                  <a:lnTo>
                    <a:pt x="591" y="108"/>
                  </a:lnTo>
                  <a:lnTo>
                    <a:pt x="602" y="77"/>
                  </a:lnTo>
                  <a:lnTo>
                    <a:pt x="607" y="64"/>
                  </a:lnTo>
                  <a:lnTo>
                    <a:pt x="622" y="64"/>
                  </a:lnTo>
                  <a:lnTo>
                    <a:pt x="638" y="64"/>
                  </a:lnTo>
                  <a:lnTo>
                    <a:pt x="633" y="78"/>
                  </a:lnTo>
                  <a:lnTo>
                    <a:pt x="620" y="113"/>
                  </a:lnTo>
                  <a:lnTo>
                    <a:pt x="601" y="164"/>
                  </a:lnTo>
                  <a:lnTo>
                    <a:pt x="580" y="222"/>
                  </a:lnTo>
                  <a:lnTo>
                    <a:pt x="558" y="279"/>
                  </a:lnTo>
                  <a:lnTo>
                    <a:pt x="540" y="329"/>
                  </a:lnTo>
                  <a:lnTo>
                    <a:pt x="527" y="364"/>
                  </a:lnTo>
                  <a:lnTo>
                    <a:pt x="522" y="379"/>
                  </a:lnTo>
                  <a:lnTo>
                    <a:pt x="504" y="379"/>
                  </a:lnTo>
                  <a:lnTo>
                    <a:pt x="487" y="379"/>
                  </a:lnTo>
                  <a:lnTo>
                    <a:pt x="482" y="364"/>
                  </a:lnTo>
                  <a:lnTo>
                    <a:pt x="469" y="329"/>
                  </a:lnTo>
                  <a:lnTo>
                    <a:pt x="450" y="279"/>
                  </a:lnTo>
                  <a:lnTo>
                    <a:pt x="429" y="222"/>
                  </a:lnTo>
                  <a:lnTo>
                    <a:pt x="407" y="164"/>
                  </a:lnTo>
                  <a:lnTo>
                    <a:pt x="388" y="113"/>
                  </a:lnTo>
                  <a:lnTo>
                    <a:pt x="375" y="78"/>
                  </a:lnTo>
                  <a:lnTo>
                    <a:pt x="370" y="64"/>
                  </a:lnTo>
                  <a:close/>
                  <a:moveTo>
                    <a:pt x="666" y="64"/>
                  </a:moveTo>
                  <a:lnTo>
                    <a:pt x="675" y="64"/>
                  </a:lnTo>
                  <a:lnTo>
                    <a:pt x="700" y="64"/>
                  </a:lnTo>
                  <a:lnTo>
                    <a:pt x="735" y="64"/>
                  </a:lnTo>
                  <a:lnTo>
                    <a:pt x="774" y="64"/>
                  </a:lnTo>
                  <a:lnTo>
                    <a:pt x="814" y="64"/>
                  </a:lnTo>
                  <a:lnTo>
                    <a:pt x="848" y="64"/>
                  </a:lnTo>
                  <a:lnTo>
                    <a:pt x="873" y="64"/>
                  </a:lnTo>
                  <a:lnTo>
                    <a:pt x="882" y="64"/>
                  </a:lnTo>
                  <a:lnTo>
                    <a:pt x="882" y="77"/>
                  </a:lnTo>
                  <a:lnTo>
                    <a:pt x="882" y="90"/>
                  </a:lnTo>
                  <a:lnTo>
                    <a:pt x="875" y="90"/>
                  </a:lnTo>
                  <a:lnTo>
                    <a:pt x="853" y="90"/>
                  </a:lnTo>
                  <a:lnTo>
                    <a:pt x="823" y="90"/>
                  </a:lnTo>
                  <a:lnTo>
                    <a:pt x="789" y="90"/>
                  </a:lnTo>
                  <a:lnTo>
                    <a:pt x="755" y="90"/>
                  </a:lnTo>
                  <a:lnTo>
                    <a:pt x="725" y="90"/>
                  </a:lnTo>
                  <a:lnTo>
                    <a:pt x="703" y="90"/>
                  </a:lnTo>
                  <a:lnTo>
                    <a:pt x="696" y="90"/>
                  </a:lnTo>
                  <a:lnTo>
                    <a:pt x="696" y="107"/>
                  </a:lnTo>
                  <a:lnTo>
                    <a:pt x="696" y="147"/>
                  </a:lnTo>
                  <a:lnTo>
                    <a:pt x="696" y="185"/>
                  </a:lnTo>
                  <a:lnTo>
                    <a:pt x="696" y="204"/>
                  </a:lnTo>
                  <a:lnTo>
                    <a:pt x="723" y="204"/>
                  </a:lnTo>
                  <a:lnTo>
                    <a:pt x="783" y="204"/>
                  </a:lnTo>
                  <a:lnTo>
                    <a:pt x="843" y="204"/>
                  </a:lnTo>
                  <a:lnTo>
                    <a:pt x="871" y="204"/>
                  </a:lnTo>
                  <a:lnTo>
                    <a:pt x="871" y="216"/>
                  </a:lnTo>
                  <a:lnTo>
                    <a:pt x="871" y="229"/>
                  </a:lnTo>
                  <a:lnTo>
                    <a:pt x="843" y="229"/>
                  </a:lnTo>
                  <a:lnTo>
                    <a:pt x="783" y="229"/>
                  </a:lnTo>
                  <a:lnTo>
                    <a:pt x="723" y="229"/>
                  </a:lnTo>
                  <a:lnTo>
                    <a:pt x="696" y="229"/>
                  </a:lnTo>
                  <a:lnTo>
                    <a:pt x="696" y="248"/>
                  </a:lnTo>
                  <a:lnTo>
                    <a:pt x="696" y="291"/>
                  </a:lnTo>
                  <a:lnTo>
                    <a:pt x="696" y="333"/>
                  </a:lnTo>
                  <a:lnTo>
                    <a:pt x="696" y="352"/>
                  </a:lnTo>
                  <a:lnTo>
                    <a:pt x="703" y="352"/>
                  </a:lnTo>
                  <a:lnTo>
                    <a:pt x="725" y="352"/>
                  </a:lnTo>
                  <a:lnTo>
                    <a:pt x="755" y="352"/>
                  </a:lnTo>
                  <a:lnTo>
                    <a:pt x="790" y="352"/>
                  </a:lnTo>
                  <a:lnTo>
                    <a:pt x="825" y="352"/>
                  </a:lnTo>
                  <a:lnTo>
                    <a:pt x="855" y="352"/>
                  </a:lnTo>
                  <a:lnTo>
                    <a:pt x="876" y="352"/>
                  </a:lnTo>
                  <a:lnTo>
                    <a:pt x="884" y="352"/>
                  </a:lnTo>
                  <a:lnTo>
                    <a:pt x="884" y="366"/>
                  </a:lnTo>
                  <a:lnTo>
                    <a:pt x="884" y="379"/>
                  </a:lnTo>
                  <a:lnTo>
                    <a:pt x="875" y="379"/>
                  </a:lnTo>
                  <a:lnTo>
                    <a:pt x="851" y="379"/>
                  </a:lnTo>
                  <a:lnTo>
                    <a:pt x="816" y="379"/>
                  </a:lnTo>
                  <a:lnTo>
                    <a:pt x="776" y="379"/>
                  </a:lnTo>
                  <a:lnTo>
                    <a:pt x="735" y="379"/>
                  </a:lnTo>
                  <a:lnTo>
                    <a:pt x="700" y="379"/>
                  </a:lnTo>
                  <a:lnTo>
                    <a:pt x="675" y="379"/>
                  </a:lnTo>
                  <a:lnTo>
                    <a:pt x="666" y="379"/>
                  </a:lnTo>
                  <a:lnTo>
                    <a:pt x="666" y="364"/>
                  </a:lnTo>
                  <a:lnTo>
                    <a:pt x="666" y="329"/>
                  </a:lnTo>
                  <a:lnTo>
                    <a:pt x="666" y="279"/>
                  </a:lnTo>
                  <a:lnTo>
                    <a:pt x="666" y="222"/>
                  </a:lnTo>
                  <a:lnTo>
                    <a:pt x="666" y="164"/>
                  </a:lnTo>
                  <a:lnTo>
                    <a:pt x="666" y="113"/>
                  </a:lnTo>
                  <a:lnTo>
                    <a:pt x="666" y="78"/>
                  </a:lnTo>
                  <a:lnTo>
                    <a:pt x="666" y="64"/>
                  </a:lnTo>
                  <a:close/>
                  <a:moveTo>
                    <a:pt x="940" y="275"/>
                  </a:moveTo>
                  <a:lnTo>
                    <a:pt x="941" y="287"/>
                  </a:lnTo>
                  <a:lnTo>
                    <a:pt x="942" y="297"/>
                  </a:lnTo>
                  <a:lnTo>
                    <a:pt x="945" y="306"/>
                  </a:lnTo>
                  <a:lnTo>
                    <a:pt x="947" y="315"/>
                  </a:lnTo>
                  <a:lnTo>
                    <a:pt x="952" y="323"/>
                  </a:lnTo>
                  <a:lnTo>
                    <a:pt x="957" y="331"/>
                  </a:lnTo>
                  <a:lnTo>
                    <a:pt x="963" y="337"/>
                  </a:lnTo>
                  <a:lnTo>
                    <a:pt x="970" y="341"/>
                  </a:lnTo>
                  <a:lnTo>
                    <a:pt x="977" y="346"/>
                  </a:lnTo>
                  <a:lnTo>
                    <a:pt x="985" y="350"/>
                  </a:lnTo>
                  <a:lnTo>
                    <a:pt x="993" y="352"/>
                  </a:lnTo>
                  <a:lnTo>
                    <a:pt x="1003" y="355"/>
                  </a:lnTo>
                  <a:lnTo>
                    <a:pt x="1022" y="358"/>
                  </a:lnTo>
                  <a:lnTo>
                    <a:pt x="1043" y="360"/>
                  </a:lnTo>
                  <a:lnTo>
                    <a:pt x="1056" y="358"/>
                  </a:lnTo>
                  <a:lnTo>
                    <a:pt x="1069" y="356"/>
                  </a:lnTo>
                  <a:lnTo>
                    <a:pt x="1084" y="351"/>
                  </a:lnTo>
                  <a:lnTo>
                    <a:pt x="1097" y="345"/>
                  </a:lnTo>
                  <a:lnTo>
                    <a:pt x="1103" y="340"/>
                  </a:lnTo>
                  <a:lnTo>
                    <a:pt x="1108" y="335"/>
                  </a:lnTo>
                  <a:lnTo>
                    <a:pt x="1114" y="331"/>
                  </a:lnTo>
                  <a:lnTo>
                    <a:pt x="1117" y="325"/>
                  </a:lnTo>
                  <a:lnTo>
                    <a:pt x="1121" y="318"/>
                  </a:lnTo>
                  <a:lnTo>
                    <a:pt x="1123" y="311"/>
                  </a:lnTo>
                  <a:lnTo>
                    <a:pt x="1126" y="304"/>
                  </a:lnTo>
                  <a:lnTo>
                    <a:pt x="1126" y="295"/>
                  </a:lnTo>
                  <a:lnTo>
                    <a:pt x="1126" y="289"/>
                  </a:lnTo>
                  <a:lnTo>
                    <a:pt x="1125" y="283"/>
                  </a:lnTo>
                  <a:lnTo>
                    <a:pt x="1122" y="277"/>
                  </a:lnTo>
                  <a:lnTo>
                    <a:pt x="1120" y="273"/>
                  </a:lnTo>
                  <a:lnTo>
                    <a:pt x="1113" y="264"/>
                  </a:lnTo>
                  <a:lnTo>
                    <a:pt x="1104" y="257"/>
                  </a:lnTo>
                  <a:lnTo>
                    <a:pt x="1094" y="251"/>
                  </a:lnTo>
                  <a:lnTo>
                    <a:pt x="1084" y="246"/>
                  </a:lnTo>
                  <a:lnTo>
                    <a:pt x="1073" y="242"/>
                  </a:lnTo>
                  <a:lnTo>
                    <a:pt x="1061" y="239"/>
                  </a:lnTo>
                  <a:lnTo>
                    <a:pt x="1050" y="236"/>
                  </a:lnTo>
                  <a:lnTo>
                    <a:pt x="1027" y="230"/>
                  </a:lnTo>
                  <a:lnTo>
                    <a:pt x="1003" y="224"/>
                  </a:lnTo>
                  <a:lnTo>
                    <a:pt x="992" y="222"/>
                  </a:lnTo>
                  <a:lnTo>
                    <a:pt x="977" y="218"/>
                  </a:lnTo>
                  <a:lnTo>
                    <a:pt x="965" y="213"/>
                  </a:lnTo>
                  <a:lnTo>
                    <a:pt x="953" y="206"/>
                  </a:lnTo>
                  <a:lnTo>
                    <a:pt x="942" y="199"/>
                  </a:lnTo>
                  <a:lnTo>
                    <a:pt x="937" y="194"/>
                  </a:lnTo>
                  <a:lnTo>
                    <a:pt x="933" y="189"/>
                  </a:lnTo>
                  <a:lnTo>
                    <a:pt x="929" y="183"/>
                  </a:lnTo>
                  <a:lnTo>
                    <a:pt x="927" y="177"/>
                  </a:lnTo>
                  <a:lnTo>
                    <a:pt x="924" y="170"/>
                  </a:lnTo>
                  <a:lnTo>
                    <a:pt x="922" y="162"/>
                  </a:lnTo>
                  <a:lnTo>
                    <a:pt x="921" y="155"/>
                  </a:lnTo>
                  <a:lnTo>
                    <a:pt x="921" y="145"/>
                  </a:lnTo>
                  <a:lnTo>
                    <a:pt x="922" y="133"/>
                  </a:lnTo>
                  <a:lnTo>
                    <a:pt x="925" y="119"/>
                  </a:lnTo>
                  <a:lnTo>
                    <a:pt x="928" y="112"/>
                  </a:lnTo>
                  <a:lnTo>
                    <a:pt x="931" y="104"/>
                  </a:lnTo>
                  <a:lnTo>
                    <a:pt x="936" y="97"/>
                  </a:lnTo>
                  <a:lnTo>
                    <a:pt x="941" y="90"/>
                  </a:lnTo>
                  <a:lnTo>
                    <a:pt x="948" y="84"/>
                  </a:lnTo>
                  <a:lnTo>
                    <a:pt x="956" y="78"/>
                  </a:lnTo>
                  <a:lnTo>
                    <a:pt x="964" y="72"/>
                  </a:lnTo>
                  <a:lnTo>
                    <a:pt x="975" y="67"/>
                  </a:lnTo>
                  <a:lnTo>
                    <a:pt x="986" y="63"/>
                  </a:lnTo>
                  <a:lnTo>
                    <a:pt x="999" y="60"/>
                  </a:lnTo>
                  <a:lnTo>
                    <a:pt x="1012" y="58"/>
                  </a:lnTo>
                  <a:lnTo>
                    <a:pt x="1029" y="57"/>
                  </a:lnTo>
                  <a:lnTo>
                    <a:pt x="1040" y="57"/>
                  </a:lnTo>
                  <a:lnTo>
                    <a:pt x="1051" y="58"/>
                  </a:lnTo>
                  <a:lnTo>
                    <a:pt x="1062" y="61"/>
                  </a:lnTo>
                  <a:lnTo>
                    <a:pt x="1073" y="63"/>
                  </a:lnTo>
                  <a:lnTo>
                    <a:pt x="1084" y="67"/>
                  </a:lnTo>
                  <a:lnTo>
                    <a:pt x="1093" y="72"/>
                  </a:lnTo>
                  <a:lnTo>
                    <a:pt x="1102" y="77"/>
                  </a:lnTo>
                  <a:lnTo>
                    <a:pt x="1110" y="83"/>
                  </a:lnTo>
                  <a:lnTo>
                    <a:pt x="1117" y="89"/>
                  </a:lnTo>
                  <a:lnTo>
                    <a:pt x="1125" y="96"/>
                  </a:lnTo>
                  <a:lnTo>
                    <a:pt x="1131" y="104"/>
                  </a:lnTo>
                  <a:lnTo>
                    <a:pt x="1136" y="113"/>
                  </a:lnTo>
                  <a:lnTo>
                    <a:pt x="1139" y="123"/>
                  </a:lnTo>
                  <a:lnTo>
                    <a:pt x="1143" y="132"/>
                  </a:lnTo>
                  <a:lnTo>
                    <a:pt x="1144" y="143"/>
                  </a:lnTo>
                  <a:lnTo>
                    <a:pt x="1145" y="155"/>
                  </a:lnTo>
                  <a:lnTo>
                    <a:pt x="1129" y="155"/>
                  </a:lnTo>
                  <a:lnTo>
                    <a:pt x="1115" y="155"/>
                  </a:lnTo>
                  <a:lnTo>
                    <a:pt x="1114" y="147"/>
                  </a:lnTo>
                  <a:lnTo>
                    <a:pt x="1113" y="138"/>
                  </a:lnTo>
                  <a:lnTo>
                    <a:pt x="1110" y="131"/>
                  </a:lnTo>
                  <a:lnTo>
                    <a:pt x="1107" y="124"/>
                  </a:lnTo>
                  <a:lnTo>
                    <a:pt x="1103" y="116"/>
                  </a:lnTo>
                  <a:lnTo>
                    <a:pt x="1098" y="112"/>
                  </a:lnTo>
                  <a:lnTo>
                    <a:pt x="1093" y="106"/>
                  </a:lnTo>
                  <a:lnTo>
                    <a:pt x="1088" y="101"/>
                  </a:lnTo>
                  <a:lnTo>
                    <a:pt x="1082" y="97"/>
                  </a:lnTo>
                  <a:lnTo>
                    <a:pt x="1075" y="93"/>
                  </a:lnTo>
                  <a:lnTo>
                    <a:pt x="1068" y="90"/>
                  </a:lnTo>
                  <a:lnTo>
                    <a:pt x="1061" y="87"/>
                  </a:lnTo>
                  <a:lnTo>
                    <a:pt x="1045" y="84"/>
                  </a:lnTo>
                  <a:lnTo>
                    <a:pt x="1029" y="83"/>
                  </a:lnTo>
                  <a:lnTo>
                    <a:pt x="1014" y="84"/>
                  </a:lnTo>
                  <a:lnTo>
                    <a:pt x="999" y="86"/>
                  </a:lnTo>
                  <a:lnTo>
                    <a:pt x="993" y="87"/>
                  </a:lnTo>
                  <a:lnTo>
                    <a:pt x="986" y="90"/>
                  </a:lnTo>
                  <a:lnTo>
                    <a:pt x="980" y="93"/>
                  </a:lnTo>
                  <a:lnTo>
                    <a:pt x="975" y="97"/>
                  </a:lnTo>
                  <a:lnTo>
                    <a:pt x="969" y="101"/>
                  </a:lnTo>
                  <a:lnTo>
                    <a:pt x="964" y="106"/>
                  </a:lnTo>
                  <a:lnTo>
                    <a:pt x="960" y="110"/>
                  </a:lnTo>
                  <a:lnTo>
                    <a:pt x="957" y="116"/>
                  </a:lnTo>
                  <a:lnTo>
                    <a:pt x="954" y="123"/>
                  </a:lnTo>
                  <a:lnTo>
                    <a:pt x="952" y="130"/>
                  </a:lnTo>
                  <a:lnTo>
                    <a:pt x="951" y="137"/>
                  </a:lnTo>
                  <a:lnTo>
                    <a:pt x="951" y="145"/>
                  </a:lnTo>
                  <a:lnTo>
                    <a:pt x="952" y="155"/>
                  </a:lnTo>
                  <a:lnTo>
                    <a:pt x="954" y="165"/>
                  </a:lnTo>
                  <a:lnTo>
                    <a:pt x="959" y="172"/>
                  </a:lnTo>
                  <a:lnTo>
                    <a:pt x="964" y="178"/>
                  </a:lnTo>
                  <a:lnTo>
                    <a:pt x="971" y="183"/>
                  </a:lnTo>
                  <a:lnTo>
                    <a:pt x="980" y="188"/>
                  </a:lnTo>
                  <a:lnTo>
                    <a:pt x="988" y="190"/>
                  </a:lnTo>
                  <a:lnTo>
                    <a:pt x="998" y="194"/>
                  </a:lnTo>
                  <a:lnTo>
                    <a:pt x="1010" y="196"/>
                  </a:lnTo>
                  <a:lnTo>
                    <a:pt x="1037" y="202"/>
                  </a:lnTo>
                  <a:lnTo>
                    <a:pt x="1062" y="210"/>
                  </a:lnTo>
                  <a:lnTo>
                    <a:pt x="1074" y="212"/>
                  </a:lnTo>
                  <a:lnTo>
                    <a:pt x="1091" y="217"/>
                  </a:lnTo>
                  <a:lnTo>
                    <a:pt x="1105" y="223"/>
                  </a:lnTo>
                  <a:lnTo>
                    <a:pt x="1120" y="230"/>
                  </a:lnTo>
                  <a:lnTo>
                    <a:pt x="1132" y="239"/>
                  </a:lnTo>
                  <a:lnTo>
                    <a:pt x="1137" y="243"/>
                  </a:lnTo>
                  <a:lnTo>
                    <a:pt x="1142" y="250"/>
                  </a:lnTo>
                  <a:lnTo>
                    <a:pt x="1146" y="256"/>
                  </a:lnTo>
                  <a:lnTo>
                    <a:pt x="1149" y="262"/>
                  </a:lnTo>
                  <a:lnTo>
                    <a:pt x="1152" y="269"/>
                  </a:lnTo>
                  <a:lnTo>
                    <a:pt x="1154" y="277"/>
                  </a:lnTo>
                  <a:lnTo>
                    <a:pt x="1155" y="286"/>
                  </a:lnTo>
                  <a:lnTo>
                    <a:pt x="1156" y="295"/>
                  </a:lnTo>
                  <a:lnTo>
                    <a:pt x="1155" y="305"/>
                  </a:lnTo>
                  <a:lnTo>
                    <a:pt x="1152" y="318"/>
                  </a:lnTo>
                  <a:lnTo>
                    <a:pt x="1150" y="326"/>
                  </a:lnTo>
                  <a:lnTo>
                    <a:pt x="1148" y="333"/>
                  </a:lnTo>
                  <a:lnTo>
                    <a:pt x="1143" y="340"/>
                  </a:lnTo>
                  <a:lnTo>
                    <a:pt x="1138" y="349"/>
                  </a:lnTo>
                  <a:lnTo>
                    <a:pt x="1131" y="356"/>
                  </a:lnTo>
                  <a:lnTo>
                    <a:pt x="1122" y="362"/>
                  </a:lnTo>
                  <a:lnTo>
                    <a:pt x="1113" y="368"/>
                  </a:lnTo>
                  <a:lnTo>
                    <a:pt x="1102" y="374"/>
                  </a:lnTo>
                  <a:lnTo>
                    <a:pt x="1088" y="379"/>
                  </a:lnTo>
                  <a:lnTo>
                    <a:pt x="1073" y="383"/>
                  </a:lnTo>
                  <a:lnTo>
                    <a:pt x="1056" y="384"/>
                  </a:lnTo>
                  <a:lnTo>
                    <a:pt x="1035" y="385"/>
                  </a:lnTo>
                  <a:lnTo>
                    <a:pt x="1022" y="385"/>
                  </a:lnTo>
                  <a:lnTo>
                    <a:pt x="1009" y="384"/>
                  </a:lnTo>
                  <a:lnTo>
                    <a:pt x="997" y="381"/>
                  </a:lnTo>
                  <a:lnTo>
                    <a:pt x="985" y="379"/>
                  </a:lnTo>
                  <a:lnTo>
                    <a:pt x="973" y="375"/>
                  </a:lnTo>
                  <a:lnTo>
                    <a:pt x="963" y="370"/>
                  </a:lnTo>
                  <a:lnTo>
                    <a:pt x="953" y="364"/>
                  </a:lnTo>
                  <a:lnTo>
                    <a:pt x="944" y="358"/>
                  </a:lnTo>
                  <a:lnTo>
                    <a:pt x="936" y="351"/>
                  </a:lnTo>
                  <a:lnTo>
                    <a:pt x="929" y="344"/>
                  </a:lnTo>
                  <a:lnTo>
                    <a:pt x="923" y="334"/>
                  </a:lnTo>
                  <a:lnTo>
                    <a:pt x="918" y="325"/>
                  </a:lnTo>
                  <a:lnTo>
                    <a:pt x="915" y="314"/>
                  </a:lnTo>
                  <a:lnTo>
                    <a:pt x="912" y="302"/>
                  </a:lnTo>
                  <a:lnTo>
                    <a:pt x="911" y="288"/>
                  </a:lnTo>
                  <a:lnTo>
                    <a:pt x="911" y="275"/>
                  </a:lnTo>
                  <a:lnTo>
                    <a:pt x="925" y="275"/>
                  </a:lnTo>
                  <a:lnTo>
                    <a:pt x="940" y="275"/>
                  </a:lnTo>
                  <a:close/>
                  <a:moveTo>
                    <a:pt x="1169" y="64"/>
                  </a:moveTo>
                  <a:lnTo>
                    <a:pt x="1180" y="64"/>
                  </a:lnTo>
                  <a:lnTo>
                    <a:pt x="1208" y="64"/>
                  </a:lnTo>
                  <a:lnTo>
                    <a:pt x="1248" y="64"/>
                  </a:lnTo>
                  <a:lnTo>
                    <a:pt x="1294" y="64"/>
                  </a:lnTo>
                  <a:lnTo>
                    <a:pt x="1340" y="64"/>
                  </a:lnTo>
                  <a:lnTo>
                    <a:pt x="1379" y="64"/>
                  </a:lnTo>
                  <a:lnTo>
                    <a:pt x="1407" y="64"/>
                  </a:lnTo>
                  <a:lnTo>
                    <a:pt x="1418" y="64"/>
                  </a:lnTo>
                  <a:lnTo>
                    <a:pt x="1418" y="77"/>
                  </a:lnTo>
                  <a:lnTo>
                    <a:pt x="1418" y="90"/>
                  </a:lnTo>
                  <a:lnTo>
                    <a:pt x="1401" y="90"/>
                  </a:lnTo>
                  <a:lnTo>
                    <a:pt x="1364" y="90"/>
                  </a:lnTo>
                  <a:lnTo>
                    <a:pt x="1326" y="90"/>
                  </a:lnTo>
                  <a:lnTo>
                    <a:pt x="1308" y="90"/>
                  </a:lnTo>
                  <a:lnTo>
                    <a:pt x="1308" y="102"/>
                  </a:lnTo>
                  <a:lnTo>
                    <a:pt x="1308" y="135"/>
                  </a:lnTo>
                  <a:lnTo>
                    <a:pt x="1308" y="181"/>
                  </a:lnTo>
                  <a:lnTo>
                    <a:pt x="1308" y="234"/>
                  </a:lnTo>
                  <a:lnTo>
                    <a:pt x="1308" y="287"/>
                  </a:lnTo>
                  <a:lnTo>
                    <a:pt x="1308" y="333"/>
                  </a:lnTo>
                  <a:lnTo>
                    <a:pt x="1308" y="366"/>
                  </a:lnTo>
                  <a:lnTo>
                    <a:pt x="1308" y="379"/>
                  </a:lnTo>
                  <a:lnTo>
                    <a:pt x="1294" y="379"/>
                  </a:lnTo>
                  <a:lnTo>
                    <a:pt x="1279" y="379"/>
                  </a:lnTo>
                  <a:lnTo>
                    <a:pt x="1279" y="366"/>
                  </a:lnTo>
                  <a:lnTo>
                    <a:pt x="1279" y="333"/>
                  </a:lnTo>
                  <a:lnTo>
                    <a:pt x="1279" y="287"/>
                  </a:lnTo>
                  <a:lnTo>
                    <a:pt x="1279" y="234"/>
                  </a:lnTo>
                  <a:lnTo>
                    <a:pt x="1279" y="181"/>
                  </a:lnTo>
                  <a:lnTo>
                    <a:pt x="1279" y="135"/>
                  </a:lnTo>
                  <a:lnTo>
                    <a:pt x="1279" y="102"/>
                  </a:lnTo>
                  <a:lnTo>
                    <a:pt x="1279" y="90"/>
                  </a:lnTo>
                  <a:lnTo>
                    <a:pt x="1261" y="90"/>
                  </a:lnTo>
                  <a:lnTo>
                    <a:pt x="1224" y="90"/>
                  </a:lnTo>
                  <a:lnTo>
                    <a:pt x="1186" y="90"/>
                  </a:lnTo>
                  <a:lnTo>
                    <a:pt x="1169" y="90"/>
                  </a:lnTo>
                  <a:lnTo>
                    <a:pt x="1169" y="77"/>
                  </a:lnTo>
                  <a:lnTo>
                    <a:pt x="1169" y="64"/>
                  </a:lnTo>
                  <a:close/>
                  <a:moveTo>
                    <a:pt x="1774" y="159"/>
                  </a:moveTo>
                  <a:lnTo>
                    <a:pt x="1772" y="150"/>
                  </a:lnTo>
                  <a:lnTo>
                    <a:pt x="1769" y="142"/>
                  </a:lnTo>
                  <a:lnTo>
                    <a:pt x="1766" y="133"/>
                  </a:lnTo>
                  <a:lnTo>
                    <a:pt x="1761" y="126"/>
                  </a:lnTo>
                  <a:lnTo>
                    <a:pt x="1756" y="120"/>
                  </a:lnTo>
                  <a:lnTo>
                    <a:pt x="1751" y="114"/>
                  </a:lnTo>
                  <a:lnTo>
                    <a:pt x="1745" y="108"/>
                  </a:lnTo>
                  <a:lnTo>
                    <a:pt x="1739" y="103"/>
                  </a:lnTo>
                  <a:lnTo>
                    <a:pt x="1733" y="98"/>
                  </a:lnTo>
                  <a:lnTo>
                    <a:pt x="1726" y="95"/>
                  </a:lnTo>
                  <a:lnTo>
                    <a:pt x="1719" y="91"/>
                  </a:lnTo>
                  <a:lnTo>
                    <a:pt x="1711" y="87"/>
                  </a:lnTo>
                  <a:lnTo>
                    <a:pt x="1703" y="86"/>
                  </a:lnTo>
                  <a:lnTo>
                    <a:pt x="1695" y="84"/>
                  </a:lnTo>
                  <a:lnTo>
                    <a:pt x="1686" y="83"/>
                  </a:lnTo>
                  <a:lnTo>
                    <a:pt x="1678" y="83"/>
                  </a:lnTo>
                  <a:lnTo>
                    <a:pt x="1663" y="84"/>
                  </a:lnTo>
                  <a:lnTo>
                    <a:pt x="1649" y="86"/>
                  </a:lnTo>
                  <a:lnTo>
                    <a:pt x="1637" y="90"/>
                  </a:lnTo>
                  <a:lnTo>
                    <a:pt x="1625" y="95"/>
                  </a:lnTo>
                  <a:lnTo>
                    <a:pt x="1614" y="101"/>
                  </a:lnTo>
                  <a:lnTo>
                    <a:pt x="1604" y="108"/>
                  </a:lnTo>
                  <a:lnTo>
                    <a:pt x="1596" y="116"/>
                  </a:lnTo>
                  <a:lnTo>
                    <a:pt x="1588" y="126"/>
                  </a:lnTo>
                  <a:lnTo>
                    <a:pt x="1581" y="136"/>
                  </a:lnTo>
                  <a:lnTo>
                    <a:pt x="1575" y="147"/>
                  </a:lnTo>
                  <a:lnTo>
                    <a:pt x="1570" y="159"/>
                  </a:lnTo>
                  <a:lnTo>
                    <a:pt x="1567" y="171"/>
                  </a:lnTo>
                  <a:lnTo>
                    <a:pt x="1564" y="183"/>
                  </a:lnTo>
                  <a:lnTo>
                    <a:pt x="1562" y="195"/>
                  </a:lnTo>
                  <a:lnTo>
                    <a:pt x="1561" y="208"/>
                  </a:lnTo>
                  <a:lnTo>
                    <a:pt x="1561" y="222"/>
                  </a:lnTo>
                  <a:lnTo>
                    <a:pt x="1561" y="234"/>
                  </a:lnTo>
                  <a:lnTo>
                    <a:pt x="1562" y="247"/>
                  </a:lnTo>
                  <a:lnTo>
                    <a:pt x="1564" y="259"/>
                  </a:lnTo>
                  <a:lnTo>
                    <a:pt x="1567" y="271"/>
                  </a:lnTo>
                  <a:lnTo>
                    <a:pt x="1570" y="283"/>
                  </a:lnTo>
                  <a:lnTo>
                    <a:pt x="1575" y="295"/>
                  </a:lnTo>
                  <a:lnTo>
                    <a:pt x="1581" y="306"/>
                  </a:lnTo>
                  <a:lnTo>
                    <a:pt x="1588" y="316"/>
                  </a:lnTo>
                  <a:lnTo>
                    <a:pt x="1596" y="326"/>
                  </a:lnTo>
                  <a:lnTo>
                    <a:pt x="1604" y="334"/>
                  </a:lnTo>
                  <a:lnTo>
                    <a:pt x="1614" y="341"/>
                  </a:lnTo>
                  <a:lnTo>
                    <a:pt x="1625" y="348"/>
                  </a:lnTo>
                  <a:lnTo>
                    <a:pt x="1637" y="352"/>
                  </a:lnTo>
                  <a:lnTo>
                    <a:pt x="1649" y="356"/>
                  </a:lnTo>
                  <a:lnTo>
                    <a:pt x="1663" y="358"/>
                  </a:lnTo>
                  <a:lnTo>
                    <a:pt x="1678" y="360"/>
                  </a:lnTo>
                  <a:lnTo>
                    <a:pt x="1689" y="358"/>
                  </a:lnTo>
                  <a:lnTo>
                    <a:pt x="1699" y="357"/>
                  </a:lnTo>
                  <a:lnTo>
                    <a:pt x="1709" y="355"/>
                  </a:lnTo>
                  <a:lnTo>
                    <a:pt x="1718" y="351"/>
                  </a:lnTo>
                  <a:lnTo>
                    <a:pt x="1726" y="348"/>
                  </a:lnTo>
                  <a:lnTo>
                    <a:pt x="1734" y="343"/>
                  </a:lnTo>
                  <a:lnTo>
                    <a:pt x="1742" y="337"/>
                  </a:lnTo>
                  <a:lnTo>
                    <a:pt x="1748" y="331"/>
                  </a:lnTo>
                  <a:lnTo>
                    <a:pt x="1754" y="323"/>
                  </a:lnTo>
                  <a:lnTo>
                    <a:pt x="1760" y="315"/>
                  </a:lnTo>
                  <a:lnTo>
                    <a:pt x="1765" y="306"/>
                  </a:lnTo>
                  <a:lnTo>
                    <a:pt x="1769" y="298"/>
                  </a:lnTo>
                  <a:lnTo>
                    <a:pt x="1772" y="288"/>
                  </a:lnTo>
                  <a:lnTo>
                    <a:pt x="1775" y="279"/>
                  </a:lnTo>
                  <a:lnTo>
                    <a:pt x="1778" y="269"/>
                  </a:lnTo>
                  <a:lnTo>
                    <a:pt x="1779" y="258"/>
                  </a:lnTo>
                  <a:lnTo>
                    <a:pt x="1794" y="258"/>
                  </a:lnTo>
                  <a:lnTo>
                    <a:pt x="1809" y="258"/>
                  </a:lnTo>
                  <a:lnTo>
                    <a:pt x="1807" y="273"/>
                  </a:lnTo>
                  <a:lnTo>
                    <a:pt x="1803" y="286"/>
                  </a:lnTo>
                  <a:lnTo>
                    <a:pt x="1800" y="299"/>
                  </a:lnTo>
                  <a:lnTo>
                    <a:pt x="1795" y="311"/>
                  </a:lnTo>
                  <a:lnTo>
                    <a:pt x="1790" y="322"/>
                  </a:lnTo>
                  <a:lnTo>
                    <a:pt x="1783" y="333"/>
                  </a:lnTo>
                  <a:lnTo>
                    <a:pt x="1775" y="341"/>
                  </a:lnTo>
                  <a:lnTo>
                    <a:pt x="1768" y="351"/>
                  </a:lnTo>
                  <a:lnTo>
                    <a:pt x="1759" y="358"/>
                  </a:lnTo>
                  <a:lnTo>
                    <a:pt x="1750" y="366"/>
                  </a:lnTo>
                  <a:lnTo>
                    <a:pt x="1739" y="372"/>
                  </a:lnTo>
                  <a:lnTo>
                    <a:pt x="1728" y="377"/>
                  </a:lnTo>
                  <a:lnTo>
                    <a:pt x="1716" y="380"/>
                  </a:lnTo>
                  <a:lnTo>
                    <a:pt x="1704" y="383"/>
                  </a:lnTo>
                  <a:lnTo>
                    <a:pt x="1692" y="385"/>
                  </a:lnTo>
                  <a:lnTo>
                    <a:pt x="1678" y="385"/>
                  </a:lnTo>
                  <a:lnTo>
                    <a:pt x="1661" y="384"/>
                  </a:lnTo>
                  <a:lnTo>
                    <a:pt x="1644" y="381"/>
                  </a:lnTo>
                  <a:lnTo>
                    <a:pt x="1628" y="378"/>
                  </a:lnTo>
                  <a:lnTo>
                    <a:pt x="1614" y="372"/>
                  </a:lnTo>
                  <a:lnTo>
                    <a:pt x="1600" y="364"/>
                  </a:lnTo>
                  <a:lnTo>
                    <a:pt x="1588" y="356"/>
                  </a:lnTo>
                  <a:lnTo>
                    <a:pt x="1577" y="346"/>
                  </a:lnTo>
                  <a:lnTo>
                    <a:pt x="1567" y="335"/>
                  </a:lnTo>
                  <a:lnTo>
                    <a:pt x="1558" y="323"/>
                  </a:lnTo>
                  <a:lnTo>
                    <a:pt x="1551" y="311"/>
                  </a:lnTo>
                  <a:lnTo>
                    <a:pt x="1545" y="297"/>
                  </a:lnTo>
                  <a:lnTo>
                    <a:pt x="1539" y="283"/>
                  </a:lnTo>
                  <a:lnTo>
                    <a:pt x="1535" y="268"/>
                  </a:lnTo>
                  <a:lnTo>
                    <a:pt x="1533" y="253"/>
                  </a:lnTo>
                  <a:lnTo>
                    <a:pt x="1530" y="237"/>
                  </a:lnTo>
                  <a:lnTo>
                    <a:pt x="1530" y="222"/>
                  </a:lnTo>
                  <a:lnTo>
                    <a:pt x="1530" y="205"/>
                  </a:lnTo>
                  <a:lnTo>
                    <a:pt x="1533" y="189"/>
                  </a:lnTo>
                  <a:lnTo>
                    <a:pt x="1535" y="175"/>
                  </a:lnTo>
                  <a:lnTo>
                    <a:pt x="1539" y="159"/>
                  </a:lnTo>
                  <a:lnTo>
                    <a:pt x="1545" y="145"/>
                  </a:lnTo>
                  <a:lnTo>
                    <a:pt x="1551" y="131"/>
                  </a:lnTo>
                  <a:lnTo>
                    <a:pt x="1558" y="119"/>
                  </a:lnTo>
                  <a:lnTo>
                    <a:pt x="1567" y="107"/>
                  </a:lnTo>
                  <a:lnTo>
                    <a:pt x="1577" y="96"/>
                  </a:lnTo>
                  <a:lnTo>
                    <a:pt x="1588" y="86"/>
                  </a:lnTo>
                  <a:lnTo>
                    <a:pt x="1600" y="78"/>
                  </a:lnTo>
                  <a:lnTo>
                    <a:pt x="1614" y="70"/>
                  </a:lnTo>
                  <a:lnTo>
                    <a:pt x="1628" y="66"/>
                  </a:lnTo>
                  <a:lnTo>
                    <a:pt x="1644" y="61"/>
                  </a:lnTo>
                  <a:lnTo>
                    <a:pt x="1661" y="58"/>
                  </a:lnTo>
                  <a:lnTo>
                    <a:pt x="1678" y="57"/>
                  </a:lnTo>
                  <a:lnTo>
                    <a:pt x="1690" y="57"/>
                  </a:lnTo>
                  <a:lnTo>
                    <a:pt x="1701" y="58"/>
                  </a:lnTo>
                  <a:lnTo>
                    <a:pt x="1711" y="61"/>
                  </a:lnTo>
                  <a:lnTo>
                    <a:pt x="1722" y="64"/>
                  </a:lnTo>
                  <a:lnTo>
                    <a:pt x="1732" y="68"/>
                  </a:lnTo>
                  <a:lnTo>
                    <a:pt x="1742" y="72"/>
                  </a:lnTo>
                  <a:lnTo>
                    <a:pt x="1751" y="78"/>
                  </a:lnTo>
                  <a:lnTo>
                    <a:pt x="1761" y="84"/>
                  </a:lnTo>
                  <a:lnTo>
                    <a:pt x="1769" y="90"/>
                  </a:lnTo>
                  <a:lnTo>
                    <a:pt x="1777" y="98"/>
                  </a:lnTo>
                  <a:lnTo>
                    <a:pt x="1784" y="106"/>
                  </a:lnTo>
                  <a:lnTo>
                    <a:pt x="1790" y="115"/>
                  </a:lnTo>
                  <a:lnTo>
                    <a:pt x="1795" y="125"/>
                  </a:lnTo>
                  <a:lnTo>
                    <a:pt x="1800" y="136"/>
                  </a:lnTo>
                  <a:lnTo>
                    <a:pt x="1802" y="147"/>
                  </a:lnTo>
                  <a:lnTo>
                    <a:pt x="1804" y="159"/>
                  </a:lnTo>
                  <a:lnTo>
                    <a:pt x="1790" y="159"/>
                  </a:lnTo>
                  <a:lnTo>
                    <a:pt x="1774" y="159"/>
                  </a:lnTo>
                  <a:close/>
                  <a:moveTo>
                    <a:pt x="1854" y="64"/>
                  </a:moveTo>
                  <a:lnTo>
                    <a:pt x="1864" y="64"/>
                  </a:lnTo>
                  <a:lnTo>
                    <a:pt x="1888" y="64"/>
                  </a:lnTo>
                  <a:lnTo>
                    <a:pt x="1923" y="64"/>
                  </a:lnTo>
                  <a:lnTo>
                    <a:pt x="1963" y="64"/>
                  </a:lnTo>
                  <a:lnTo>
                    <a:pt x="2003" y="64"/>
                  </a:lnTo>
                  <a:lnTo>
                    <a:pt x="2038" y="64"/>
                  </a:lnTo>
                  <a:lnTo>
                    <a:pt x="2062" y="64"/>
                  </a:lnTo>
                  <a:lnTo>
                    <a:pt x="2071" y="64"/>
                  </a:lnTo>
                  <a:lnTo>
                    <a:pt x="2071" y="77"/>
                  </a:lnTo>
                  <a:lnTo>
                    <a:pt x="2071" y="90"/>
                  </a:lnTo>
                  <a:lnTo>
                    <a:pt x="2063" y="90"/>
                  </a:lnTo>
                  <a:lnTo>
                    <a:pt x="2042" y="90"/>
                  </a:lnTo>
                  <a:lnTo>
                    <a:pt x="2012" y="90"/>
                  </a:lnTo>
                  <a:lnTo>
                    <a:pt x="1977" y="90"/>
                  </a:lnTo>
                  <a:lnTo>
                    <a:pt x="1943" y="90"/>
                  </a:lnTo>
                  <a:lnTo>
                    <a:pt x="1913" y="90"/>
                  </a:lnTo>
                  <a:lnTo>
                    <a:pt x="1893" y="90"/>
                  </a:lnTo>
                  <a:lnTo>
                    <a:pt x="1884" y="90"/>
                  </a:lnTo>
                  <a:lnTo>
                    <a:pt x="1884" y="107"/>
                  </a:lnTo>
                  <a:lnTo>
                    <a:pt x="1884" y="147"/>
                  </a:lnTo>
                  <a:lnTo>
                    <a:pt x="1884" y="185"/>
                  </a:lnTo>
                  <a:lnTo>
                    <a:pt x="1884" y="204"/>
                  </a:lnTo>
                  <a:lnTo>
                    <a:pt x="1912" y="204"/>
                  </a:lnTo>
                  <a:lnTo>
                    <a:pt x="1972" y="204"/>
                  </a:lnTo>
                  <a:lnTo>
                    <a:pt x="2031" y="204"/>
                  </a:lnTo>
                  <a:lnTo>
                    <a:pt x="2059" y="204"/>
                  </a:lnTo>
                  <a:lnTo>
                    <a:pt x="2059" y="216"/>
                  </a:lnTo>
                  <a:lnTo>
                    <a:pt x="2059" y="229"/>
                  </a:lnTo>
                  <a:lnTo>
                    <a:pt x="2031" y="229"/>
                  </a:lnTo>
                  <a:lnTo>
                    <a:pt x="1972" y="229"/>
                  </a:lnTo>
                  <a:lnTo>
                    <a:pt x="1912" y="229"/>
                  </a:lnTo>
                  <a:lnTo>
                    <a:pt x="1884" y="229"/>
                  </a:lnTo>
                  <a:lnTo>
                    <a:pt x="1884" y="248"/>
                  </a:lnTo>
                  <a:lnTo>
                    <a:pt x="1884" y="291"/>
                  </a:lnTo>
                  <a:lnTo>
                    <a:pt x="1884" y="333"/>
                  </a:lnTo>
                  <a:lnTo>
                    <a:pt x="1884" y="352"/>
                  </a:lnTo>
                  <a:lnTo>
                    <a:pt x="1893" y="352"/>
                  </a:lnTo>
                  <a:lnTo>
                    <a:pt x="1914" y="352"/>
                  </a:lnTo>
                  <a:lnTo>
                    <a:pt x="1945" y="352"/>
                  </a:lnTo>
                  <a:lnTo>
                    <a:pt x="1978" y="352"/>
                  </a:lnTo>
                  <a:lnTo>
                    <a:pt x="2013" y="352"/>
                  </a:lnTo>
                  <a:lnTo>
                    <a:pt x="2044" y="352"/>
                  </a:lnTo>
                  <a:lnTo>
                    <a:pt x="2065" y="352"/>
                  </a:lnTo>
                  <a:lnTo>
                    <a:pt x="2074" y="352"/>
                  </a:lnTo>
                  <a:lnTo>
                    <a:pt x="2074" y="366"/>
                  </a:lnTo>
                  <a:lnTo>
                    <a:pt x="2074" y="379"/>
                  </a:lnTo>
                  <a:lnTo>
                    <a:pt x="2064" y="379"/>
                  </a:lnTo>
                  <a:lnTo>
                    <a:pt x="2039" y="379"/>
                  </a:lnTo>
                  <a:lnTo>
                    <a:pt x="2004" y="379"/>
                  </a:lnTo>
                  <a:lnTo>
                    <a:pt x="1964" y="379"/>
                  </a:lnTo>
                  <a:lnTo>
                    <a:pt x="1924" y="379"/>
                  </a:lnTo>
                  <a:lnTo>
                    <a:pt x="1889" y="379"/>
                  </a:lnTo>
                  <a:lnTo>
                    <a:pt x="1864" y="379"/>
                  </a:lnTo>
                  <a:lnTo>
                    <a:pt x="1854" y="379"/>
                  </a:lnTo>
                  <a:lnTo>
                    <a:pt x="1854" y="364"/>
                  </a:lnTo>
                  <a:lnTo>
                    <a:pt x="1854" y="329"/>
                  </a:lnTo>
                  <a:lnTo>
                    <a:pt x="1854" y="279"/>
                  </a:lnTo>
                  <a:lnTo>
                    <a:pt x="1854" y="222"/>
                  </a:lnTo>
                  <a:lnTo>
                    <a:pt x="1854" y="164"/>
                  </a:lnTo>
                  <a:lnTo>
                    <a:pt x="1854" y="113"/>
                  </a:lnTo>
                  <a:lnTo>
                    <a:pt x="1854" y="78"/>
                  </a:lnTo>
                  <a:lnTo>
                    <a:pt x="1854" y="64"/>
                  </a:lnTo>
                  <a:close/>
                  <a:moveTo>
                    <a:pt x="2237" y="64"/>
                  </a:moveTo>
                  <a:lnTo>
                    <a:pt x="2254" y="64"/>
                  </a:lnTo>
                  <a:lnTo>
                    <a:pt x="2291" y="64"/>
                  </a:lnTo>
                  <a:lnTo>
                    <a:pt x="2329" y="64"/>
                  </a:lnTo>
                  <a:lnTo>
                    <a:pt x="2345" y="64"/>
                  </a:lnTo>
                  <a:lnTo>
                    <a:pt x="2364" y="64"/>
                  </a:lnTo>
                  <a:lnTo>
                    <a:pt x="2379" y="67"/>
                  </a:lnTo>
                  <a:lnTo>
                    <a:pt x="2394" y="70"/>
                  </a:lnTo>
                  <a:lnTo>
                    <a:pt x="2408" y="75"/>
                  </a:lnTo>
                  <a:lnTo>
                    <a:pt x="2422" y="80"/>
                  </a:lnTo>
                  <a:lnTo>
                    <a:pt x="2432" y="87"/>
                  </a:lnTo>
                  <a:lnTo>
                    <a:pt x="2443" y="96"/>
                  </a:lnTo>
                  <a:lnTo>
                    <a:pt x="2453" y="104"/>
                  </a:lnTo>
                  <a:lnTo>
                    <a:pt x="2461" y="115"/>
                  </a:lnTo>
                  <a:lnTo>
                    <a:pt x="2470" y="126"/>
                  </a:lnTo>
                  <a:lnTo>
                    <a:pt x="2476" y="139"/>
                  </a:lnTo>
                  <a:lnTo>
                    <a:pt x="2481" y="154"/>
                  </a:lnTo>
                  <a:lnTo>
                    <a:pt x="2484" y="168"/>
                  </a:lnTo>
                  <a:lnTo>
                    <a:pt x="2488" y="185"/>
                  </a:lnTo>
                  <a:lnTo>
                    <a:pt x="2489" y="202"/>
                  </a:lnTo>
                  <a:lnTo>
                    <a:pt x="2490" y="222"/>
                  </a:lnTo>
                  <a:lnTo>
                    <a:pt x="2489" y="240"/>
                  </a:lnTo>
                  <a:lnTo>
                    <a:pt x="2488" y="258"/>
                  </a:lnTo>
                  <a:lnTo>
                    <a:pt x="2484" y="274"/>
                  </a:lnTo>
                  <a:lnTo>
                    <a:pt x="2481" y="289"/>
                  </a:lnTo>
                  <a:lnTo>
                    <a:pt x="2476" y="303"/>
                  </a:lnTo>
                  <a:lnTo>
                    <a:pt x="2470" y="316"/>
                  </a:lnTo>
                  <a:lnTo>
                    <a:pt x="2461" y="327"/>
                  </a:lnTo>
                  <a:lnTo>
                    <a:pt x="2453" y="338"/>
                  </a:lnTo>
                  <a:lnTo>
                    <a:pt x="2443" y="346"/>
                  </a:lnTo>
                  <a:lnTo>
                    <a:pt x="2432" y="355"/>
                  </a:lnTo>
                  <a:lnTo>
                    <a:pt x="2422" y="362"/>
                  </a:lnTo>
                  <a:lnTo>
                    <a:pt x="2408" y="367"/>
                  </a:lnTo>
                  <a:lnTo>
                    <a:pt x="2394" y="372"/>
                  </a:lnTo>
                  <a:lnTo>
                    <a:pt x="2379" y="375"/>
                  </a:lnTo>
                  <a:lnTo>
                    <a:pt x="2364" y="378"/>
                  </a:lnTo>
                  <a:lnTo>
                    <a:pt x="2345" y="379"/>
                  </a:lnTo>
                  <a:lnTo>
                    <a:pt x="2329" y="379"/>
                  </a:lnTo>
                  <a:lnTo>
                    <a:pt x="2291" y="379"/>
                  </a:lnTo>
                  <a:lnTo>
                    <a:pt x="2254" y="379"/>
                  </a:lnTo>
                  <a:lnTo>
                    <a:pt x="2237" y="379"/>
                  </a:lnTo>
                  <a:lnTo>
                    <a:pt x="2237" y="364"/>
                  </a:lnTo>
                  <a:lnTo>
                    <a:pt x="2237" y="329"/>
                  </a:lnTo>
                  <a:lnTo>
                    <a:pt x="2237" y="279"/>
                  </a:lnTo>
                  <a:lnTo>
                    <a:pt x="2237" y="222"/>
                  </a:lnTo>
                  <a:lnTo>
                    <a:pt x="2237" y="164"/>
                  </a:lnTo>
                  <a:lnTo>
                    <a:pt x="2237" y="113"/>
                  </a:lnTo>
                  <a:lnTo>
                    <a:pt x="2237" y="78"/>
                  </a:lnTo>
                  <a:lnTo>
                    <a:pt x="2237" y="64"/>
                  </a:lnTo>
                  <a:close/>
                  <a:moveTo>
                    <a:pt x="2267" y="352"/>
                  </a:moveTo>
                  <a:lnTo>
                    <a:pt x="2277" y="352"/>
                  </a:lnTo>
                  <a:lnTo>
                    <a:pt x="2300" y="352"/>
                  </a:lnTo>
                  <a:lnTo>
                    <a:pt x="2321" y="352"/>
                  </a:lnTo>
                  <a:lnTo>
                    <a:pt x="2331" y="352"/>
                  </a:lnTo>
                  <a:lnTo>
                    <a:pt x="2347" y="352"/>
                  </a:lnTo>
                  <a:lnTo>
                    <a:pt x="2362" y="351"/>
                  </a:lnTo>
                  <a:lnTo>
                    <a:pt x="2376" y="349"/>
                  </a:lnTo>
                  <a:lnTo>
                    <a:pt x="2389" y="345"/>
                  </a:lnTo>
                  <a:lnTo>
                    <a:pt x="2401" y="341"/>
                  </a:lnTo>
                  <a:lnTo>
                    <a:pt x="2412" y="337"/>
                  </a:lnTo>
                  <a:lnTo>
                    <a:pt x="2420" y="329"/>
                  </a:lnTo>
                  <a:lnTo>
                    <a:pt x="2429" y="322"/>
                  </a:lnTo>
                  <a:lnTo>
                    <a:pt x="2437" y="314"/>
                  </a:lnTo>
                  <a:lnTo>
                    <a:pt x="2443" y="304"/>
                  </a:lnTo>
                  <a:lnTo>
                    <a:pt x="2448" y="293"/>
                  </a:lnTo>
                  <a:lnTo>
                    <a:pt x="2453" y="281"/>
                  </a:lnTo>
                  <a:lnTo>
                    <a:pt x="2455" y="268"/>
                  </a:lnTo>
                  <a:lnTo>
                    <a:pt x="2458" y="254"/>
                  </a:lnTo>
                  <a:lnTo>
                    <a:pt x="2460" y="239"/>
                  </a:lnTo>
                  <a:lnTo>
                    <a:pt x="2460" y="222"/>
                  </a:lnTo>
                  <a:lnTo>
                    <a:pt x="2460" y="205"/>
                  </a:lnTo>
                  <a:lnTo>
                    <a:pt x="2458" y="189"/>
                  </a:lnTo>
                  <a:lnTo>
                    <a:pt x="2455" y="175"/>
                  </a:lnTo>
                  <a:lnTo>
                    <a:pt x="2453" y="161"/>
                  </a:lnTo>
                  <a:lnTo>
                    <a:pt x="2448" y="149"/>
                  </a:lnTo>
                  <a:lnTo>
                    <a:pt x="2443" y="138"/>
                  </a:lnTo>
                  <a:lnTo>
                    <a:pt x="2437" y="129"/>
                  </a:lnTo>
                  <a:lnTo>
                    <a:pt x="2429" y="120"/>
                  </a:lnTo>
                  <a:lnTo>
                    <a:pt x="2420" y="113"/>
                  </a:lnTo>
                  <a:lnTo>
                    <a:pt x="2412" y="107"/>
                  </a:lnTo>
                  <a:lnTo>
                    <a:pt x="2401" y="101"/>
                  </a:lnTo>
                  <a:lnTo>
                    <a:pt x="2389" y="97"/>
                  </a:lnTo>
                  <a:lnTo>
                    <a:pt x="2376" y="93"/>
                  </a:lnTo>
                  <a:lnTo>
                    <a:pt x="2362" y="91"/>
                  </a:lnTo>
                  <a:lnTo>
                    <a:pt x="2347" y="90"/>
                  </a:lnTo>
                  <a:lnTo>
                    <a:pt x="2331" y="90"/>
                  </a:lnTo>
                  <a:lnTo>
                    <a:pt x="2321" y="90"/>
                  </a:lnTo>
                  <a:lnTo>
                    <a:pt x="2300" y="90"/>
                  </a:lnTo>
                  <a:lnTo>
                    <a:pt x="2277" y="90"/>
                  </a:lnTo>
                  <a:lnTo>
                    <a:pt x="2267" y="90"/>
                  </a:lnTo>
                  <a:lnTo>
                    <a:pt x="2267" y="101"/>
                  </a:lnTo>
                  <a:lnTo>
                    <a:pt x="2267" y="131"/>
                  </a:lnTo>
                  <a:lnTo>
                    <a:pt x="2267" y="173"/>
                  </a:lnTo>
                  <a:lnTo>
                    <a:pt x="2267" y="222"/>
                  </a:lnTo>
                  <a:lnTo>
                    <a:pt x="2267" y="270"/>
                  </a:lnTo>
                  <a:lnTo>
                    <a:pt x="2267" y="311"/>
                  </a:lnTo>
                  <a:lnTo>
                    <a:pt x="2267" y="341"/>
                  </a:lnTo>
                  <a:lnTo>
                    <a:pt x="2267" y="352"/>
                  </a:lnTo>
                  <a:close/>
                  <a:moveTo>
                    <a:pt x="2670" y="57"/>
                  </a:moveTo>
                  <a:lnTo>
                    <a:pt x="2687" y="58"/>
                  </a:lnTo>
                  <a:lnTo>
                    <a:pt x="2704" y="61"/>
                  </a:lnTo>
                  <a:lnTo>
                    <a:pt x="2720" y="66"/>
                  </a:lnTo>
                  <a:lnTo>
                    <a:pt x="2734" y="70"/>
                  </a:lnTo>
                  <a:lnTo>
                    <a:pt x="2748" y="78"/>
                  </a:lnTo>
                  <a:lnTo>
                    <a:pt x="2760" y="86"/>
                  </a:lnTo>
                  <a:lnTo>
                    <a:pt x="2770" y="96"/>
                  </a:lnTo>
                  <a:lnTo>
                    <a:pt x="2780" y="107"/>
                  </a:lnTo>
                  <a:lnTo>
                    <a:pt x="2789" y="119"/>
                  </a:lnTo>
                  <a:lnTo>
                    <a:pt x="2797" y="131"/>
                  </a:lnTo>
                  <a:lnTo>
                    <a:pt x="2803" y="145"/>
                  </a:lnTo>
                  <a:lnTo>
                    <a:pt x="2808" y="159"/>
                  </a:lnTo>
                  <a:lnTo>
                    <a:pt x="2813" y="175"/>
                  </a:lnTo>
                  <a:lnTo>
                    <a:pt x="2815" y="189"/>
                  </a:lnTo>
                  <a:lnTo>
                    <a:pt x="2816" y="205"/>
                  </a:lnTo>
                  <a:lnTo>
                    <a:pt x="2818" y="222"/>
                  </a:lnTo>
                  <a:lnTo>
                    <a:pt x="2816" y="237"/>
                  </a:lnTo>
                  <a:lnTo>
                    <a:pt x="2815" y="253"/>
                  </a:lnTo>
                  <a:lnTo>
                    <a:pt x="2813" y="268"/>
                  </a:lnTo>
                  <a:lnTo>
                    <a:pt x="2808" y="283"/>
                  </a:lnTo>
                  <a:lnTo>
                    <a:pt x="2803" y="297"/>
                  </a:lnTo>
                  <a:lnTo>
                    <a:pt x="2797" y="311"/>
                  </a:lnTo>
                  <a:lnTo>
                    <a:pt x="2789" y="323"/>
                  </a:lnTo>
                  <a:lnTo>
                    <a:pt x="2780" y="335"/>
                  </a:lnTo>
                  <a:lnTo>
                    <a:pt x="2770" y="346"/>
                  </a:lnTo>
                  <a:lnTo>
                    <a:pt x="2760" y="356"/>
                  </a:lnTo>
                  <a:lnTo>
                    <a:pt x="2748" y="364"/>
                  </a:lnTo>
                  <a:lnTo>
                    <a:pt x="2734" y="372"/>
                  </a:lnTo>
                  <a:lnTo>
                    <a:pt x="2720" y="378"/>
                  </a:lnTo>
                  <a:lnTo>
                    <a:pt x="2704" y="381"/>
                  </a:lnTo>
                  <a:lnTo>
                    <a:pt x="2687" y="384"/>
                  </a:lnTo>
                  <a:lnTo>
                    <a:pt x="2670" y="385"/>
                  </a:lnTo>
                  <a:lnTo>
                    <a:pt x="2652" y="384"/>
                  </a:lnTo>
                  <a:lnTo>
                    <a:pt x="2635" y="381"/>
                  </a:lnTo>
                  <a:lnTo>
                    <a:pt x="2620" y="378"/>
                  </a:lnTo>
                  <a:lnTo>
                    <a:pt x="2605" y="372"/>
                  </a:lnTo>
                  <a:lnTo>
                    <a:pt x="2592" y="364"/>
                  </a:lnTo>
                  <a:lnTo>
                    <a:pt x="2580" y="356"/>
                  </a:lnTo>
                  <a:lnTo>
                    <a:pt x="2569" y="346"/>
                  </a:lnTo>
                  <a:lnTo>
                    <a:pt x="2558" y="335"/>
                  </a:lnTo>
                  <a:lnTo>
                    <a:pt x="2550" y="323"/>
                  </a:lnTo>
                  <a:lnTo>
                    <a:pt x="2542" y="311"/>
                  </a:lnTo>
                  <a:lnTo>
                    <a:pt x="2536" y="297"/>
                  </a:lnTo>
                  <a:lnTo>
                    <a:pt x="2530" y="283"/>
                  </a:lnTo>
                  <a:lnTo>
                    <a:pt x="2527" y="268"/>
                  </a:lnTo>
                  <a:lnTo>
                    <a:pt x="2524" y="253"/>
                  </a:lnTo>
                  <a:lnTo>
                    <a:pt x="2522" y="237"/>
                  </a:lnTo>
                  <a:lnTo>
                    <a:pt x="2522" y="222"/>
                  </a:lnTo>
                  <a:lnTo>
                    <a:pt x="2522" y="205"/>
                  </a:lnTo>
                  <a:lnTo>
                    <a:pt x="2524" y="189"/>
                  </a:lnTo>
                  <a:lnTo>
                    <a:pt x="2527" y="175"/>
                  </a:lnTo>
                  <a:lnTo>
                    <a:pt x="2530" y="159"/>
                  </a:lnTo>
                  <a:lnTo>
                    <a:pt x="2536" y="145"/>
                  </a:lnTo>
                  <a:lnTo>
                    <a:pt x="2542" y="131"/>
                  </a:lnTo>
                  <a:lnTo>
                    <a:pt x="2550" y="119"/>
                  </a:lnTo>
                  <a:lnTo>
                    <a:pt x="2558" y="107"/>
                  </a:lnTo>
                  <a:lnTo>
                    <a:pt x="2569" y="96"/>
                  </a:lnTo>
                  <a:lnTo>
                    <a:pt x="2580" y="86"/>
                  </a:lnTo>
                  <a:lnTo>
                    <a:pt x="2592" y="78"/>
                  </a:lnTo>
                  <a:lnTo>
                    <a:pt x="2605" y="70"/>
                  </a:lnTo>
                  <a:lnTo>
                    <a:pt x="2620" y="66"/>
                  </a:lnTo>
                  <a:lnTo>
                    <a:pt x="2635" y="61"/>
                  </a:lnTo>
                  <a:lnTo>
                    <a:pt x="2652" y="58"/>
                  </a:lnTo>
                  <a:lnTo>
                    <a:pt x="2670" y="57"/>
                  </a:lnTo>
                  <a:close/>
                  <a:moveTo>
                    <a:pt x="2670" y="360"/>
                  </a:moveTo>
                  <a:lnTo>
                    <a:pt x="2685" y="358"/>
                  </a:lnTo>
                  <a:lnTo>
                    <a:pt x="2698" y="356"/>
                  </a:lnTo>
                  <a:lnTo>
                    <a:pt x="2711" y="352"/>
                  </a:lnTo>
                  <a:lnTo>
                    <a:pt x="2723" y="348"/>
                  </a:lnTo>
                  <a:lnTo>
                    <a:pt x="2733" y="341"/>
                  </a:lnTo>
                  <a:lnTo>
                    <a:pt x="2743" y="334"/>
                  </a:lnTo>
                  <a:lnTo>
                    <a:pt x="2752" y="326"/>
                  </a:lnTo>
                  <a:lnTo>
                    <a:pt x="2760" y="316"/>
                  </a:lnTo>
                  <a:lnTo>
                    <a:pt x="2767" y="306"/>
                  </a:lnTo>
                  <a:lnTo>
                    <a:pt x="2772" y="295"/>
                  </a:lnTo>
                  <a:lnTo>
                    <a:pt x="2777" y="283"/>
                  </a:lnTo>
                  <a:lnTo>
                    <a:pt x="2780" y="271"/>
                  </a:lnTo>
                  <a:lnTo>
                    <a:pt x="2784" y="259"/>
                  </a:lnTo>
                  <a:lnTo>
                    <a:pt x="2786" y="247"/>
                  </a:lnTo>
                  <a:lnTo>
                    <a:pt x="2787" y="234"/>
                  </a:lnTo>
                  <a:lnTo>
                    <a:pt x="2787" y="222"/>
                  </a:lnTo>
                  <a:lnTo>
                    <a:pt x="2787" y="208"/>
                  </a:lnTo>
                  <a:lnTo>
                    <a:pt x="2786" y="195"/>
                  </a:lnTo>
                  <a:lnTo>
                    <a:pt x="2784" y="183"/>
                  </a:lnTo>
                  <a:lnTo>
                    <a:pt x="2780" y="171"/>
                  </a:lnTo>
                  <a:lnTo>
                    <a:pt x="2777" y="159"/>
                  </a:lnTo>
                  <a:lnTo>
                    <a:pt x="2772" y="147"/>
                  </a:lnTo>
                  <a:lnTo>
                    <a:pt x="2767" y="136"/>
                  </a:lnTo>
                  <a:lnTo>
                    <a:pt x="2760" y="126"/>
                  </a:lnTo>
                  <a:lnTo>
                    <a:pt x="2752" y="116"/>
                  </a:lnTo>
                  <a:lnTo>
                    <a:pt x="2743" y="108"/>
                  </a:lnTo>
                  <a:lnTo>
                    <a:pt x="2733" y="101"/>
                  </a:lnTo>
                  <a:lnTo>
                    <a:pt x="2723" y="95"/>
                  </a:lnTo>
                  <a:lnTo>
                    <a:pt x="2711" y="90"/>
                  </a:lnTo>
                  <a:lnTo>
                    <a:pt x="2698" y="86"/>
                  </a:lnTo>
                  <a:lnTo>
                    <a:pt x="2685" y="84"/>
                  </a:lnTo>
                  <a:lnTo>
                    <a:pt x="2670" y="83"/>
                  </a:lnTo>
                  <a:lnTo>
                    <a:pt x="2655" y="84"/>
                  </a:lnTo>
                  <a:lnTo>
                    <a:pt x="2641" y="86"/>
                  </a:lnTo>
                  <a:lnTo>
                    <a:pt x="2628" y="90"/>
                  </a:lnTo>
                  <a:lnTo>
                    <a:pt x="2616" y="95"/>
                  </a:lnTo>
                  <a:lnTo>
                    <a:pt x="2605" y="101"/>
                  </a:lnTo>
                  <a:lnTo>
                    <a:pt x="2595" y="108"/>
                  </a:lnTo>
                  <a:lnTo>
                    <a:pt x="2587" y="116"/>
                  </a:lnTo>
                  <a:lnTo>
                    <a:pt x="2580" y="126"/>
                  </a:lnTo>
                  <a:lnTo>
                    <a:pt x="2572" y="136"/>
                  </a:lnTo>
                  <a:lnTo>
                    <a:pt x="2566" y="147"/>
                  </a:lnTo>
                  <a:lnTo>
                    <a:pt x="2562" y="159"/>
                  </a:lnTo>
                  <a:lnTo>
                    <a:pt x="2558" y="171"/>
                  </a:lnTo>
                  <a:lnTo>
                    <a:pt x="2556" y="183"/>
                  </a:lnTo>
                  <a:lnTo>
                    <a:pt x="2553" y="195"/>
                  </a:lnTo>
                  <a:lnTo>
                    <a:pt x="2552" y="208"/>
                  </a:lnTo>
                  <a:lnTo>
                    <a:pt x="2552" y="222"/>
                  </a:lnTo>
                  <a:lnTo>
                    <a:pt x="2552" y="234"/>
                  </a:lnTo>
                  <a:lnTo>
                    <a:pt x="2553" y="247"/>
                  </a:lnTo>
                  <a:lnTo>
                    <a:pt x="2556" y="259"/>
                  </a:lnTo>
                  <a:lnTo>
                    <a:pt x="2558" y="271"/>
                  </a:lnTo>
                  <a:lnTo>
                    <a:pt x="2562" y="283"/>
                  </a:lnTo>
                  <a:lnTo>
                    <a:pt x="2566" y="295"/>
                  </a:lnTo>
                  <a:lnTo>
                    <a:pt x="2572" y="306"/>
                  </a:lnTo>
                  <a:lnTo>
                    <a:pt x="2580" y="316"/>
                  </a:lnTo>
                  <a:lnTo>
                    <a:pt x="2587" y="326"/>
                  </a:lnTo>
                  <a:lnTo>
                    <a:pt x="2595" y="334"/>
                  </a:lnTo>
                  <a:lnTo>
                    <a:pt x="2605" y="341"/>
                  </a:lnTo>
                  <a:lnTo>
                    <a:pt x="2616" y="348"/>
                  </a:lnTo>
                  <a:lnTo>
                    <a:pt x="2628" y="352"/>
                  </a:lnTo>
                  <a:lnTo>
                    <a:pt x="2641" y="356"/>
                  </a:lnTo>
                  <a:lnTo>
                    <a:pt x="2655" y="358"/>
                  </a:lnTo>
                  <a:lnTo>
                    <a:pt x="2670" y="360"/>
                  </a:lnTo>
                  <a:close/>
                  <a:moveTo>
                    <a:pt x="2987" y="64"/>
                  </a:moveTo>
                  <a:lnTo>
                    <a:pt x="3008" y="64"/>
                  </a:lnTo>
                  <a:lnTo>
                    <a:pt x="3058" y="64"/>
                  </a:lnTo>
                  <a:lnTo>
                    <a:pt x="3107" y="64"/>
                  </a:lnTo>
                  <a:lnTo>
                    <a:pt x="3130" y="64"/>
                  </a:lnTo>
                  <a:lnTo>
                    <a:pt x="3140" y="64"/>
                  </a:lnTo>
                  <a:lnTo>
                    <a:pt x="3148" y="66"/>
                  </a:lnTo>
                  <a:lnTo>
                    <a:pt x="3158" y="67"/>
                  </a:lnTo>
                  <a:lnTo>
                    <a:pt x="3167" y="69"/>
                  </a:lnTo>
                  <a:lnTo>
                    <a:pt x="3175" y="72"/>
                  </a:lnTo>
                  <a:lnTo>
                    <a:pt x="3182" y="75"/>
                  </a:lnTo>
                  <a:lnTo>
                    <a:pt x="3191" y="79"/>
                  </a:lnTo>
                  <a:lnTo>
                    <a:pt x="3197" y="84"/>
                  </a:lnTo>
                  <a:lnTo>
                    <a:pt x="3203" y="89"/>
                  </a:lnTo>
                  <a:lnTo>
                    <a:pt x="3209" y="95"/>
                  </a:lnTo>
                  <a:lnTo>
                    <a:pt x="3214" y="102"/>
                  </a:lnTo>
                  <a:lnTo>
                    <a:pt x="3217" y="109"/>
                  </a:lnTo>
                  <a:lnTo>
                    <a:pt x="3221" y="118"/>
                  </a:lnTo>
                  <a:lnTo>
                    <a:pt x="3223" y="126"/>
                  </a:lnTo>
                  <a:lnTo>
                    <a:pt x="3224" y="136"/>
                  </a:lnTo>
                  <a:lnTo>
                    <a:pt x="3226" y="145"/>
                  </a:lnTo>
                  <a:lnTo>
                    <a:pt x="3224" y="160"/>
                  </a:lnTo>
                  <a:lnTo>
                    <a:pt x="3221" y="175"/>
                  </a:lnTo>
                  <a:lnTo>
                    <a:pt x="3216" y="187"/>
                  </a:lnTo>
                  <a:lnTo>
                    <a:pt x="3210" y="198"/>
                  </a:lnTo>
                  <a:lnTo>
                    <a:pt x="3205" y="202"/>
                  </a:lnTo>
                  <a:lnTo>
                    <a:pt x="3202" y="207"/>
                  </a:lnTo>
                  <a:lnTo>
                    <a:pt x="3197" y="212"/>
                  </a:lnTo>
                  <a:lnTo>
                    <a:pt x="3191" y="216"/>
                  </a:lnTo>
                  <a:lnTo>
                    <a:pt x="3185" y="219"/>
                  </a:lnTo>
                  <a:lnTo>
                    <a:pt x="3179" y="222"/>
                  </a:lnTo>
                  <a:lnTo>
                    <a:pt x="3171" y="224"/>
                  </a:lnTo>
                  <a:lnTo>
                    <a:pt x="3164" y="227"/>
                  </a:lnTo>
                  <a:lnTo>
                    <a:pt x="3171" y="228"/>
                  </a:lnTo>
                  <a:lnTo>
                    <a:pt x="3179" y="230"/>
                  </a:lnTo>
                  <a:lnTo>
                    <a:pt x="3185" y="233"/>
                  </a:lnTo>
                  <a:lnTo>
                    <a:pt x="3189" y="235"/>
                  </a:lnTo>
                  <a:lnTo>
                    <a:pt x="3194" y="239"/>
                  </a:lnTo>
                  <a:lnTo>
                    <a:pt x="3199" y="242"/>
                  </a:lnTo>
                  <a:lnTo>
                    <a:pt x="3203" y="246"/>
                  </a:lnTo>
                  <a:lnTo>
                    <a:pt x="3206" y="251"/>
                  </a:lnTo>
                  <a:lnTo>
                    <a:pt x="3211" y="260"/>
                  </a:lnTo>
                  <a:lnTo>
                    <a:pt x="3215" y="271"/>
                  </a:lnTo>
                  <a:lnTo>
                    <a:pt x="3217" y="285"/>
                  </a:lnTo>
                  <a:lnTo>
                    <a:pt x="3220" y="298"/>
                  </a:lnTo>
                  <a:lnTo>
                    <a:pt x="3220" y="317"/>
                  </a:lnTo>
                  <a:lnTo>
                    <a:pt x="3222" y="340"/>
                  </a:lnTo>
                  <a:lnTo>
                    <a:pt x="3223" y="351"/>
                  </a:lnTo>
                  <a:lnTo>
                    <a:pt x="3226" y="362"/>
                  </a:lnTo>
                  <a:lnTo>
                    <a:pt x="3229" y="372"/>
                  </a:lnTo>
                  <a:lnTo>
                    <a:pt x="3234" y="379"/>
                  </a:lnTo>
                  <a:lnTo>
                    <a:pt x="3217" y="379"/>
                  </a:lnTo>
                  <a:lnTo>
                    <a:pt x="3200" y="379"/>
                  </a:lnTo>
                  <a:lnTo>
                    <a:pt x="3198" y="373"/>
                  </a:lnTo>
                  <a:lnTo>
                    <a:pt x="3197" y="367"/>
                  </a:lnTo>
                  <a:lnTo>
                    <a:pt x="3196" y="361"/>
                  </a:lnTo>
                  <a:lnTo>
                    <a:pt x="3194" y="355"/>
                  </a:lnTo>
                  <a:lnTo>
                    <a:pt x="3193" y="341"/>
                  </a:lnTo>
                  <a:lnTo>
                    <a:pt x="3192" y="329"/>
                  </a:lnTo>
                  <a:lnTo>
                    <a:pt x="3191" y="312"/>
                  </a:lnTo>
                  <a:lnTo>
                    <a:pt x="3189" y="297"/>
                  </a:lnTo>
                  <a:lnTo>
                    <a:pt x="3186" y="281"/>
                  </a:lnTo>
                  <a:lnTo>
                    <a:pt x="3181" y="266"/>
                  </a:lnTo>
                  <a:lnTo>
                    <a:pt x="3177" y="260"/>
                  </a:lnTo>
                  <a:lnTo>
                    <a:pt x="3174" y="254"/>
                  </a:lnTo>
                  <a:lnTo>
                    <a:pt x="3169" y="250"/>
                  </a:lnTo>
                  <a:lnTo>
                    <a:pt x="3163" y="246"/>
                  </a:lnTo>
                  <a:lnTo>
                    <a:pt x="3156" y="242"/>
                  </a:lnTo>
                  <a:lnTo>
                    <a:pt x="3148" y="240"/>
                  </a:lnTo>
                  <a:lnTo>
                    <a:pt x="3140" y="239"/>
                  </a:lnTo>
                  <a:lnTo>
                    <a:pt x="3129" y="239"/>
                  </a:lnTo>
                  <a:lnTo>
                    <a:pt x="3112" y="239"/>
                  </a:lnTo>
                  <a:lnTo>
                    <a:pt x="3072" y="239"/>
                  </a:lnTo>
                  <a:lnTo>
                    <a:pt x="3034" y="239"/>
                  </a:lnTo>
                  <a:lnTo>
                    <a:pt x="3016" y="239"/>
                  </a:lnTo>
                  <a:lnTo>
                    <a:pt x="3016" y="260"/>
                  </a:lnTo>
                  <a:lnTo>
                    <a:pt x="3016" y="309"/>
                  </a:lnTo>
                  <a:lnTo>
                    <a:pt x="3016" y="356"/>
                  </a:lnTo>
                  <a:lnTo>
                    <a:pt x="3016" y="379"/>
                  </a:lnTo>
                  <a:lnTo>
                    <a:pt x="3001" y="379"/>
                  </a:lnTo>
                  <a:lnTo>
                    <a:pt x="2987" y="379"/>
                  </a:lnTo>
                  <a:lnTo>
                    <a:pt x="2987" y="364"/>
                  </a:lnTo>
                  <a:lnTo>
                    <a:pt x="2987" y="329"/>
                  </a:lnTo>
                  <a:lnTo>
                    <a:pt x="2987" y="279"/>
                  </a:lnTo>
                  <a:lnTo>
                    <a:pt x="2987" y="222"/>
                  </a:lnTo>
                  <a:lnTo>
                    <a:pt x="2987" y="164"/>
                  </a:lnTo>
                  <a:lnTo>
                    <a:pt x="2987" y="113"/>
                  </a:lnTo>
                  <a:lnTo>
                    <a:pt x="2987" y="78"/>
                  </a:lnTo>
                  <a:lnTo>
                    <a:pt x="2987" y="64"/>
                  </a:lnTo>
                  <a:close/>
                  <a:moveTo>
                    <a:pt x="3016" y="213"/>
                  </a:moveTo>
                  <a:lnTo>
                    <a:pt x="3034" y="213"/>
                  </a:lnTo>
                  <a:lnTo>
                    <a:pt x="3072" y="213"/>
                  </a:lnTo>
                  <a:lnTo>
                    <a:pt x="3110" y="213"/>
                  </a:lnTo>
                  <a:lnTo>
                    <a:pt x="3128" y="213"/>
                  </a:lnTo>
                  <a:lnTo>
                    <a:pt x="3141" y="212"/>
                  </a:lnTo>
                  <a:lnTo>
                    <a:pt x="3153" y="210"/>
                  </a:lnTo>
                  <a:lnTo>
                    <a:pt x="3165" y="204"/>
                  </a:lnTo>
                  <a:lnTo>
                    <a:pt x="3175" y="198"/>
                  </a:lnTo>
                  <a:lnTo>
                    <a:pt x="3180" y="193"/>
                  </a:lnTo>
                  <a:lnTo>
                    <a:pt x="3183" y="188"/>
                  </a:lnTo>
                  <a:lnTo>
                    <a:pt x="3187" y="183"/>
                  </a:lnTo>
                  <a:lnTo>
                    <a:pt x="3189" y="178"/>
                  </a:lnTo>
                  <a:lnTo>
                    <a:pt x="3192" y="172"/>
                  </a:lnTo>
                  <a:lnTo>
                    <a:pt x="3194" y="166"/>
                  </a:lnTo>
                  <a:lnTo>
                    <a:pt x="3196" y="159"/>
                  </a:lnTo>
                  <a:lnTo>
                    <a:pt x="3196" y="152"/>
                  </a:lnTo>
                  <a:lnTo>
                    <a:pt x="3194" y="138"/>
                  </a:lnTo>
                  <a:lnTo>
                    <a:pt x="3191" y="126"/>
                  </a:lnTo>
                  <a:lnTo>
                    <a:pt x="3188" y="120"/>
                  </a:lnTo>
                  <a:lnTo>
                    <a:pt x="3186" y="115"/>
                  </a:lnTo>
                  <a:lnTo>
                    <a:pt x="3182" y="110"/>
                  </a:lnTo>
                  <a:lnTo>
                    <a:pt x="3179" y="107"/>
                  </a:lnTo>
                  <a:lnTo>
                    <a:pt x="3174" y="102"/>
                  </a:lnTo>
                  <a:lnTo>
                    <a:pt x="3169" y="100"/>
                  </a:lnTo>
                  <a:lnTo>
                    <a:pt x="3163" y="96"/>
                  </a:lnTo>
                  <a:lnTo>
                    <a:pt x="3157" y="93"/>
                  </a:lnTo>
                  <a:lnTo>
                    <a:pt x="3151" y="92"/>
                  </a:lnTo>
                  <a:lnTo>
                    <a:pt x="3144" y="91"/>
                  </a:lnTo>
                  <a:lnTo>
                    <a:pt x="3136" y="90"/>
                  </a:lnTo>
                  <a:lnTo>
                    <a:pt x="3128" y="90"/>
                  </a:lnTo>
                  <a:lnTo>
                    <a:pt x="3110" y="90"/>
                  </a:lnTo>
                  <a:lnTo>
                    <a:pt x="3072" y="90"/>
                  </a:lnTo>
                  <a:lnTo>
                    <a:pt x="3034" y="90"/>
                  </a:lnTo>
                  <a:lnTo>
                    <a:pt x="3016" y="90"/>
                  </a:lnTo>
                  <a:lnTo>
                    <a:pt x="3016" y="109"/>
                  </a:lnTo>
                  <a:lnTo>
                    <a:pt x="3016" y="152"/>
                  </a:lnTo>
                  <a:lnTo>
                    <a:pt x="3016" y="194"/>
                  </a:lnTo>
                  <a:lnTo>
                    <a:pt x="3016" y="213"/>
                  </a:lnTo>
                  <a:close/>
                  <a:moveTo>
                    <a:pt x="3410" y="57"/>
                  </a:moveTo>
                  <a:lnTo>
                    <a:pt x="3429" y="58"/>
                  </a:lnTo>
                  <a:lnTo>
                    <a:pt x="3445" y="61"/>
                  </a:lnTo>
                  <a:lnTo>
                    <a:pt x="3461" y="66"/>
                  </a:lnTo>
                  <a:lnTo>
                    <a:pt x="3476" y="70"/>
                  </a:lnTo>
                  <a:lnTo>
                    <a:pt x="3489" y="78"/>
                  </a:lnTo>
                  <a:lnTo>
                    <a:pt x="3501" y="86"/>
                  </a:lnTo>
                  <a:lnTo>
                    <a:pt x="3512" y="96"/>
                  </a:lnTo>
                  <a:lnTo>
                    <a:pt x="3522" y="107"/>
                  </a:lnTo>
                  <a:lnTo>
                    <a:pt x="3530" y="119"/>
                  </a:lnTo>
                  <a:lnTo>
                    <a:pt x="3537" y="131"/>
                  </a:lnTo>
                  <a:lnTo>
                    <a:pt x="3544" y="145"/>
                  </a:lnTo>
                  <a:lnTo>
                    <a:pt x="3549" y="159"/>
                  </a:lnTo>
                  <a:lnTo>
                    <a:pt x="3553" y="175"/>
                  </a:lnTo>
                  <a:lnTo>
                    <a:pt x="3557" y="189"/>
                  </a:lnTo>
                  <a:lnTo>
                    <a:pt x="3558" y="205"/>
                  </a:lnTo>
                  <a:lnTo>
                    <a:pt x="3558" y="222"/>
                  </a:lnTo>
                  <a:lnTo>
                    <a:pt x="3558" y="237"/>
                  </a:lnTo>
                  <a:lnTo>
                    <a:pt x="3557" y="253"/>
                  </a:lnTo>
                  <a:lnTo>
                    <a:pt x="3553" y="268"/>
                  </a:lnTo>
                  <a:lnTo>
                    <a:pt x="3549" y="283"/>
                  </a:lnTo>
                  <a:lnTo>
                    <a:pt x="3544" y="297"/>
                  </a:lnTo>
                  <a:lnTo>
                    <a:pt x="3537" y="311"/>
                  </a:lnTo>
                  <a:lnTo>
                    <a:pt x="3530" y="323"/>
                  </a:lnTo>
                  <a:lnTo>
                    <a:pt x="3522" y="335"/>
                  </a:lnTo>
                  <a:lnTo>
                    <a:pt x="3512" y="346"/>
                  </a:lnTo>
                  <a:lnTo>
                    <a:pt x="3501" y="356"/>
                  </a:lnTo>
                  <a:lnTo>
                    <a:pt x="3489" y="364"/>
                  </a:lnTo>
                  <a:lnTo>
                    <a:pt x="3476" y="372"/>
                  </a:lnTo>
                  <a:lnTo>
                    <a:pt x="3461" y="378"/>
                  </a:lnTo>
                  <a:lnTo>
                    <a:pt x="3445" y="381"/>
                  </a:lnTo>
                  <a:lnTo>
                    <a:pt x="3429" y="384"/>
                  </a:lnTo>
                  <a:lnTo>
                    <a:pt x="3410" y="385"/>
                  </a:lnTo>
                  <a:lnTo>
                    <a:pt x="3392" y="384"/>
                  </a:lnTo>
                  <a:lnTo>
                    <a:pt x="3375" y="381"/>
                  </a:lnTo>
                  <a:lnTo>
                    <a:pt x="3360" y="378"/>
                  </a:lnTo>
                  <a:lnTo>
                    <a:pt x="3345" y="372"/>
                  </a:lnTo>
                  <a:lnTo>
                    <a:pt x="3332" y="364"/>
                  </a:lnTo>
                  <a:lnTo>
                    <a:pt x="3320" y="356"/>
                  </a:lnTo>
                  <a:lnTo>
                    <a:pt x="3309" y="346"/>
                  </a:lnTo>
                  <a:lnTo>
                    <a:pt x="3299" y="335"/>
                  </a:lnTo>
                  <a:lnTo>
                    <a:pt x="3291" y="323"/>
                  </a:lnTo>
                  <a:lnTo>
                    <a:pt x="3284" y="311"/>
                  </a:lnTo>
                  <a:lnTo>
                    <a:pt x="3276" y="297"/>
                  </a:lnTo>
                  <a:lnTo>
                    <a:pt x="3272" y="283"/>
                  </a:lnTo>
                  <a:lnTo>
                    <a:pt x="3268" y="268"/>
                  </a:lnTo>
                  <a:lnTo>
                    <a:pt x="3264" y="253"/>
                  </a:lnTo>
                  <a:lnTo>
                    <a:pt x="3263" y="237"/>
                  </a:lnTo>
                  <a:lnTo>
                    <a:pt x="3262" y="222"/>
                  </a:lnTo>
                  <a:lnTo>
                    <a:pt x="3263" y="205"/>
                  </a:lnTo>
                  <a:lnTo>
                    <a:pt x="3264" y="189"/>
                  </a:lnTo>
                  <a:lnTo>
                    <a:pt x="3268" y="175"/>
                  </a:lnTo>
                  <a:lnTo>
                    <a:pt x="3272" y="159"/>
                  </a:lnTo>
                  <a:lnTo>
                    <a:pt x="3276" y="145"/>
                  </a:lnTo>
                  <a:lnTo>
                    <a:pt x="3284" y="131"/>
                  </a:lnTo>
                  <a:lnTo>
                    <a:pt x="3291" y="119"/>
                  </a:lnTo>
                  <a:lnTo>
                    <a:pt x="3299" y="107"/>
                  </a:lnTo>
                  <a:lnTo>
                    <a:pt x="3309" y="96"/>
                  </a:lnTo>
                  <a:lnTo>
                    <a:pt x="3320" y="86"/>
                  </a:lnTo>
                  <a:lnTo>
                    <a:pt x="3332" y="78"/>
                  </a:lnTo>
                  <a:lnTo>
                    <a:pt x="3345" y="70"/>
                  </a:lnTo>
                  <a:lnTo>
                    <a:pt x="3360" y="66"/>
                  </a:lnTo>
                  <a:lnTo>
                    <a:pt x="3375" y="61"/>
                  </a:lnTo>
                  <a:lnTo>
                    <a:pt x="3392" y="58"/>
                  </a:lnTo>
                  <a:lnTo>
                    <a:pt x="3410" y="57"/>
                  </a:lnTo>
                  <a:close/>
                  <a:moveTo>
                    <a:pt x="3410" y="360"/>
                  </a:moveTo>
                  <a:lnTo>
                    <a:pt x="3426" y="358"/>
                  </a:lnTo>
                  <a:lnTo>
                    <a:pt x="3439" y="356"/>
                  </a:lnTo>
                  <a:lnTo>
                    <a:pt x="3453" y="352"/>
                  </a:lnTo>
                  <a:lnTo>
                    <a:pt x="3464" y="348"/>
                  </a:lnTo>
                  <a:lnTo>
                    <a:pt x="3474" y="341"/>
                  </a:lnTo>
                  <a:lnTo>
                    <a:pt x="3484" y="334"/>
                  </a:lnTo>
                  <a:lnTo>
                    <a:pt x="3493" y="326"/>
                  </a:lnTo>
                  <a:lnTo>
                    <a:pt x="3501" y="316"/>
                  </a:lnTo>
                  <a:lnTo>
                    <a:pt x="3507" y="306"/>
                  </a:lnTo>
                  <a:lnTo>
                    <a:pt x="3513" y="295"/>
                  </a:lnTo>
                  <a:lnTo>
                    <a:pt x="3518" y="283"/>
                  </a:lnTo>
                  <a:lnTo>
                    <a:pt x="3522" y="271"/>
                  </a:lnTo>
                  <a:lnTo>
                    <a:pt x="3525" y="259"/>
                  </a:lnTo>
                  <a:lnTo>
                    <a:pt x="3526" y="247"/>
                  </a:lnTo>
                  <a:lnTo>
                    <a:pt x="3528" y="234"/>
                  </a:lnTo>
                  <a:lnTo>
                    <a:pt x="3529" y="222"/>
                  </a:lnTo>
                  <a:lnTo>
                    <a:pt x="3528" y="208"/>
                  </a:lnTo>
                  <a:lnTo>
                    <a:pt x="3526" y="195"/>
                  </a:lnTo>
                  <a:lnTo>
                    <a:pt x="3525" y="183"/>
                  </a:lnTo>
                  <a:lnTo>
                    <a:pt x="3522" y="171"/>
                  </a:lnTo>
                  <a:lnTo>
                    <a:pt x="3518" y="159"/>
                  </a:lnTo>
                  <a:lnTo>
                    <a:pt x="3513" y="147"/>
                  </a:lnTo>
                  <a:lnTo>
                    <a:pt x="3507" y="136"/>
                  </a:lnTo>
                  <a:lnTo>
                    <a:pt x="3501" y="126"/>
                  </a:lnTo>
                  <a:lnTo>
                    <a:pt x="3493" y="116"/>
                  </a:lnTo>
                  <a:lnTo>
                    <a:pt x="3484" y="108"/>
                  </a:lnTo>
                  <a:lnTo>
                    <a:pt x="3474" y="101"/>
                  </a:lnTo>
                  <a:lnTo>
                    <a:pt x="3464" y="95"/>
                  </a:lnTo>
                  <a:lnTo>
                    <a:pt x="3453" y="90"/>
                  </a:lnTo>
                  <a:lnTo>
                    <a:pt x="3439" y="86"/>
                  </a:lnTo>
                  <a:lnTo>
                    <a:pt x="3426" y="84"/>
                  </a:lnTo>
                  <a:lnTo>
                    <a:pt x="3410" y="83"/>
                  </a:lnTo>
                  <a:lnTo>
                    <a:pt x="3396" y="84"/>
                  </a:lnTo>
                  <a:lnTo>
                    <a:pt x="3381" y="86"/>
                  </a:lnTo>
                  <a:lnTo>
                    <a:pt x="3369" y="90"/>
                  </a:lnTo>
                  <a:lnTo>
                    <a:pt x="3357" y="95"/>
                  </a:lnTo>
                  <a:lnTo>
                    <a:pt x="3346" y="101"/>
                  </a:lnTo>
                  <a:lnTo>
                    <a:pt x="3337" y="108"/>
                  </a:lnTo>
                  <a:lnTo>
                    <a:pt x="3328" y="116"/>
                  </a:lnTo>
                  <a:lnTo>
                    <a:pt x="3320" y="126"/>
                  </a:lnTo>
                  <a:lnTo>
                    <a:pt x="3314" y="136"/>
                  </a:lnTo>
                  <a:lnTo>
                    <a:pt x="3308" y="147"/>
                  </a:lnTo>
                  <a:lnTo>
                    <a:pt x="3303" y="159"/>
                  </a:lnTo>
                  <a:lnTo>
                    <a:pt x="3299" y="171"/>
                  </a:lnTo>
                  <a:lnTo>
                    <a:pt x="3296" y="183"/>
                  </a:lnTo>
                  <a:lnTo>
                    <a:pt x="3295" y="195"/>
                  </a:lnTo>
                  <a:lnTo>
                    <a:pt x="3293" y="208"/>
                  </a:lnTo>
                  <a:lnTo>
                    <a:pt x="3292" y="222"/>
                  </a:lnTo>
                  <a:lnTo>
                    <a:pt x="3293" y="234"/>
                  </a:lnTo>
                  <a:lnTo>
                    <a:pt x="3295" y="247"/>
                  </a:lnTo>
                  <a:lnTo>
                    <a:pt x="3296" y="259"/>
                  </a:lnTo>
                  <a:lnTo>
                    <a:pt x="3299" y="271"/>
                  </a:lnTo>
                  <a:lnTo>
                    <a:pt x="3303" y="283"/>
                  </a:lnTo>
                  <a:lnTo>
                    <a:pt x="3308" y="295"/>
                  </a:lnTo>
                  <a:lnTo>
                    <a:pt x="3314" y="306"/>
                  </a:lnTo>
                  <a:lnTo>
                    <a:pt x="3320" y="316"/>
                  </a:lnTo>
                  <a:lnTo>
                    <a:pt x="3328" y="326"/>
                  </a:lnTo>
                  <a:lnTo>
                    <a:pt x="3337" y="334"/>
                  </a:lnTo>
                  <a:lnTo>
                    <a:pt x="3346" y="341"/>
                  </a:lnTo>
                  <a:lnTo>
                    <a:pt x="3357" y="348"/>
                  </a:lnTo>
                  <a:lnTo>
                    <a:pt x="3369" y="352"/>
                  </a:lnTo>
                  <a:lnTo>
                    <a:pt x="3381" y="356"/>
                  </a:lnTo>
                  <a:lnTo>
                    <a:pt x="3396" y="358"/>
                  </a:lnTo>
                  <a:lnTo>
                    <a:pt x="3410" y="360"/>
                  </a:lnTo>
                  <a:close/>
                  <a:moveTo>
                    <a:pt x="3589" y="64"/>
                  </a:moveTo>
                  <a:lnTo>
                    <a:pt x="3599" y="64"/>
                  </a:lnTo>
                  <a:lnTo>
                    <a:pt x="3624" y="64"/>
                  </a:lnTo>
                  <a:lnTo>
                    <a:pt x="3660" y="64"/>
                  </a:lnTo>
                  <a:lnTo>
                    <a:pt x="3703" y="64"/>
                  </a:lnTo>
                  <a:lnTo>
                    <a:pt x="3744" y="64"/>
                  </a:lnTo>
                  <a:lnTo>
                    <a:pt x="3780" y="64"/>
                  </a:lnTo>
                  <a:lnTo>
                    <a:pt x="3805" y="64"/>
                  </a:lnTo>
                  <a:lnTo>
                    <a:pt x="3815" y="64"/>
                  </a:lnTo>
                  <a:lnTo>
                    <a:pt x="3815" y="77"/>
                  </a:lnTo>
                  <a:lnTo>
                    <a:pt x="3815" y="90"/>
                  </a:lnTo>
                  <a:lnTo>
                    <a:pt x="3807" y="102"/>
                  </a:lnTo>
                  <a:lnTo>
                    <a:pt x="3784" y="131"/>
                  </a:lnTo>
                  <a:lnTo>
                    <a:pt x="3750" y="173"/>
                  </a:lnTo>
                  <a:lnTo>
                    <a:pt x="3712" y="222"/>
                  </a:lnTo>
                  <a:lnTo>
                    <a:pt x="3674" y="270"/>
                  </a:lnTo>
                  <a:lnTo>
                    <a:pt x="3641" y="312"/>
                  </a:lnTo>
                  <a:lnTo>
                    <a:pt x="3618" y="341"/>
                  </a:lnTo>
                  <a:lnTo>
                    <a:pt x="3608" y="352"/>
                  </a:lnTo>
                  <a:lnTo>
                    <a:pt x="3618" y="352"/>
                  </a:lnTo>
                  <a:lnTo>
                    <a:pt x="3642" y="352"/>
                  </a:lnTo>
                  <a:lnTo>
                    <a:pt x="3676" y="352"/>
                  </a:lnTo>
                  <a:lnTo>
                    <a:pt x="3715" y="352"/>
                  </a:lnTo>
                  <a:lnTo>
                    <a:pt x="3753" y="352"/>
                  </a:lnTo>
                  <a:lnTo>
                    <a:pt x="3787" y="352"/>
                  </a:lnTo>
                  <a:lnTo>
                    <a:pt x="3811" y="352"/>
                  </a:lnTo>
                  <a:lnTo>
                    <a:pt x="3820" y="352"/>
                  </a:lnTo>
                  <a:lnTo>
                    <a:pt x="3820" y="366"/>
                  </a:lnTo>
                  <a:lnTo>
                    <a:pt x="3820" y="379"/>
                  </a:lnTo>
                  <a:lnTo>
                    <a:pt x="3809" y="379"/>
                  </a:lnTo>
                  <a:lnTo>
                    <a:pt x="3781" y="379"/>
                  </a:lnTo>
                  <a:lnTo>
                    <a:pt x="3743" y="379"/>
                  </a:lnTo>
                  <a:lnTo>
                    <a:pt x="3698" y="379"/>
                  </a:lnTo>
                  <a:lnTo>
                    <a:pt x="3653" y="379"/>
                  </a:lnTo>
                  <a:lnTo>
                    <a:pt x="3613" y="379"/>
                  </a:lnTo>
                  <a:lnTo>
                    <a:pt x="3586" y="379"/>
                  </a:lnTo>
                  <a:lnTo>
                    <a:pt x="3576" y="379"/>
                  </a:lnTo>
                  <a:lnTo>
                    <a:pt x="3576" y="366"/>
                  </a:lnTo>
                  <a:lnTo>
                    <a:pt x="3576" y="352"/>
                  </a:lnTo>
                  <a:lnTo>
                    <a:pt x="3584" y="340"/>
                  </a:lnTo>
                  <a:lnTo>
                    <a:pt x="3607" y="311"/>
                  </a:lnTo>
                  <a:lnTo>
                    <a:pt x="3641" y="269"/>
                  </a:lnTo>
                  <a:lnTo>
                    <a:pt x="3679" y="220"/>
                  </a:lnTo>
                  <a:lnTo>
                    <a:pt x="3717" y="172"/>
                  </a:lnTo>
                  <a:lnTo>
                    <a:pt x="3750" y="131"/>
                  </a:lnTo>
                  <a:lnTo>
                    <a:pt x="3773" y="101"/>
                  </a:lnTo>
                  <a:lnTo>
                    <a:pt x="3782" y="90"/>
                  </a:lnTo>
                  <a:lnTo>
                    <a:pt x="3774" y="90"/>
                  </a:lnTo>
                  <a:lnTo>
                    <a:pt x="3752" y="90"/>
                  </a:lnTo>
                  <a:lnTo>
                    <a:pt x="3721" y="90"/>
                  </a:lnTo>
                  <a:lnTo>
                    <a:pt x="3686" y="90"/>
                  </a:lnTo>
                  <a:lnTo>
                    <a:pt x="3651" y="90"/>
                  </a:lnTo>
                  <a:lnTo>
                    <a:pt x="3619" y="90"/>
                  </a:lnTo>
                  <a:lnTo>
                    <a:pt x="3598" y="90"/>
                  </a:lnTo>
                  <a:lnTo>
                    <a:pt x="3589" y="90"/>
                  </a:lnTo>
                  <a:lnTo>
                    <a:pt x="3589" y="77"/>
                  </a:lnTo>
                  <a:lnTo>
                    <a:pt x="3589" y="64"/>
                  </a:lnTo>
                  <a:close/>
                  <a:moveTo>
                    <a:pt x="3822" y="64"/>
                  </a:moveTo>
                  <a:lnTo>
                    <a:pt x="3838" y="64"/>
                  </a:lnTo>
                  <a:lnTo>
                    <a:pt x="3855" y="64"/>
                  </a:lnTo>
                  <a:lnTo>
                    <a:pt x="3858" y="77"/>
                  </a:lnTo>
                  <a:lnTo>
                    <a:pt x="3871" y="108"/>
                  </a:lnTo>
                  <a:lnTo>
                    <a:pt x="3886" y="153"/>
                  </a:lnTo>
                  <a:lnTo>
                    <a:pt x="3906" y="205"/>
                  </a:lnTo>
                  <a:lnTo>
                    <a:pt x="3924" y="257"/>
                  </a:lnTo>
                  <a:lnTo>
                    <a:pt x="3941" y="302"/>
                  </a:lnTo>
                  <a:lnTo>
                    <a:pt x="3953" y="333"/>
                  </a:lnTo>
                  <a:lnTo>
                    <a:pt x="3956" y="345"/>
                  </a:lnTo>
                  <a:lnTo>
                    <a:pt x="3957" y="345"/>
                  </a:lnTo>
                  <a:lnTo>
                    <a:pt x="3962" y="333"/>
                  </a:lnTo>
                  <a:lnTo>
                    <a:pt x="3973" y="302"/>
                  </a:lnTo>
                  <a:lnTo>
                    <a:pt x="3989" y="257"/>
                  </a:lnTo>
                  <a:lnTo>
                    <a:pt x="4008" y="205"/>
                  </a:lnTo>
                  <a:lnTo>
                    <a:pt x="4026" y="153"/>
                  </a:lnTo>
                  <a:lnTo>
                    <a:pt x="4043" y="108"/>
                  </a:lnTo>
                  <a:lnTo>
                    <a:pt x="4054" y="77"/>
                  </a:lnTo>
                  <a:lnTo>
                    <a:pt x="4059" y="64"/>
                  </a:lnTo>
                  <a:lnTo>
                    <a:pt x="4075" y="64"/>
                  </a:lnTo>
                  <a:lnTo>
                    <a:pt x="4090" y="64"/>
                  </a:lnTo>
                  <a:lnTo>
                    <a:pt x="4085" y="78"/>
                  </a:lnTo>
                  <a:lnTo>
                    <a:pt x="4072" y="113"/>
                  </a:lnTo>
                  <a:lnTo>
                    <a:pt x="4053" y="164"/>
                  </a:lnTo>
                  <a:lnTo>
                    <a:pt x="4032" y="222"/>
                  </a:lnTo>
                  <a:lnTo>
                    <a:pt x="4011" y="279"/>
                  </a:lnTo>
                  <a:lnTo>
                    <a:pt x="3991" y="329"/>
                  </a:lnTo>
                  <a:lnTo>
                    <a:pt x="3979" y="364"/>
                  </a:lnTo>
                  <a:lnTo>
                    <a:pt x="3973" y="379"/>
                  </a:lnTo>
                  <a:lnTo>
                    <a:pt x="3956" y="379"/>
                  </a:lnTo>
                  <a:lnTo>
                    <a:pt x="3939" y="379"/>
                  </a:lnTo>
                  <a:lnTo>
                    <a:pt x="3933" y="364"/>
                  </a:lnTo>
                  <a:lnTo>
                    <a:pt x="3921" y="329"/>
                  </a:lnTo>
                  <a:lnTo>
                    <a:pt x="3902" y="279"/>
                  </a:lnTo>
                  <a:lnTo>
                    <a:pt x="3880" y="222"/>
                  </a:lnTo>
                  <a:lnTo>
                    <a:pt x="3860" y="164"/>
                  </a:lnTo>
                  <a:lnTo>
                    <a:pt x="3840" y="113"/>
                  </a:lnTo>
                  <a:lnTo>
                    <a:pt x="3827" y="78"/>
                  </a:lnTo>
                  <a:lnTo>
                    <a:pt x="3822" y="64"/>
                  </a:lnTo>
                  <a:close/>
                  <a:moveTo>
                    <a:pt x="4250" y="57"/>
                  </a:moveTo>
                  <a:lnTo>
                    <a:pt x="4267" y="58"/>
                  </a:lnTo>
                  <a:lnTo>
                    <a:pt x="4283" y="61"/>
                  </a:lnTo>
                  <a:lnTo>
                    <a:pt x="4299" y="66"/>
                  </a:lnTo>
                  <a:lnTo>
                    <a:pt x="4314" y="70"/>
                  </a:lnTo>
                  <a:lnTo>
                    <a:pt x="4327" y="78"/>
                  </a:lnTo>
                  <a:lnTo>
                    <a:pt x="4339" y="86"/>
                  </a:lnTo>
                  <a:lnTo>
                    <a:pt x="4350" y="96"/>
                  </a:lnTo>
                  <a:lnTo>
                    <a:pt x="4360" y="107"/>
                  </a:lnTo>
                  <a:lnTo>
                    <a:pt x="4368" y="119"/>
                  </a:lnTo>
                  <a:lnTo>
                    <a:pt x="4376" y="131"/>
                  </a:lnTo>
                  <a:lnTo>
                    <a:pt x="4382" y="145"/>
                  </a:lnTo>
                  <a:lnTo>
                    <a:pt x="4387" y="159"/>
                  </a:lnTo>
                  <a:lnTo>
                    <a:pt x="4392" y="175"/>
                  </a:lnTo>
                  <a:lnTo>
                    <a:pt x="4395" y="189"/>
                  </a:lnTo>
                  <a:lnTo>
                    <a:pt x="4396" y="205"/>
                  </a:lnTo>
                  <a:lnTo>
                    <a:pt x="4397" y="222"/>
                  </a:lnTo>
                  <a:lnTo>
                    <a:pt x="4396" y="237"/>
                  </a:lnTo>
                  <a:lnTo>
                    <a:pt x="4395" y="253"/>
                  </a:lnTo>
                  <a:lnTo>
                    <a:pt x="4392" y="268"/>
                  </a:lnTo>
                  <a:lnTo>
                    <a:pt x="4387" y="283"/>
                  </a:lnTo>
                  <a:lnTo>
                    <a:pt x="4382" y="297"/>
                  </a:lnTo>
                  <a:lnTo>
                    <a:pt x="4376" y="311"/>
                  </a:lnTo>
                  <a:lnTo>
                    <a:pt x="4368" y="323"/>
                  </a:lnTo>
                  <a:lnTo>
                    <a:pt x="4360" y="335"/>
                  </a:lnTo>
                  <a:lnTo>
                    <a:pt x="4350" y="346"/>
                  </a:lnTo>
                  <a:lnTo>
                    <a:pt x="4339" y="356"/>
                  </a:lnTo>
                  <a:lnTo>
                    <a:pt x="4327" y="364"/>
                  </a:lnTo>
                  <a:lnTo>
                    <a:pt x="4314" y="372"/>
                  </a:lnTo>
                  <a:lnTo>
                    <a:pt x="4299" y="378"/>
                  </a:lnTo>
                  <a:lnTo>
                    <a:pt x="4283" y="381"/>
                  </a:lnTo>
                  <a:lnTo>
                    <a:pt x="4267" y="384"/>
                  </a:lnTo>
                  <a:lnTo>
                    <a:pt x="4250" y="385"/>
                  </a:lnTo>
                  <a:lnTo>
                    <a:pt x="4232" y="384"/>
                  </a:lnTo>
                  <a:lnTo>
                    <a:pt x="4215" y="381"/>
                  </a:lnTo>
                  <a:lnTo>
                    <a:pt x="4199" y="378"/>
                  </a:lnTo>
                  <a:lnTo>
                    <a:pt x="4184" y="372"/>
                  </a:lnTo>
                  <a:lnTo>
                    <a:pt x="4171" y="364"/>
                  </a:lnTo>
                  <a:lnTo>
                    <a:pt x="4159" y="356"/>
                  </a:lnTo>
                  <a:lnTo>
                    <a:pt x="4148" y="346"/>
                  </a:lnTo>
                  <a:lnTo>
                    <a:pt x="4139" y="335"/>
                  </a:lnTo>
                  <a:lnTo>
                    <a:pt x="4129" y="323"/>
                  </a:lnTo>
                  <a:lnTo>
                    <a:pt x="4122" y="311"/>
                  </a:lnTo>
                  <a:lnTo>
                    <a:pt x="4116" y="297"/>
                  </a:lnTo>
                  <a:lnTo>
                    <a:pt x="4111" y="283"/>
                  </a:lnTo>
                  <a:lnTo>
                    <a:pt x="4106" y="268"/>
                  </a:lnTo>
                  <a:lnTo>
                    <a:pt x="4104" y="253"/>
                  </a:lnTo>
                  <a:lnTo>
                    <a:pt x="4101" y="237"/>
                  </a:lnTo>
                  <a:lnTo>
                    <a:pt x="4101" y="222"/>
                  </a:lnTo>
                  <a:lnTo>
                    <a:pt x="4101" y="205"/>
                  </a:lnTo>
                  <a:lnTo>
                    <a:pt x="4104" y="189"/>
                  </a:lnTo>
                  <a:lnTo>
                    <a:pt x="4106" y="175"/>
                  </a:lnTo>
                  <a:lnTo>
                    <a:pt x="4111" y="159"/>
                  </a:lnTo>
                  <a:lnTo>
                    <a:pt x="4116" y="145"/>
                  </a:lnTo>
                  <a:lnTo>
                    <a:pt x="4122" y="131"/>
                  </a:lnTo>
                  <a:lnTo>
                    <a:pt x="4129" y="119"/>
                  </a:lnTo>
                  <a:lnTo>
                    <a:pt x="4139" y="107"/>
                  </a:lnTo>
                  <a:lnTo>
                    <a:pt x="4148" y="96"/>
                  </a:lnTo>
                  <a:lnTo>
                    <a:pt x="4159" y="86"/>
                  </a:lnTo>
                  <a:lnTo>
                    <a:pt x="4171" y="78"/>
                  </a:lnTo>
                  <a:lnTo>
                    <a:pt x="4184" y="70"/>
                  </a:lnTo>
                  <a:lnTo>
                    <a:pt x="4199" y="66"/>
                  </a:lnTo>
                  <a:lnTo>
                    <a:pt x="4215" y="61"/>
                  </a:lnTo>
                  <a:lnTo>
                    <a:pt x="4232" y="58"/>
                  </a:lnTo>
                  <a:lnTo>
                    <a:pt x="4250" y="57"/>
                  </a:lnTo>
                  <a:close/>
                  <a:moveTo>
                    <a:pt x="4250" y="360"/>
                  </a:moveTo>
                  <a:lnTo>
                    <a:pt x="4264" y="358"/>
                  </a:lnTo>
                  <a:lnTo>
                    <a:pt x="4277" y="356"/>
                  </a:lnTo>
                  <a:lnTo>
                    <a:pt x="4291" y="352"/>
                  </a:lnTo>
                  <a:lnTo>
                    <a:pt x="4303" y="348"/>
                  </a:lnTo>
                  <a:lnTo>
                    <a:pt x="4314" y="341"/>
                  </a:lnTo>
                  <a:lnTo>
                    <a:pt x="4323" y="334"/>
                  </a:lnTo>
                  <a:lnTo>
                    <a:pt x="4332" y="326"/>
                  </a:lnTo>
                  <a:lnTo>
                    <a:pt x="4339" y="316"/>
                  </a:lnTo>
                  <a:lnTo>
                    <a:pt x="4346" y="306"/>
                  </a:lnTo>
                  <a:lnTo>
                    <a:pt x="4351" y="295"/>
                  </a:lnTo>
                  <a:lnTo>
                    <a:pt x="4356" y="283"/>
                  </a:lnTo>
                  <a:lnTo>
                    <a:pt x="4361" y="271"/>
                  </a:lnTo>
                  <a:lnTo>
                    <a:pt x="4363" y="259"/>
                  </a:lnTo>
                  <a:lnTo>
                    <a:pt x="4366" y="247"/>
                  </a:lnTo>
                  <a:lnTo>
                    <a:pt x="4367" y="234"/>
                  </a:lnTo>
                  <a:lnTo>
                    <a:pt x="4367" y="222"/>
                  </a:lnTo>
                  <a:lnTo>
                    <a:pt x="4367" y="208"/>
                  </a:lnTo>
                  <a:lnTo>
                    <a:pt x="4366" y="195"/>
                  </a:lnTo>
                  <a:lnTo>
                    <a:pt x="4363" y="183"/>
                  </a:lnTo>
                  <a:lnTo>
                    <a:pt x="4361" y="171"/>
                  </a:lnTo>
                  <a:lnTo>
                    <a:pt x="4356" y="159"/>
                  </a:lnTo>
                  <a:lnTo>
                    <a:pt x="4351" y="147"/>
                  </a:lnTo>
                  <a:lnTo>
                    <a:pt x="4346" y="136"/>
                  </a:lnTo>
                  <a:lnTo>
                    <a:pt x="4339" y="126"/>
                  </a:lnTo>
                  <a:lnTo>
                    <a:pt x="4332" y="116"/>
                  </a:lnTo>
                  <a:lnTo>
                    <a:pt x="4323" y="108"/>
                  </a:lnTo>
                  <a:lnTo>
                    <a:pt x="4314" y="101"/>
                  </a:lnTo>
                  <a:lnTo>
                    <a:pt x="4303" y="95"/>
                  </a:lnTo>
                  <a:lnTo>
                    <a:pt x="4291" y="90"/>
                  </a:lnTo>
                  <a:lnTo>
                    <a:pt x="4277" y="86"/>
                  </a:lnTo>
                  <a:lnTo>
                    <a:pt x="4264" y="84"/>
                  </a:lnTo>
                  <a:lnTo>
                    <a:pt x="4250" y="83"/>
                  </a:lnTo>
                  <a:lnTo>
                    <a:pt x="4234" y="84"/>
                  </a:lnTo>
                  <a:lnTo>
                    <a:pt x="4221" y="86"/>
                  </a:lnTo>
                  <a:lnTo>
                    <a:pt x="4207" y="90"/>
                  </a:lnTo>
                  <a:lnTo>
                    <a:pt x="4195" y="95"/>
                  </a:lnTo>
                  <a:lnTo>
                    <a:pt x="4184" y="101"/>
                  </a:lnTo>
                  <a:lnTo>
                    <a:pt x="4175" y="108"/>
                  </a:lnTo>
                  <a:lnTo>
                    <a:pt x="4166" y="116"/>
                  </a:lnTo>
                  <a:lnTo>
                    <a:pt x="4159" y="126"/>
                  </a:lnTo>
                  <a:lnTo>
                    <a:pt x="4152" y="136"/>
                  </a:lnTo>
                  <a:lnTo>
                    <a:pt x="4146" y="147"/>
                  </a:lnTo>
                  <a:lnTo>
                    <a:pt x="4141" y="159"/>
                  </a:lnTo>
                  <a:lnTo>
                    <a:pt x="4137" y="171"/>
                  </a:lnTo>
                  <a:lnTo>
                    <a:pt x="4135" y="183"/>
                  </a:lnTo>
                  <a:lnTo>
                    <a:pt x="4133" y="195"/>
                  </a:lnTo>
                  <a:lnTo>
                    <a:pt x="4131" y="208"/>
                  </a:lnTo>
                  <a:lnTo>
                    <a:pt x="4131" y="222"/>
                  </a:lnTo>
                  <a:lnTo>
                    <a:pt x="4131" y="234"/>
                  </a:lnTo>
                  <a:lnTo>
                    <a:pt x="4133" y="247"/>
                  </a:lnTo>
                  <a:lnTo>
                    <a:pt x="4135" y="259"/>
                  </a:lnTo>
                  <a:lnTo>
                    <a:pt x="4137" y="271"/>
                  </a:lnTo>
                  <a:lnTo>
                    <a:pt x="4141" y="283"/>
                  </a:lnTo>
                  <a:lnTo>
                    <a:pt x="4146" y="295"/>
                  </a:lnTo>
                  <a:lnTo>
                    <a:pt x="4152" y="306"/>
                  </a:lnTo>
                  <a:lnTo>
                    <a:pt x="4159" y="316"/>
                  </a:lnTo>
                  <a:lnTo>
                    <a:pt x="4166" y="326"/>
                  </a:lnTo>
                  <a:lnTo>
                    <a:pt x="4175" y="334"/>
                  </a:lnTo>
                  <a:lnTo>
                    <a:pt x="4184" y="341"/>
                  </a:lnTo>
                  <a:lnTo>
                    <a:pt x="4195" y="348"/>
                  </a:lnTo>
                  <a:lnTo>
                    <a:pt x="4207" y="352"/>
                  </a:lnTo>
                  <a:lnTo>
                    <a:pt x="4221" y="356"/>
                  </a:lnTo>
                  <a:lnTo>
                    <a:pt x="4234" y="358"/>
                  </a:lnTo>
                  <a:lnTo>
                    <a:pt x="4250" y="360"/>
                  </a:lnTo>
                  <a:close/>
                  <a:moveTo>
                    <a:pt x="4570" y="64"/>
                  </a:moveTo>
                  <a:lnTo>
                    <a:pt x="4585" y="64"/>
                  </a:lnTo>
                  <a:lnTo>
                    <a:pt x="4600" y="64"/>
                  </a:lnTo>
                  <a:lnTo>
                    <a:pt x="4600" y="74"/>
                  </a:lnTo>
                  <a:lnTo>
                    <a:pt x="4600" y="100"/>
                  </a:lnTo>
                  <a:lnTo>
                    <a:pt x="4600" y="136"/>
                  </a:lnTo>
                  <a:lnTo>
                    <a:pt x="4600" y="177"/>
                  </a:lnTo>
                  <a:lnTo>
                    <a:pt x="4600" y="219"/>
                  </a:lnTo>
                  <a:lnTo>
                    <a:pt x="4600" y="256"/>
                  </a:lnTo>
                  <a:lnTo>
                    <a:pt x="4600" y="281"/>
                  </a:lnTo>
                  <a:lnTo>
                    <a:pt x="4600" y="291"/>
                  </a:lnTo>
                  <a:lnTo>
                    <a:pt x="4600" y="303"/>
                  </a:lnTo>
                  <a:lnTo>
                    <a:pt x="4599" y="314"/>
                  </a:lnTo>
                  <a:lnTo>
                    <a:pt x="4597" y="323"/>
                  </a:lnTo>
                  <a:lnTo>
                    <a:pt x="4595" y="333"/>
                  </a:lnTo>
                  <a:lnTo>
                    <a:pt x="4593" y="341"/>
                  </a:lnTo>
                  <a:lnTo>
                    <a:pt x="4589" y="349"/>
                  </a:lnTo>
                  <a:lnTo>
                    <a:pt x="4584" y="356"/>
                  </a:lnTo>
                  <a:lnTo>
                    <a:pt x="4579" y="362"/>
                  </a:lnTo>
                  <a:lnTo>
                    <a:pt x="4573" y="367"/>
                  </a:lnTo>
                  <a:lnTo>
                    <a:pt x="4567" y="372"/>
                  </a:lnTo>
                  <a:lnTo>
                    <a:pt x="4560" y="377"/>
                  </a:lnTo>
                  <a:lnTo>
                    <a:pt x="4552" y="379"/>
                  </a:lnTo>
                  <a:lnTo>
                    <a:pt x="4542" y="381"/>
                  </a:lnTo>
                  <a:lnTo>
                    <a:pt x="4532" y="384"/>
                  </a:lnTo>
                  <a:lnTo>
                    <a:pt x="4520" y="385"/>
                  </a:lnTo>
                  <a:lnTo>
                    <a:pt x="4508" y="385"/>
                  </a:lnTo>
                  <a:lnTo>
                    <a:pt x="4496" y="385"/>
                  </a:lnTo>
                  <a:lnTo>
                    <a:pt x="4484" y="383"/>
                  </a:lnTo>
                  <a:lnTo>
                    <a:pt x="4473" y="380"/>
                  </a:lnTo>
                  <a:lnTo>
                    <a:pt x="4465" y="375"/>
                  </a:lnTo>
                  <a:lnTo>
                    <a:pt x="4456" y="372"/>
                  </a:lnTo>
                  <a:lnTo>
                    <a:pt x="4449" y="366"/>
                  </a:lnTo>
                  <a:lnTo>
                    <a:pt x="4443" y="358"/>
                  </a:lnTo>
                  <a:lnTo>
                    <a:pt x="4438" y="352"/>
                  </a:lnTo>
                  <a:lnTo>
                    <a:pt x="4433" y="344"/>
                  </a:lnTo>
                  <a:lnTo>
                    <a:pt x="4430" y="335"/>
                  </a:lnTo>
                  <a:lnTo>
                    <a:pt x="4426" y="327"/>
                  </a:lnTo>
                  <a:lnTo>
                    <a:pt x="4425" y="317"/>
                  </a:lnTo>
                  <a:lnTo>
                    <a:pt x="4421" y="298"/>
                  </a:lnTo>
                  <a:lnTo>
                    <a:pt x="4421" y="277"/>
                  </a:lnTo>
                  <a:lnTo>
                    <a:pt x="4436" y="277"/>
                  </a:lnTo>
                  <a:lnTo>
                    <a:pt x="4451" y="277"/>
                  </a:lnTo>
                  <a:lnTo>
                    <a:pt x="4451" y="288"/>
                  </a:lnTo>
                  <a:lnTo>
                    <a:pt x="4451" y="302"/>
                  </a:lnTo>
                  <a:lnTo>
                    <a:pt x="4454" y="315"/>
                  </a:lnTo>
                  <a:lnTo>
                    <a:pt x="4459" y="328"/>
                  </a:lnTo>
                  <a:lnTo>
                    <a:pt x="4461" y="335"/>
                  </a:lnTo>
                  <a:lnTo>
                    <a:pt x="4465" y="340"/>
                  </a:lnTo>
                  <a:lnTo>
                    <a:pt x="4469" y="346"/>
                  </a:lnTo>
                  <a:lnTo>
                    <a:pt x="4475" y="350"/>
                  </a:lnTo>
                  <a:lnTo>
                    <a:pt x="4483" y="355"/>
                  </a:lnTo>
                  <a:lnTo>
                    <a:pt x="4491" y="357"/>
                  </a:lnTo>
                  <a:lnTo>
                    <a:pt x="4501" y="358"/>
                  </a:lnTo>
                  <a:lnTo>
                    <a:pt x="4512" y="360"/>
                  </a:lnTo>
                  <a:lnTo>
                    <a:pt x="4519" y="360"/>
                  </a:lnTo>
                  <a:lnTo>
                    <a:pt x="4527" y="358"/>
                  </a:lnTo>
                  <a:lnTo>
                    <a:pt x="4533" y="357"/>
                  </a:lnTo>
                  <a:lnTo>
                    <a:pt x="4539" y="355"/>
                  </a:lnTo>
                  <a:lnTo>
                    <a:pt x="4545" y="352"/>
                  </a:lnTo>
                  <a:lnTo>
                    <a:pt x="4550" y="349"/>
                  </a:lnTo>
                  <a:lnTo>
                    <a:pt x="4554" y="345"/>
                  </a:lnTo>
                  <a:lnTo>
                    <a:pt x="4558" y="340"/>
                  </a:lnTo>
                  <a:lnTo>
                    <a:pt x="4561" y="335"/>
                  </a:lnTo>
                  <a:lnTo>
                    <a:pt x="4564" y="329"/>
                  </a:lnTo>
                  <a:lnTo>
                    <a:pt x="4566" y="322"/>
                  </a:lnTo>
                  <a:lnTo>
                    <a:pt x="4567" y="315"/>
                  </a:lnTo>
                  <a:lnTo>
                    <a:pt x="4570" y="298"/>
                  </a:lnTo>
                  <a:lnTo>
                    <a:pt x="4570" y="279"/>
                  </a:lnTo>
                  <a:lnTo>
                    <a:pt x="4570" y="269"/>
                  </a:lnTo>
                  <a:lnTo>
                    <a:pt x="4570" y="245"/>
                  </a:lnTo>
                  <a:lnTo>
                    <a:pt x="4570" y="211"/>
                  </a:lnTo>
                  <a:lnTo>
                    <a:pt x="4570" y="171"/>
                  </a:lnTo>
                  <a:lnTo>
                    <a:pt x="4570" y="132"/>
                  </a:lnTo>
                  <a:lnTo>
                    <a:pt x="4570" y="97"/>
                  </a:lnTo>
                  <a:lnTo>
                    <a:pt x="4570" y="73"/>
                  </a:lnTo>
                  <a:lnTo>
                    <a:pt x="4570" y="64"/>
                  </a:lnTo>
                  <a:close/>
                  <a:moveTo>
                    <a:pt x="4663" y="64"/>
                  </a:moveTo>
                  <a:lnTo>
                    <a:pt x="4672" y="64"/>
                  </a:lnTo>
                  <a:lnTo>
                    <a:pt x="4696" y="64"/>
                  </a:lnTo>
                  <a:lnTo>
                    <a:pt x="4731" y="64"/>
                  </a:lnTo>
                  <a:lnTo>
                    <a:pt x="4771" y="64"/>
                  </a:lnTo>
                  <a:lnTo>
                    <a:pt x="4811" y="64"/>
                  </a:lnTo>
                  <a:lnTo>
                    <a:pt x="4846" y="64"/>
                  </a:lnTo>
                  <a:lnTo>
                    <a:pt x="4870" y="64"/>
                  </a:lnTo>
                  <a:lnTo>
                    <a:pt x="4880" y="64"/>
                  </a:lnTo>
                  <a:lnTo>
                    <a:pt x="4880" y="77"/>
                  </a:lnTo>
                  <a:lnTo>
                    <a:pt x="4880" y="90"/>
                  </a:lnTo>
                  <a:lnTo>
                    <a:pt x="4872" y="90"/>
                  </a:lnTo>
                  <a:lnTo>
                    <a:pt x="4851" y="90"/>
                  </a:lnTo>
                  <a:lnTo>
                    <a:pt x="4821" y="90"/>
                  </a:lnTo>
                  <a:lnTo>
                    <a:pt x="4787" y="90"/>
                  </a:lnTo>
                  <a:lnTo>
                    <a:pt x="4752" y="90"/>
                  </a:lnTo>
                  <a:lnTo>
                    <a:pt x="4722" y="90"/>
                  </a:lnTo>
                  <a:lnTo>
                    <a:pt x="4701" y="90"/>
                  </a:lnTo>
                  <a:lnTo>
                    <a:pt x="4693" y="90"/>
                  </a:lnTo>
                  <a:lnTo>
                    <a:pt x="4693" y="107"/>
                  </a:lnTo>
                  <a:lnTo>
                    <a:pt x="4693" y="147"/>
                  </a:lnTo>
                  <a:lnTo>
                    <a:pt x="4693" y="185"/>
                  </a:lnTo>
                  <a:lnTo>
                    <a:pt x="4693" y="204"/>
                  </a:lnTo>
                  <a:lnTo>
                    <a:pt x="4721" y="204"/>
                  </a:lnTo>
                  <a:lnTo>
                    <a:pt x="4781" y="204"/>
                  </a:lnTo>
                  <a:lnTo>
                    <a:pt x="4840" y="204"/>
                  </a:lnTo>
                  <a:lnTo>
                    <a:pt x="4868" y="204"/>
                  </a:lnTo>
                  <a:lnTo>
                    <a:pt x="4868" y="216"/>
                  </a:lnTo>
                  <a:lnTo>
                    <a:pt x="4868" y="229"/>
                  </a:lnTo>
                  <a:lnTo>
                    <a:pt x="4840" y="229"/>
                  </a:lnTo>
                  <a:lnTo>
                    <a:pt x="4781" y="229"/>
                  </a:lnTo>
                  <a:lnTo>
                    <a:pt x="4721" y="229"/>
                  </a:lnTo>
                  <a:lnTo>
                    <a:pt x="4693" y="229"/>
                  </a:lnTo>
                  <a:lnTo>
                    <a:pt x="4693" y="248"/>
                  </a:lnTo>
                  <a:lnTo>
                    <a:pt x="4693" y="291"/>
                  </a:lnTo>
                  <a:lnTo>
                    <a:pt x="4693" y="333"/>
                  </a:lnTo>
                  <a:lnTo>
                    <a:pt x="4693" y="352"/>
                  </a:lnTo>
                  <a:lnTo>
                    <a:pt x="4701" y="352"/>
                  </a:lnTo>
                  <a:lnTo>
                    <a:pt x="4723" y="352"/>
                  </a:lnTo>
                  <a:lnTo>
                    <a:pt x="4753" y="352"/>
                  </a:lnTo>
                  <a:lnTo>
                    <a:pt x="4787" y="352"/>
                  </a:lnTo>
                  <a:lnTo>
                    <a:pt x="4822" y="352"/>
                  </a:lnTo>
                  <a:lnTo>
                    <a:pt x="4852" y="352"/>
                  </a:lnTo>
                  <a:lnTo>
                    <a:pt x="4874" y="352"/>
                  </a:lnTo>
                  <a:lnTo>
                    <a:pt x="4882" y="352"/>
                  </a:lnTo>
                  <a:lnTo>
                    <a:pt x="4882" y="366"/>
                  </a:lnTo>
                  <a:lnTo>
                    <a:pt x="4882" y="379"/>
                  </a:lnTo>
                  <a:lnTo>
                    <a:pt x="4873" y="379"/>
                  </a:lnTo>
                  <a:lnTo>
                    <a:pt x="4847" y="379"/>
                  </a:lnTo>
                  <a:lnTo>
                    <a:pt x="4812" y="379"/>
                  </a:lnTo>
                  <a:lnTo>
                    <a:pt x="4773" y="379"/>
                  </a:lnTo>
                  <a:lnTo>
                    <a:pt x="4733" y="379"/>
                  </a:lnTo>
                  <a:lnTo>
                    <a:pt x="4698" y="379"/>
                  </a:lnTo>
                  <a:lnTo>
                    <a:pt x="4672" y="379"/>
                  </a:lnTo>
                  <a:lnTo>
                    <a:pt x="4663" y="379"/>
                  </a:lnTo>
                  <a:lnTo>
                    <a:pt x="4663" y="364"/>
                  </a:lnTo>
                  <a:lnTo>
                    <a:pt x="4663" y="329"/>
                  </a:lnTo>
                  <a:lnTo>
                    <a:pt x="4663" y="279"/>
                  </a:lnTo>
                  <a:lnTo>
                    <a:pt x="4663" y="222"/>
                  </a:lnTo>
                  <a:lnTo>
                    <a:pt x="4663" y="164"/>
                  </a:lnTo>
                  <a:lnTo>
                    <a:pt x="4663" y="113"/>
                  </a:lnTo>
                  <a:lnTo>
                    <a:pt x="4663" y="78"/>
                  </a:lnTo>
                  <a:lnTo>
                    <a:pt x="4663" y="64"/>
                  </a:lnTo>
                  <a:close/>
                  <a:moveTo>
                    <a:pt x="5012" y="64"/>
                  </a:moveTo>
                  <a:lnTo>
                    <a:pt x="5027" y="64"/>
                  </a:lnTo>
                  <a:lnTo>
                    <a:pt x="5043" y="64"/>
                  </a:lnTo>
                  <a:lnTo>
                    <a:pt x="5048" y="77"/>
                  </a:lnTo>
                  <a:lnTo>
                    <a:pt x="5059" y="108"/>
                  </a:lnTo>
                  <a:lnTo>
                    <a:pt x="5076" y="153"/>
                  </a:lnTo>
                  <a:lnTo>
                    <a:pt x="5094" y="205"/>
                  </a:lnTo>
                  <a:lnTo>
                    <a:pt x="5113" y="257"/>
                  </a:lnTo>
                  <a:lnTo>
                    <a:pt x="5129" y="302"/>
                  </a:lnTo>
                  <a:lnTo>
                    <a:pt x="5141" y="333"/>
                  </a:lnTo>
                  <a:lnTo>
                    <a:pt x="5146" y="345"/>
                  </a:lnTo>
                  <a:lnTo>
                    <a:pt x="5150" y="333"/>
                  </a:lnTo>
                  <a:lnTo>
                    <a:pt x="5161" y="302"/>
                  </a:lnTo>
                  <a:lnTo>
                    <a:pt x="5178" y="257"/>
                  </a:lnTo>
                  <a:lnTo>
                    <a:pt x="5196" y="205"/>
                  </a:lnTo>
                  <a:lnTo>
                    <a:pt x="5216" y="153"/>
                  </a:lnTo>
                  <a:lnTo>
                    <a:pt x="5231" y="108"/>
                  </a:lnTo>
                  <a:lnTo>
                    <a:pt x="5243" y="77"/>
                  </a:lnTo>
                  <a:lnTo>
                    <a:pt x="5247" y="64"/>
                  </a:lnTo>
                  <a:lnTo>
                    <a:pt x="5263" y="64"/>
                  </a:lnTo>
                  <a:lnTo>
                    <a:pt x="5278" y="64"/>
                  </a:lnTo>
                  <a:lnTo>
                    <a:pt x="5274" y="78"/>
                  </a:lnTo>
                  <a:lnTo>
                    <a:pt x="5260" y="113"/>
                  </a:lnTo>
                  <a:lnTo>
                    <a:pt x="5242" y="164"/>
                  </a:lnTo>
                  <a:lnTo>
                    <a:pt x="5220" y="222"/>
                  </a:lnTo>
                  <a:lnTo>
                    <a:pt x="5199" y="279"/>
                  </a:lnTo>
                  <a:lnTo>
                    <a:pt x="5181" y="329"/>
                  </a:lnTo>
                  <a:lnTo>
                    <a:pt x="5167" y="364"/>
                  </a:lnTo>
                  <a:lnTo>
                    <a:pt x="5163" y="379"/>
                  </a:lnTo>
                  <a:lnTo>
                    <a:pt x="5144" y="379"/>
                  </a:lnTo>
                  <a:lnTo>
                    <a:pt x="5128" y="379"/>
                  </a:lnTo>
                  <a:lnTo>
                    <a:pt x="5123" y="364"/>
                  </a:lnTo>
                  <a:lnTo>
                    <a:pt x="5109" y="329"/>
                  </a:lnTo>
                  <a:lnTo>
                    <a:pt x="5091" y="279"/>
                  </a:lnTo>
                  <a:lnTo>
                    <a:pt x="5070" y="222"/>
                  </a:lnTo>
                  <a:lnTo>
                    <a:pt x="5048" y="164"/>
                  </a:lnTo>
                  <a:lnTo>
                    <a:pt x="5030" y="113"/>
                  </a:lnTo>
                  <a:lnTo>
                    <a:pt x="5016" y="78"/>
                  </a:lnTo>
                  <a:lnTo>
                    <a:pt x="5012" y="64"/>
                  </a:lnTo>
                  <a:close/>
                  <a:moveTo>
                    <a:pt x="5291" y="64"/>
                  </a:moveTo>
                  <a:lnTo>
                    <a:pt x="5301" y="64"/>
                  </a:lnTo>
                  <a:lnTo>
                    <a:pt x="5327" y="64"/>
                  </a:lnTo>
                  <a:lnTo>
                    <a:pt x="5363" y="64"/>
                  </a:lnTo>
                  <a:lnTo>
                    <a:pt x="5404" y="64"/>
                  </a:lnTo>
                  <a:lnTo>
                    <a:pt x="5445" y="64"/>
                  </a:lnTo>
                  <a:lnTo>
                    <a:pt x="5481" y="64"/>
                  </a:lnTo>
                  <a:lnTo>
                    <a:pt x="5508" y="64"/>
                  </a:lnTo>
                  <a:lnTo>
                    <a:pt x="5518" y="64"/>
                  </a:lnTo>
                  <a:lnTo>
                    <a:pt x="5518" y="77"/>
                  </a:lnTo>
                  <a:lnTo>
                    <a:pt x="5518" y="90"/>
                  </a:lnTo>
                  <a:lnTo>
                    <a:pt x="5508" y="102"/>
                  </a:lnTo>
                  <a:lnTo>
                    <a:pt x="5485" y="131"/>
                  </a:lnTo>
                  <a:lnTo>
                    <a:pt x="5451" y="173"/>
                  </a:lnTo>
                  <a:lnTo>
                    <a:pt x="5414" y="222"/>
                  </a:lnTo>
                  <a:lnTo>
                    <a:pt x="5376" y="270"/>
                  </a:lnTo>
                  <a:lnTo>
                    <a:pt x="5342" y="312"/>
                  </a:lnTo>
                  <a:lnTo>
                    <a:pt x="5320" y="341"/>
                  </a:lnTo>
                  <a:lnTo>
                    <a:pt x="5311" y="352"/>
                  </a:lnTo>
                  <a:lnTo>
                    <a:pt x="5320" y="352"/>
                  </a:lnTo>
                  <a:lnTo>
                    <a:pt x="5344" y="352"/>
                  </a:lnTo>
                  <a:lnTo>
                    <a:pt x="5377" y="352"/>
                  </a:lnTo>
                  <a:lnTo>
                    <a:pt x="5416" y="352"/>
                  </a:lnTo>
                  <a:lnTo>
                    <a:pt x="5455" y="352"/>
                  </a:lnTo>
                  <a:lnTo>
                    <a:pt x="5489" y="352"/>
                  </a:lnTo>
                  <a:lnTo>
                    <a:pt x="5513" y="352"/>
                  </a:lnTo>
                  <a:lnTo>
                    <a:pt x="5521" y="352"/>
                  </a:lnTo>
                  <a:lnTo>
                    <a:pt x="5521" y="366"/>
                  </a:lnTo>
                  <a:lnTo>
                    <a:pt x="5521" y="379"/>
                  </a:lnTo>
                  <a:lnTo>
                    <a:pt x="5511" y="379"/>
                  </a:lnTo>
                  <a:lnTo>
                    <a:pt x="5484" y="379"/>
                  </a:lnTo>
                  <a:lnTo>
                    <a:pt x="5444" y="379"/>
                  </a:lnTo>
                  <a:lnTo>
                    <a:pt x="5399" y="379"/>
                  </a:lnTo>
                  <a:lnTo>
                    <a:pt x="5355" y="379"/>
                  </a:lnTo>
                  <a:lnTo>
                    <a:pt x="5315" y="379"/>
                  </a:lnTo>
                  <a:lnTo>
                    <a:pt x="5288" y="379"/>
                  </a:lnTo>
                  <a:lnTo>
                    <a:pt x="5277" y="379"/>
                  </a:lnTo>
                  <a:lnTo>
                    <a:pt x="5277" y="366"/>
                  </a:lnTo>
                  <a:lnTo>
                    <a:pt x="5277" y="352"/>
                  </a:lnTo>
                  <a:lnTo>
                    <a:pt x="5286" y="340"/>
                  </a:lnTo>
                  <a:lnTo>
                    <a:pt x="5310" y="311"/>
                  </a:lnTo>
                  <a:lnTo>
                    <a:pt x="5342" y="269"/>
                  </a:lnTo>
                  <a:lnTo>
                    <a:pt x="5380" y="220"/>
                  </a:lnTo>
                  <a:lnTo>
                    <a:pt x="5419" y="172"/>
                  </a:lnTo>
                  <a:lnTo>
                    <a:pt x="5451" y="131"/>
                  </a:lnTo>
                  <a:lnTo>
                    <a:pt x="5475" y="101"/>
                  </a:lnTo>
                  <a:lnTo>
                    <a:pt x="5484" y="90"/>
                  </a:lnTo>
                  <a:lnTo>
                    <a:pt x="5475" y="90"/>
                  </a:lnTo>
                  <a:lnTo>
                    <a:pt x="5454" y="90"/>
                  </a:lnTo>
                  <a:lnTo>
                    <a:pt x="5422" y="90"/>
                  </a:lnTo>
                  <a:lnTo>
                    <a:pt x="5387" y="90"/>
                  </a:lnTo>
                  <a:lnTo>
                    <a:pt x="5352" y="90"/>
                  </a:lnTo>
                  <a:lnTo>
                    <a:pt x="5321" y="90"/>
                  </a:lnTo>
                  <a:lnTo>
                    <a:pt x="5299" y="90"/>
                  </a:lnTo>
                  <a:lnTo>
                    <a:pt x="5291" y="90"/>
                  </a:lnTo>
                  <a:lnTo>
                    <a:pt x="5291" y="77"/>
                  </a:lnTo>
                  <a:lnTo>
                    <a:pt x="5291" y="64"/>
                  </a:lnTo>
                  <a:close/>
                  <a:moveTo>
                    <a:pt x="5559" y="64"/>
                  </a:moveTo>
                  <a:lnTo>
                    <a:pt x="5575" y="64"/>
                  </a:lnTo>
                  <a:lnTo>
                    <a:pt x="5613" y="64"/>
                  </a:lnTo>
                  <a:lnTo>
                    <a:pt x="5650" y="64"/>
                  </a:lnTo>
                  <a:lnTo>
                    <a:pt x="5667" y="64"/>
                  </a:lnTo>
                  <a:lnTo>
                    <a:pt x="5684" y="64"/>
                  </a:lnTo>
                  <a:lnTo>
                    <a:pt x="5701" y="67"/>
                  </a:lnTo>
                  <a:lnTo>
                    <a:pt x="5716" y="70"/>
                  </a:lnTo>
                  <a:lnTo>
                    <a:pt x="5730" y="75"/>
                  </a:lnTo>
                  <a:lnTo>
                    <a:pt x="5742" y="80"/>
                  </a:lnTo>
                  <a:lnTo>
                    <a:pt x="5754" y="87"/>
                  </a:lnTo>
                  <a:lnTo>
                    <a:pt x="5765" y="96"/>
                  </a:lnTo>
                  <a:lnTo>
                    <a:pt x="5775" y="104"/>
                  </a:lnTo>
                  <a:lnTo>
                    <a:pt x="5783" y="115"/>
                  </a:lnTo>
                  <a:lnTo>
                    <a:pt x="5790" y="126"/>
                  </a:lnTo>
                  <a:lnTo>
                    <a:pt x="5798" y="139"/>
                  </a:lnTo>
                  <a:lnTo>
                    <a:pt x="5803" y="154"/>
                  </a:lnTo>
                  <a:lnTo>
                    <a:pt x="5806" y="168"/>
                  </a:lnTo>
                  <a:lnTo>
                    <a:pt x="5810" y="185"/>
                  </a:lnTo>
                  <a:lnTo>
                    <a:pt x="5811" y="202"/>
                  </a:lnTo>
                  <a:lnTo>
                    <a:pt x="5811" y="222"/>
                  </a:lnTo>
                  <a:lnTo>
                    <a:pt x="5811" y="240"/>
                  </a:lnTo>
                  <a:lnTo>
                    <a:pt x="5810" y="258"/>
                  </a:lnTo>
                  <a:lnTo>
                    <a:pt x="5806" y="274"/>
                  </a:lnTo>
                  <a:lnTo>
                    <a:pt x="5803" y="289"/>
                  </a:lnTo>
                  <a:lnTo>
                    <a:pt x="5798" y="303"/>
                  </a:lnTo>
                  <a:lnTo>
                    <a:pt x="5790" y="316"/>
                  </a:lnTo>
                  <a:lnTo>
                    <a:pt x="5783" y="327"/>
                  </a:lnTo>
                  <a:lnTo>
                    <a:pt x="5775" y="338"/>
                  </a:lnTo>
                  <a:lnTo>
                    <a:pt x="5765" y="346"/>
                  </a:lnTo>
                  <a:lnTo>
                    <a:pt x="5754" y="355"/>
                  </a:lnTo>
                  <a:lnTo>
                    <a:pt x="5742" y="362"/>
                  </a:lnTo>
                  <a:lnTo>
                    <a:pt x="5730" y="367"/>
                  </a:lnTo>
                  <a:lnTo>
                    <a:pt x="5716" y="372"/>
                  </a:lnTo>
                  <a:lnTo>
                    <a:pt x="5701" y="375"/>
                  </a:lnTo>
                  <a:lnTo>
                    <a:pt x="5684" y="378"/>
                  </a:lnTo>
                  <a:lnTo>
                    <a:pt x="5667" y="379"/>
                  </a:lnTo>
                  <a:lnTo>
                    <a:pt x="5650" y="379"/>
                  </a:lnTo>
                  <a:lnTo>
                    <a:pt x="5613" y="379"/>
                  </a:lnTo>
                  <a:lnTo>
                    <a:pt x="5575" y="379"/>
                  </a:lnTo>
                  <a:lnTo>
                    <a:pt x="5559" y="379"/>
                  </a:lnTo>
                  <a:lnTo>
                    <a:pt x="5559" y="364"/>
                  </a:lnTo>
                  <a:lnTo>
                    <a:pt x="5559" y="329"/>
                  </a:lnTo>
                  <a:lnTo>
                    <a:pt x="5559" y="279"/>
                  </a:lnTo>
                  <a:lnTo>
                    <a:pt x="5559" y="222"/>
                  </a:lnTo>
                  <a:lnTo>
                    <a:pt x="5559" y="164"/>
                  </a:lnTo>
                  <a:lnTo>
                    <a:pt x="5559" y="113"/>
                  </a:lnTo>
                  <a:lnTo>
                    <a:pt x="5559" y="78"/>
                  </a:lnTo>
                  <a:lnTo>
                    <a:pt x="5559" y="64"/>
                  </a:lnTo>
                  <a:close/>
                  <a:moveTo>
                    <a:pt x="5589" y="352"/>
                  </a:moveTo>
                  <a:lnTo>
                    <a:pt x="5598" y="352"/>
                  </a:lnTo>
                  <a:lnTo>
                    <a:pt x="5620" y="352"/>
                  </a:lnTo>
                  <a:lnTo>
                    <a:pt x="5642" y="352"/>
                  </a:lnTo>
                  <a:lnTo>
                    <a:pt x="5653" y="352"/>
                  </a:lnTo>
                  <a:lnTo>
                    <a:pt x="5668" y="352"/>
                  </a:lnTo>
                  <a:lnTo>
                    <a:pt x="5684" y="351"/>
                  </a:lnTo>
                  <a:lnTo>
                    <a:pt x="5697" y="349"/>
                  </a:lnTo>
                  <a:lnTo>
                    <a:pt x="5711" y="345"/>
                  </a:lnTo>
                  <a:lnTo>
                    <a:pt x="5723" y="341"/>
                  </a:lnTo>
                  <a:lnTo>
                    <a:pt x="5732" y="337"/>
                  </a:lnTo>
                  <a:lnTo>
                    <a:pt x="5742" y="329"/>
                  </a:lnTo>
                  <a:lnTo>
                    <a:pt x="5751" y="322"/>
                  </a:lnTo>
                  <a:lnTo>
                    <a:pt x="5758" y="314"/>
                  </a:lnTo>
                  <a:lnTo>
                    <a:pt x="5765" y="304"/>
                  </a:lnTo>
                  <a:lnTo>
                    <a:pt x="5770" y="293"/>
                  </a:lnTo>
                  <a:lnTo>
                    <a:pt x="5774" y="281"/>
                  </a:lnTo>
                  <a:lnTo>
                    <a:pt x="5777" y="268"/>
                  </a:lnTo>
                  <a:lnTo>
                    <a:pt x="5780" y="254"/>
                  </a:lnTo>
                  <a:lnTo>
                    <a:pt x="5781" y="239"/>
                  </a:lnTo>
                  <a:lnTo>
                    <a:pt x="5782" y="222"/>
                  </a:lnTo>
                  <a:lnTo>
                    <a:pt x="5781" y="205"/>
                  </a:lnTo>
                  <a:lnTo>
                    <a:pt x="5780" y="189"/>
                  </a:lnTo>
                  <a:lnTo>
                    <a:pt x="5777" y="175"/>
                  </a:lnTo>
                  <a:lnTo>
                    <a:pt x="5774" y="161"/>
                  </a:lnTo>
                  <a:lnTo>
                    <a:pt x="5770" y="149"/>
                  </a:lnTo>
                  <a:lnTo>
                    <a:pt x="5765" y="138"/>
                  </a:lnTo>
                  <a:lnTo>
                    <a:pt x="5758" y="129"/>
                  </a:lnTo>
                  <a:lnTo>
                    <a:pt x="5751" y="120"/>
                  </a:lnTo>
                  <a:lnTo>
                    <a:pt x="5742" y="113"/>
                  </a:lnTo>
                  <a:lnTo>
                    <a:pt x="5732" y="107"/>
                  </a:lnTo>
                  <a:lnTo>
                    <a:pt x="5723" y="101"/>
                  </a:lnTo>
                  <a:lnTo>
                    <a:pt x="5711" y="97"/>
                  </a:lnTo>
                  <a:lnTo>
                    <a:pt x="5697" y="93"/>
                  </a:lnTo>
                  <a:lnTo>
                    <a:pt x="5684" y="91"/>
                  </a:lnTo>
                  <a:lnTo>
                    <a:pt x="5668" y="90"/>
                  </a:lnTo>
                  <a:lnTo>
                    <a:pt x="5653" y="90"/>
                  </a:lnTo>
                  <a:lnTo>
                    <a:pt x="5642" y="90"/>
                  </a:lnTo>
                  <a:lnTo>
                    <a:pt x="5620" y="90"/>
                  </a:lnTo>
                  <a:lnTo>
                    <a:pt x="5598" y="90"/>
                  </a:lnTo>
                  <a:lnTo>
                    <a:pt x="5589" y="90"/>
                  </a:lnTo>
                  <a:lnTo>
                    <a:pt x="5589" y="101"/>
                  </a:lnTo>
                  <a:lnTo>
                    <a:pt x="5589" y="131"/>
                  </a:lnTo>
                  <a:lnTo>
                    <a:pt x="5589" y="173"/>
                  </a:lnTo>
                  <a:lnTo>
                    <a:pt x="5589" y="222"/>
                  </a:lnTo>
                  <a:lnTo>
                    <a:pt x="5589" y="270"/>
                  </a:lnTo>
                  <a:lnTo>
                    <a:pt x="5589" y="311"/>
                  </a:lnTo>
                  <a:lnTo>
                    <a:pt x="5589" y="341"/>
                  </a:lnTo>
                  <a:lnTo>
                    <a:pt x="5589" y="352"/>
                  </a:lnTo>
                  <a:close/>
                  <a:moveTo>
                    <a:pt x="5859" y="64"/>
                  </a:moveTo>
                  <a:lnTo>
                    <a:pt x="5869" y="64"/>
                  </a:lnTo>
                  <a:lnTo>
                    <a:pt x="5893" y="64"/>
                  </a:lnTo>
                  <a:lnTo>
                    <a:pt x="5928" y="64"/>
                  </a:lnTo>
                  <a:lnTo>
                    <a:pt x="5968" y="64"/>
                  </a:lnTo>
                  <a:lnTo>
                    <a:pt x="6008" y="64"/>
                  </a:lnTo>
                  <a:lnTo>
                    <a:pt x="6043" y="64"/>
                  </a:lnTo>
                  <a:lnTo>
                    <a:pt x="6067" y="64"/>
                  </a:lnTo>
                  <a:lnTo>
                    <a:pt x="6077" y="64"/>
                  </a:lnTo>
                  <a:lnTo>
                    <a:pt x="6077" y="77"/>
                  </a:lnTo>
                  <a:lnTo>
                    <a:pt x="6077" y="90"/>
                  </a:lnTo>
                  <a:lnTo>
                    <a:pt x="6068" y="90"/>
                  </a:lnTo>
                  <a:lnTo>
                    <a:pt x="6048" y="90"/>
                  </a:lnTo>
                  <a:lnTo>
                    <a:pt x="6017" y="90"/>
                  </a:lnTo>
                  <a:lnTo>
                    <a:pt x="5984" y="90"/>
                  </a:lnTo>
                  <a:lnTo>
                    <a:pt x="5949" y="90"/>
                  </a:lnTo>
                  <a:lnTo>
                    <a:pt x="5918" y="90"/>
                  </a:lnTo>
                  <a:lnTo>
                    <a:pt x="5898" y="90"/>
                  </a:lnTo>
                  <a:lnTo>
                    <a:pt x="5889" y="90"/>
                  </a:lnTo>
                  <a:lnTo>
                    <a:pt x="5889" y="107"/>
                  </a:lnTo>
                  <a:lnTo>
                    <a:pt x="5889" y="147"/>
                  </a:lnTo>
                  <a:lnTo>
                    <a:pt x="5889" y="185"/>
                  </a:lnTo>
                  <a:lnTo>
                    <a:pt x="5889" y="204"/>
                  </a:lnTo>
                  <a:lnTo>
                    <a:pt x="5917" y="204"/>
                  </a:lnTo>
                  <a:lnTo>
                    <a:pt x="5978" y="204"/>
                  </a:lnTo>
                  <a:lnTo>
                    <a:pt x="6037" y="204"/>
                  </a:lnTo>
                  <a:lnTo>
                    <a:pt x="6065" y="204"/>
                  </a:lnTo>
                  <a:lnTo>
                    <a:pt x="6065" y="216"/>
                  </a:lnTo>
                  <a:lnTo>
                    <a:pt x="6065" y="229"/>
                  </a:lnTo>
                  <a:lnTo>
                    <a:pt x="6037" y="229"/>
                  </a:lnTo>
                  <a:lnTo>
                    <a:pt x="5978" y="229"/>
                  </a:lnTo>
                  <a:lnTo>
                    <a:pt x="5917" y="229"/>
                  </a:lnTo>
                  <a:lnTo>
                    <a:pt x="5889" y="229"/>
                  </a:lnTo>
                  <a:lnTo>
                    <a:pt x="5889" y="248"/>
                  </a:lnTo>
                  <a:lnTo>
                    <a:pt x="5889" y="291"/>
                  </a:lnTo>
                  <a:lnTo>
                    <a:pt x="5889" y="333"/>
                  </a:lnTo>
                  <a:lnTo>
                    <a:pt x="5889" y="352"/>
                  </a:lnTo>
                  <a:lnTo>
                    <a:pt x="5898" y="352"/>
                  </a:lnTo>
                  <a:lnTo>
                    <a:pt x="5920" y="352"/>
                  </a:lnTo>
                  <a:lnTo>
                    <a:pt x="5950" y="352"/>
                  </a:lnTo>
                  <a:lnTo>
                    <a:pt x="5984" y="352"/>
                  </a:lnTo>
                  <a:lnTo>
                    <a:pt x="6019" y="352"/>
                  </a:lnTo>
                  <a:lnTo>
                    <a:pt x="6049" y="352"/>
                  </a:lnTo>
                  <a:lnTo>
                    <a:pt x="6071" y="352"/>
                  </a:lnTo>
                  <a:lnTo>
                    <a:pt x="6079" y="352"/>
                  </a:lnTo>
                  <a:lnTo>
                    <a:pt x="6079" y="366"/>
                  </a:lnTo>
                  <a:lnTo>
                    <a:pt x="6079" y="379"/>
                  </a:lnTo>
                  <a:lnTo>
                    <a:pt x="6069" y="379"/>
                  </a:lnTo>
                  <a:lnTo>
                    <a:pt x="6044" y="379"/>
                  </a:lnTo>
                  <a:lnTo>
                    <a:pt x="6009" y="379"/>
                  </a:lnTo>
                  <a:lnTo>
                    <a:pt x="5969" y="379"/>
                  </a:lnTo>
                  <a:lnTo>
                    <a:pt x="5929" y="379"/>
                  </a:lnTo>
                  <a:lnTo>
                    <a:pt x="5894" y="379"/>
                  </a:lnTo>
                  <a:lnTo>
                    <a:pt x="5869" y="379"/>
                  </a:lnTo>
                  <a:lnTo>
                    <a:pt x="5859" y="379"/>
                  </a:lnTo>
                  <a:lnTo>
                    <a:pt x="5859" y="364"/>
                  </a:lnTo>
                  <a:lnTo>
                    <a:pt x="5859" y="329"/>
                  </a:lnTo>
                  <a:lnTo>
                    <a:pt x="5859" y="279"/>
                  </a:lnTo>
                  <a:lnTo>
                    <a:pt x="5859" y="222"/>
                  </a:lnTo>
                  <a:lnTo>
                    <a:pt x="5859" y="164"/>
                  </a:lnTo>
                  <a:lnTo>
                    <a:pt x="5859" y="113"/>
                  </a:lnTo>
                  <a:lnTo>
                    <a:pt x="5859" y="78"/>
                  </a:lnTo>
                  <a:lnTo>
                    <a:pt x="5859" y="64"/>
                  </a:lnTo>
                  <a:close/>
                  <a:moveTo>
                    <a:pt x="5908" y="0"/>
                  </a:moveTo>
                  <a:lnTo>
                    <a:pt x="5923" y="0"/>
                  </a:lnTo>
                  <a:lnTo>
                    <a:pt x="5938" y="0"/>
                  </a:lnTo>
                  <a:lnTo>
                    <a:pt x="5944" y="5"/>
                  </a:lnTo>
                  <a:lnTo>
                    <a:pt x="5957" y="16"/>
                  </a:lnTo>
                  <a:lnTo>
                    <a:pt x="5969" y="27"/>
                  </a:lnTo>
                  <a:lnTo>
                    <a:pt x="5975" y="32"/>
                  </a:lnTo>
                  <a:lnTo>
                    <a:pt x="5981" y="27"/>
                  </a:lnTo>
                  <a:lnTo>
                    <a:pt x="5994" y="16"/>
                  </a:lnTo>
                  <a:lnTo>
                    <a:pt x="6008" y="5"/>
                  </a:lnTo>
                  <a:lnTo>
                    <a:pt x="6014" y="0"/>
                  </a:lnTo>
                  <a:lnTo>
                    <a:pt x="6027" y="0"/>
                  </a:lnTo>
                  <a:lnTo>
                    <a:pt x="6040" y="0"/>
                  </a:lnTo>
                  <a:lnTo>
                    <a:pt x="6033" y="8"/>
                  </a:lnTo>
                  <a:lnTo>
                    <a:pt x="6016" y="23"/>
                  </a:lnTo>
                  <a:lnTo>
                    <a:pt x="5998" y="39"/>
                  </a:lnTo>
                  <a:lnTo>
                    <a:pt x="5991" y="46"/>
                  </a:lnTo>
                  <a:lnTo>
                    <a:pt x="5974" y="46"/>
                  </a:lnTo>
                  <a:lnTo>
                    <a:pt x="5958" y="46"/>
                  </a:lnTo>
                  <a:lnTo>
                    <a:pt x="5950" y="39"/>
                  </a:lnTo>
                  <a:lnTo>
                    <a:pt x="5933" y="23"/>
                  </a:lnTo>
                  <a:lnTo>
                    <a:pt x="5916" y="8"/>
                  </a:lnTo>
                  <a:lnTo>
                    <a:pt x="5908" y="0"/>
                  </a:lnTo>
                  <a:close/>
                  <a:moveTo>
                    <a:pt x="6120" y="64"/>
                  </a:moveTo>
                  <a:lnTo>
                    <a:pt x="6136" y="64"/>
                  </a:lnTo>
                  <a:lnTo>
                    <a:pt x="6150" y="64"/>
                  </a:lnTo>
                  <a:lnTo>
                    <a:pt x="6150" y="77"/>
                  </a:lnTo>
                  <a:lnTo>
                    <a:pt x="6150" y="109"/>
                  </a:lnTo>
                  <a:lnTo>
                    <a:pt x="6150" y="155"/>
                  </a:lnTo>
                  <a:lnTo>
                    <a:pt x="6150" y="208"/>
                  </a:lnTo>
                  <a:lnTo>
                    <a:pt x="6150" y="262"/>
                  </a:lnTo>
                  <a:lnTo>
                    <a:pt x="6150" y="308"/>
                  </a:lnTo>
                  <a:lnTo>
                    <a:pt x="6150" y="340"/>
                  </a:lnTo>
                  <a:lnTo>
                    <a:pt x="6150" y="352"/>
                  </a:lnTo>
                  <a:lnTo>
                    <a:pt x="6178" y="352"/>
                  </a:lnTo>
                  <a:lnTo>
                    <a:pt x="6238" y="352"/>
                  </a:lnTo>
                  <a:lnTo>
                    <a:pt x="6299" y="352"/>
                  </a:lnTo>
                  <a:lnTo>
                    <a:pt x="6327" y="352"/>
                  </a:lnTo>
                  <a:lnTo>
                    <a:pt x="6327" y="366"/>
                  </a:lnTo>
                  <a:lnTo>
                    <a:pt x="6327" y="379"/>
                  </a:lnTo>
                  <a:lnTo>
                    <a:pt x="6317" y="379"/>
                  </a:lnTo>
                  <a:lnTo>
                    <a:pt x="6294" y="379"/>
                  </a:lnTo>
                  <a:lnTo>
                    <a:pt x="6261" y="379"/>
                  </a:lnTo>
                  <a:lnTo>
                    <a:pt x="6223" y="379"/>
                  </a:lnTo>
                  <a:lnTo>
                    <a:pt x="6185" y="379"/>
                  </a:lnTo>
                  <a:lnTo>
                    <a:pt x="6153" y="379"/>
                  </a:lnTo>
                  <a:lnTo>
                    <a:pt x="6130" y="379"/>
                  </a:lnTo>
                  <a:lnTo>
                    <a:pt x="6120" y="379"/>
                  </a:lnTo>
                  <a:lnTo>
                    <a:pt x="6120" y="364"/>
                  </a:lnTo>
                  <a:lnTo>
                    <a:pt x="6120" y="329"/>
                  </a:lnTo>
                  <a:lnTo>
                    <a:pt x="6120" y="279"/>
                  </a:lnTo>
                  <a:lnTo>
                    <a:pt x="6120" y="222"/>
                  </a:lnTo>
                  <a:lnTo>
                    <a:pt x="6120" y="164"/>
                  </a:lnTo>
                  <a:lnTo>
                    <a:pt x="6120" y="113"/>
                  </a:lnTo>
                  <a:lnTo>
                    <a:pt x="6120" y="78"/>
                  </a:lnTo>
                  <a:lnTo>
                    <a:pt x="6120" y="64"/>
                  </a:lnTo>
                  <a:close/>
                  <a:moveTo>
                    <a:pt x="6449" y="64"/>
                  </a:moveTo>
                  <a:lnTo>
                    <a:pt x="6465" y="64"/>
                  </a:lnTo>
                  <a:lnTo>
                    <a:pt x="6481" y="64"/>
                  </a:lnTo>
                  <a:lnTo>
                    <a:pt x="6487" y="78"/>
                  </a:lnTo>
                  <a:lnTo>
                    <a:pt x="6500" y="113"/>
                  </a:lnTo>
                  <a:lnTo>
                    <a:pt x="6521" y="164"/>
                  </a:lnTo>
                  <a:lnTo>
                    <a:pt x="6543" y="222"/>
                  </a:lnTo>
                  <a:lnTo>
                    <a:pt x="6566" y="279"/>
                  </a:lnTo>
                  <a:lnTo>
                    <a:pt x="6586" y="329"/>
                  </a:lnTo>
                  <a:lnTo>
                    <a:pt x="6599" y="364"/>
                  </a:lnTo>
                  <a:lnTo>
                    <a:pt x="6604" y="379"/>
                  </a:lnTo>
                  <a:lnTo>
                    <a:pt x="6589" y="379"/>
                  </a:lnTo>
                  <a:lnTo>
                    <a:pt x="6573" y="379"/>
                  </a:lnTo>
                  <a:lnTo>
                    <a:pt x="6567" y="363"/>
                  </a:lnTo>
                  <a:lnTo>
                    <a:pt x="6554" y="329"/>
                  </a:lnTo>
                  <a:lnTo>
                    <a:pt x="6540" y="295"/>
                  </a:lnTo>
                  <a:lnTo>
                    <a:pt x="6534" y="281"/>
                  </a:lnTo>
                  <a:lnTo>
                    <a:pt x="6513" y="281"/>
                  </a:lnTo>
                  <a:lnTo>
                    <a:pt x="6463" y="281"/>
                  </a:lnTo>
                  <a:lnTo>
                    <a:pt x="6414" y="281"/>
                  </a:lnTo>
                  <a:lnTo>
                    <a:pt x="6392" y="281"/>
                  </a:lnTo>
                  <a:lnTo>
                    <a:pt x="6386" y="295"/>
                  </a:lnTo>
                  <a:lnTo>
                    <a:pt x="6372" y="329"/>
                  </a:lnTo>
                  <a:lnTo>
                    <a:pt x="6359" y="363"/>
                  </a:lnTo>
                  <a:lnTo>
                    <a:pt x="6354" y="379"/>
                  </a:lnTo>
                  <a:lnTo>
                    <a:pt x="6337" y="379"/>
                  </a:lnTo>
                  <a:lnTo>
                    <a:pt x="6322" y="379"/>
                  </a:lnTo>
                  <a:lnTo>
                    <a:pt x="6327" y="364"/>
                  </a:lnTo>
                  <a:lnTo>
                    <a:pt x="6341" y="329"/>
                  </a:lnTo>
                  <a:lnTo>
                    <a:pt x="6362" y="279"/>
                  </a:lnTo>
                  <a:lnTo>
                    <a:pt x="6385" y="222"/>
                  </a:lnTo>
                  <a:lnTo>
                    <a:pt x="6409" y="164"/>
                  </a:lnTo>
                  <a:lnTo>
                    <a:pt x="6428" y="113"/>
                  </a:lnTo>
                  <a:lnTo>
                    <a:pt x="6442" y="78"/>
                  </a:lnTo>
                  <a:lnTo>
                    <a:pt x="6449" y="64"/>
                  </a:lnTo>
                  <a:close/>
                  <a:moveTo>
                    <a:pt x="6401" y="256"/>
                  </a:moveTo>
                  <a:lnTo>
                    <a:pt x="6420" y="256"/>
                  </a:lnTo>
                  <a:lnTo>
                    <a:pt x="6463" y="256"/>
                  </a:lnTo>
                  <a:lnTo>
                    <a:pt x="6505" y="256"/>
                  </a:lnTo>
                  <a:lnTo>
                    <a:pt x="6525" y="256"/>
                  </a:lnTo>
                  <a:lnTo>
                    <a:pt x="6515" y="230"/>
                  </a:lnTo>
                  <a:lnTo>
                    <a:pt x="6494" y="175"/>
                  </a:lnTo>
                  <a:lnTo>
                    <a:pt x="6473" y="119"/>
                  </a:lnTo>
                  <a:lnTo>
                    <a:pt x="6464" y="93"/>
                  </a:lnTo>
                  <a:lnTo>
                    <a:pt x="6453" y="119"/>
                  </a:lnTo>
                  <a:lnTo>
                    <a:pt x="6433" y="175"/>
                  </a:lnTo>
                  <a:lnTo>
                    <a:pt x="6411" y="230"/>
                  </a:lnTo>
                  <a:lnTo>
                    <a:pt x="6401" y="256"/>
                  </a:lnTo>
                  <a:close/>
                  <a:moveTo>
                    <a:pt x="6464" y="46"/>
                  </a:moveTo>
                  <a:lnTo>
                    <a:pt x="6452" y="46"/>
                  </a:lnTo>
                  <a:lnTo>
                    <a:pt x="6440" y="46"/>
                  </a:lnTo>
                  <a:lnTo>
                    <a:pt x="6447" y="39"/>
                  </a:lnTo>
                  <a:lnTo>
                    <a:pt x="6463" y="23"/>
                  </a:lnTo>
                  <a:lnTo>
                    <a:pt x="6480" y="8"/>
                  </a:lnTo>
                  <a:lnTo>
                    <a:pt x="6487" y="0"/>
                  </a:lnTo>
                  <a:lnTo>
                    <a:pt x="6504" y="0"/>
                  </a:lnTo>
                  <a:lnTo>
                    <a:pt x="6522" y="0"/>
                  </a:lnTo>
                  <a:lnTo>
                    <a:pt x="6513" y="8"/>
                  </a:lnTo>
                  <a:lnTo>
                    <a:pt x="6493" y="23"/>
                  </a:lnTo>
                  <a:lnTo>
                    <a:pt x="6473" y="39"/>
                  </a:lnTo>
                  <a:lnTo>
                    <a:pt x="6464" y="46"/>
                  </a:lnTo>
                  <a:close/>
                  <a:moveTo>
                    <a:pt x="6577" y="64"/>
                  </a:moveTo>
                  <a:lnTo>
                    <a:pt x="6592" y="64"/>
                  </a:lnTo>
                  <a:lnTo>
                    <a:pt x="6609" y="64"/>
                  </a:lnTo>
                  <a:lnTo>
                    <a:pt x="6613" y="77"/>
                  </a:lnTo>
                  <a:lnTo>
                    <a:pt x="6625" y="108"/>
                  </a:lnTo>
                  <a:lnTo>
                    <a:pt x="6641" y="153"/>
                  </a:lnTo>
                  <a:lnTo>
                    <a:pt x="6660" y="205"/>
                  </a:lnTo>
                  <a:lnTo>
                    <a:pt x="6678" y="257"/>
                  </a:lnTo>
                  <a:lnTo>
                    <a:pt x="6695" y="302"/>
                  </a:lnTo>
                  <a:lnTo>
                    <a:pt x="6707" y="333"/>
                  </a:lnTo>
                  <a:lnTo>
                    <a:pt x="6711" y="345"/>
                  </a:lnTo>
                  <a:lnTo>
                    <a:pt x="6712" y="345"/>
                  </a:lnTo>
                  <a:lnTo>
                    <a:pt x="6717" y="333"/>
                  </a:lnTo>
                  <a:lnTo>
                    <a:pt x="6727" y="302"/>
                  </a:lnTo>
                  <a:lnTo>
                    <a:pt x="6743" y="257"/>
                  </a:lnTo>
                  <a:lnTo>
                    <a:pt x="6762" y="205"/>
                  </a:lnTo>
                  <a:lnTo>
                    <a:pt x="6781" y="153"/>
                  </a:lnTo>
                  <a:lnTo>
                    <a:pt x="6797" y="108"/>
                  </a:lnTo>
                  <a:lnTo>
                    <a:pt x="6808" y="77"/>
                  </a:lnTo>
                  <a:lnTo>
                    <a:pt x="6813" y="64"/>
                  </a:lnTo>
                  <a:lnTo>
                    <a:pt x="6829" y="64"/>
                  </a:lnTo>
                  <a:lnTo>
                    <a:pt x="6845" y="64"/>
                  </a:lnTo>
                  <a:lnTo>
                    <a:pt x="6840" y="78"/>
                  </a:lnTo>
                  <a:lnTo>
                    <a:pt x="6826" y="113"/>
                  </a:lnTo>
                  <a:lnTo>
                    <a:pt x="6807" y="164"/>
                  </a:lnTo>
                  <a:lnTo>
                    <a:pt x="6787" y="222"/>
                  </a:lnTo>
                  <a:lnTo>
                    <a:pt x="6765" y="279"/>
                  </a:lnTo>
                  <a:lnTo>
                    <a:pt x="6746" y="329"/>
                  </a:lnTo>
                  <a:lnTo>
                    <a:pt x="6733" y="364"/>
                  </a:lnTo>
                  <a:lnTo>
                    <a:pt x="6727" y="379"/>
                  </a:lnTo>
                  <a:lnTo>
                    <a:pt x="6711" y="379"/>
                  </a:lnTo>
                  <a:lnTo>
                    <a:pt x="6694" y="379"/>
                  </a:lnTo>
                  <a:lnTo>
                    <a:pt x="6688" y="364"/>
                  </a:lnTo>
                  <a:lnTo>
                    <a:pt x="6676" y="329"/>
                  </a:lnTo>
                  <a:lnTo>
                    <a:pt x="6656" y="279"/>
                  </a:lnTo>
                  <a:lnTo>
                    <a:pt x="6634" y="222"/>
                  </a:lnTo>
                  <a:lnTo>
                    <a:pt x="6614" y="164"/>
                  </a:lnTo>
                  <a:lnTo>
                    <a:pt x="6595" y="113"/>
                  </a:lnTo>
                  <a:lnTo>
                    <a:pt x="6581" y="78"/>
                  </a:lnTo>
                  <a:lnTo>
                    <a:pt x="6577" y="64"/>
                  </a:lnTo>
                  <a:close/>
                  <a:moveTo>
                    <a:pt x="6940" y="64"/>
                  </a:moveTo>
                  <a:lnTo>
                    <a:pt x="6957" y="64"/>
                  </a:lnTo>
                  <a:lnTo>
                    <a:pt x="6973" y="64"/>
                  </a:lnTo>
                  <a:lnTo>
                    <a:pt x="6979" y="78"/>
                  </a:lnTo>
                  <a:lnTo>
                    <a:pt x="6992" y="113"/>
                  </a:lnTo>
                  <a:lnTo>
                    <a:pt x="7012" y="164"/>
                  </a:lnTo>
                  <a:lnTo>
                    <a:pt x="7034" y="222"/>
                  </a:lnTo>
                  <a:lnTo>
                    <a:pt x="7057" y="279"/>
                  </a:lnTo>
                  <a:lnTo>
                    <a:pt x="7076" y="329"/>
                  </a:lnTo>
                  <a:lnTo>
                    <a:pt x="7091" y="364"/>
                  </a:lnTo>
                  <a:lnTo>
                    <a:pt x="7096" y="379"/>
                  </a:lnTo>
                  <a:lnTo>
                    <a:pt x="7080" y="379"/>
                  </a:lnTo>
                  <a:lnTo>
                    <a:pt x="7064" y="379"/>
                  </a:lnTo>
                  <a:lnTo>
                    <a:pt x="7058" y="363"/>
                  </a:lnTo>
                  <a:lnTo>
                    <a:pt x="7045" y="329"/>
                  </a:lnTo>
                  <a:lnTo>
                    <a:pt x="7032" y="295"/>
                  </a:lnTo>
                  <a:lnTo>
                    <a:pt x="7026" y="281"/>
                  </a:lnTo>
                  <a:lnTo>
                    <a:pt x="7004" y="281"/>
                  </a:lnTo>
                  <a:lnTo>
                    <a:pt x="6954" y="281"/>
                  </a:lnTo>
                  <a:lnTo>
                    <a:pt x="6905" y="281"/>
                  </a:lnTo>
                  <a:lnTo>
                    <a:pt x="6883" y="281"/>
                  </a:lnTo>
                  <a:lnTo>
                    <a:pt x="6877" y="295"/>
                  </a:lnTo>
                  <a:lnTo>
                    <a:pt x="6864" y="329"/>
                  </a:lnTo>
                  <a:lnTo>
                    <a:pt x="6851" y="363"/>
                  </a:lnTo>
                  <a:lnTo>
                    <a:pt x="6846" y="379"/>
                  </a:lnTo>
                  <a:lnTo>
                    <a:pt x="6829" y="379"/>
                  </a:lnTo>
                  <a:lnTo>
                    <a:pt x="6813" y="379"/>
                  </a:lnTo>
                  <a:lnTo>
                    <a:pt x="6818" y="364"/>
                  </a:lnTo>
                  <a:lnTo>
                    <a:pt x="6833" y="329"/>
                  </a:lnTo>
                  <a:lnTo>
                    <a:pt x="6853" y="279"/>
                  </a:lnTo>
                  <a:lnTo>
                    <a:pt x="6876" y="222"/>
                  </a:lnTo>
                  <a:lnTo>
                    <a:pt x="6900" y="164"/>
                  </a:lnTo>
                  <a:lnTo>
                    <a:pt x="6919" y="113"/>
                  </a:lnTo>
                  <a:lnTo>
                    <a:pt x="6934" y="78"/>
                  </a:lnTo>
                  <a:lnTo>
                    <a:pt x="6940" y="64"/>
                  </a:lnTo>
                  <a:close/>
                  <a:moveTo>
                    <a:pt x="6893" y="256"/>
                  </a:moveTo>
                  <a:lnTo>
                    <a:pt x="6911" y="256"/>
                  </a:lnTo>
                  <a:lnTo>
                    <a:pt x="6954" y="256"/>
                  </a:lnTo>
                  <a:lnTo>
                    <a:pt x="6997" y="256"/>
                  </a:lnTo>
                  <a:lnTo>
                    <a:pt x="7016" y="256"/>
                  </a:lnTo>
                  <a:lnTo>
                    <a:pt x="7006" y="230"/>
                  </a:lnTo>
                  <a:lnTo>
                    <a:pt x="6986" y="175"/>
                  </a:lnTo>
                  <a:lnTo>
                    <a:pt x="6964" y="119"/>
                  </a:lnTo>
                  <a:lnTo>
                    <a:pt x="6956" y="93"/>
                  </a:lnTo>
                  <a:lnTo>
                    <a:pt x="6945" y="119"/>
                  </a:lnTo>
                  <a:lnTo>
                    <a:pt x="6924" y="175"/>
                  </a:lnTo>
                  <a:lnTo>
                    <a:pt x="6903" y="230"/>
                  </a:lnTo>
                  <a:lnTo>
                    <a:pt x="6893" y="256"/>
                  </a:lnTo>
                  <a:close/>
                  <a:moveTo>
                    <a:pt x="6956" y="46"/>
                  </a:moveTo>
                  <a:lnTo>
                    <a:pt x="6944" y="46"/>
                  </a:lnTo>
                  <a:lnTo>
                    <a:pt x="6932" y="46"/>
                  </a:lnTo>
                  <a:lnTo>
                    <a:pt x="6939" y="39"/>
                  </a:lnTo>
                  <a:lnTo>
                    <a:pt x="6954" y="23"/>
                  </a:lnTo>
                  <a:lnTo>
                    <a:pt x="6970" y="8"/>
                  </a:lnTo>
                  <a:lnTo>
                    <a:pt x="6977" y="0"/>
                  </a:lnTo>
                  <a:lnTo>
                    <a:pt x="6996" y="0"/>
                  </a:lnTo>
                  <a:lnTo>
                    <a:pt x="7014" y="0"/>
                  </a:lnTo>
                  <a:lnTo>
                    <a:pt x="7004" y="8"/>
                  </a:lnTo>
                  <a:lnTo>
                    <a:pt x="6985" y="23"/>
                  </a:lnTo>
                  <a:lnTo>
                    <a:pt x="6964" y="39"/>
                  </a:lnTo>
                  <a:lnTo>
                    <a:pt x="6956" y="46"/>
                  </a:lnTo>
                  <a:close/>
                  <a:moveTo>
                    <a:pt x="7125" y="64"/>
                  </a:moveTo>
                  <a:lnTo>
                    <a:pt x="7140" y="64"/>
                  </a:lnTo>
                  <a:lnTo>
                    <a:pt x="7157" y="64"/>
                  </a:lnTo>
                  <a:lnTo>
                    <a:pt x="7166" y="75"/>
                  </a:lnTo>
                  <a:lnTo>
                    <a:pt x="7186" y="106"/>
                  </a:lnTo>
                  <a:lnTo>
                    <a:pt x="7215" y="148"/>
                  </a:lnTo>
                  <a:lnTo>
                    <a:pt x="7249" y="198"/>
                  </a:lnTo>
                  <a:lnTo>
                    <a:pt x="7283" y="246"/>
                  </a:lnTo>
                  <a:lnTo>
                    <a:pt x="7312" y="288"/>
                  </a:lnTo>
                  <a:lnTo>
                    <a:pt x="7332" y="318"/>
                  </a:lnTo>
                  <a:lnTo>
                    <a:pt x="7341" y="329"/>
                  </a:lnTo>
                  <a:lnTo>
                    <a:pt x="7341" y="318"/>
                  </a:lnTo>
                  <a:lnTo>
                    <a:pt x="7341" y="288"/>
                  </a:lnTo>
                  <a:lnTo>
                    <a:pt x="7341" y="246"/>
                  </a:lnTo>
                  <a:lnTo>
                    <a:pt x="7341" y="198"/>
                  </a:lnTo>
                  <a:lnTo>
                    <a:pt x="7341" y="148"/>
                  </a:lnTo>
                  <a:lnTo>
                    <a:pt x="7341" y="106"/>
                  </a:lnTo>
                  <a:lnTo>
                    <a:pt x="7341" y="75"/>
                  </a:lnTo>
                  <a:lnTo>
                    <a:pt x="7341" y="64"/>
                  </a:lnTo>
                  <a:lnTo>
                    <a:pt x="7357" y="64"/>
                  </a:lnTo>
                  <a:lnTo>
                    <a:pt x="7371" y="64"/>
                  </a:lnTo>
                  <a:lnTo>
                    <a:pt x="7371" y="78"/>
                  </a:lnTo>
                  <a:lnTo>
                    <a:pt x="7371" y="113"/>
                  </a:lnTo>
                  <a:lnTo>
                    <a:pt x="7371" y="164"/>
                  </a:lnTo>
                  <a:lnTo>
                    <a:pt x="7371" y="222"/>
                  </a:lnTo>
                  <a:lnTo>
                    <a:pt x="7371" y="279"/>
                  </a:lnTo>
                  <a:lnTo>
                    <a:pt x="7371" y="329"/>
                  </a:lnTo>
                  <a:lnTo>
                    <a:pt x="7371" y="364"/>
                  </a:lnTo>
                  <a:lnTo>
                    <a:pt x="7371" y="379"/>
                  </a:lnTo>
                  <a:lnTo>
                    <a:pt x="7354" y="379"/>
                  </a:lnTo>
                  <a:lnTo>
                    <a:pt x="7338" y="379"/>
                  </a:lnTo>
                  <a:lnTo>
                    <a:pt x="7330" y="367"/>
                  </a:lnTo>
                  <a:lnTo>
                    <a:pt x="7309" y="337"/>
                  </a:lnTo>
                  <a:lnTo>
                    <a:pt x="7280" y="294"/>
                  </a:lnTo>
                  <a:lnTo>
                    <a:pt x="7247" y="246"/>
                  </a:lnTo>
                  <a:lnTo>
                    <a:pt x="7213" y="196"/>
                  </a:lnTo>
                  <a:lnTo>
                    <a:pt x="7184" y="154"/>
                  </a:lnTo>
                  <a:lnTo>
                    <a:pt x="7163" y="124"/>
                  </a:lnTo>
                  <a:lnTo>
                    <a:pt x="7155" y="113"/>
                  </a:lnTo>
                  <a:lnTo>
                    <a:pt x="7154" y="113"/>
                  </a:lnTo>
                  <a:lnTo>
                    <a:pt x="7154" y="124"/>
                  </a:lnTo>
                  <a:lnTo>
                    <a:pt x="7154" y="154"/>
                  </a:lnTo>
                  <a:lnTo>
                    <a:pt x="7154" y="196"/>
                  </a:lnTo>
                  <a:lnTo>
                    <a:pt x="7154" y="246"/>
                  </a:lnTo>
                  <a:lnTo>
                    <a:pt x="7154" y="294"/>
                  </a:lnTo>
                  <a:lnTo>
                    <a:pt x="7154" y="337"/>
                  </a:lnTo>
                  <a:lnTo>
                    <a:pt x="7154" y="367"/>
                  </a:lnTo>
                  <a:lnTo>
                    <a:pt x="7154" y="379"/>
                  </a:lnTo>
                  <a:lnTo>
                    <a:pt x="7139" y="379"/>
                  </a:lnTo>
                  <a:lnTo>
                    <a:pt x="7125" y="379"/>
                  </a:lnTo>
                  <a:lnTo>
                    <a:pt x="7125" y="364"/>
                  </a:lnTo>
                  <a:lnTo>
                    <a:pt x="7125" y="329"/>
                  </a:lnTo>
                  <a:lnTo>
                    <a:pt x="7125" y="279"/>
                  </a:lnTo>
                  <a:lnTo>
                    <a:pt x="7125" y="222"/>
                  </a:lnTo>
                  <a:lnTo>
                    <a:pt x="7125" y="164"/>
                  </a:lnTo>
                  <a:lnTo>
                    <a:pt x="7125" y="113"/>
                  </a:lnTo>
                  <a:lnTo>
                    <a:pt x="7125" y="78"/>
                  </a:lnTo>
                  <a:lnTo>
                    <a:pt x="7125" y="64"/>
                  </a:lnTo>
                  <a:close/>
                  <a:moveTo>
                    <a:pt x="7456" y="46"/>
                  </a:moveTo>
                  <a:lnTo>
                    <a:pt x="7443" y="46"/>
                  </a:lnTo>
                  <a:lnTo>
                    <a:pt x="7431" y="46"/>
                  </a:lnTo>
                  <a:lnTo>
                    <a:pt x="7439" y="39"/>
                  </a:lnTo>
                  <a:lnTo>
                    <a:pt x="7454" y="23"/>
                  </a:lnTo>
                  <a:lnTo>
                    <a:pt x="7471" y="8"/>
                  </a:lnTo>
                  <a:lnTo>
                    <a:pt x="7479" y="0"/>
                  </a:lnTo>
                  <a:lnTo>
                    <a:pt x="7495" y="0"/>
                  </a:lnTo>
                  <a:lnTo>
                    <a:pt x="7514" y="0"/>
                  </a:lnTo>
                  <a:lnTo>
                    <a:pt x="7505" y="8"/>
                  </a:lnTo>
                  <a:lnTo>
                    <a:pt x="7485" y="23"/>
                  </a:lnTo>
                  <a:lnTo>
                    <a:pt x="7465" y="39"/>
                  </a:lnTo>
                  <a:lnTo>
                    <a:pt x="7456" y="46"/>
                  </a:lnTo>
                  <a:close/>
                  <a:moveTo>
                    <a:pt x="7436" y="64"/>
                  </a:moveTo>
                  <a:lnTo>
                    <a:pt x="7451" y="64"/>
                  </a:lnTo>
                  <a:lnTo>
                    <a:pt x="7466" y="64"/>
                  </a:lnTo>
                  <a:lnTo>
                    <a:pt x="7466" y="78"/>
                  </a:lnTo>
                  <a:lnTo>
                    <a:pt x="7466" y="113"/>
                  </a:lnTo>
                  <a:lnTo>
                    <a:pt x="7466" y="164"/>
                  </a:lnTo>
                  <a:lnTo>
                    <a:pt x="7466" y="222"/>
                  </a:lnTo>
                  <a:lnTo>
                    <a:pt x="7466" y="279"/>
                  </a:lnTo>
                  <a:lnTo>
                    <a:pt x="7466" y="329"/>
                  </a:lnTo>
                  <a:lnTo>
                    <a:pt x="7466" y="364"/>
                  </a:lnTo>
                  <a:lnTo>
                    <a:pt x="7466" y="379"/>
                  </a:lnTo>
                  <a:lnTo>
                    <a:pt x="7451" y="379"/>
                  </a:lnTo>
                  <a:lnTo>
                    <a:pt x="7436" y="379"/>
                  </a:lnTo>
                  <a:lnTo>
                    <a:pt x="7436" y="364"/>
                  </a:lnTo>
                  <a:lnTo>
                    <a:pt x="7436" y="329"/>
                  </a:lnTo>
                  <a:lnTo>
                    <a:pt x="7436" y="279"/>
                  </a:lnTo>
                  <a:lnTo>
                    <a:pt x="7436" y="222"/>
                  </a:lnTo>
                  <a:lnTo>
                    <a:pt x="7436" y="164"/>
                  </a:lnTo>
                  <a:lnTo>
                    <a:pt x="7436" y="113"/>
                  </a:lnTo>
                  <a:lnTo>
                    <a:pt x="7436" y="78"/>
                  </a:lnTo>
                  <a:lnTo>
                    <a:pt x="7436" y="64"/>
                  </a:lnTo>
                  <a:close/>
                  <a:moveTo>
                    <a:pt x="0" y="379"/>
                  </a:moveTo>
                  <a:lnTo>
                    <a:pt x="0" y="64"/>
                  </a:lnTo>
                  <a:lnTo>
                    <a:pt x="31" y="64"/>
                  </a:lnTo>
                  <a:lnTo>
                    <a:pt x="31" y="379"/>
                  </a:lnTo>
                  <a:lnTo>
                    <a:pt x="0" y="379"/>
                  </a:lnTo>
                  <a:close/>
                  <a:moveTo>
                    <a:pt x="1449" y="379"/>
                  </a:moveTo>
                  <a:lnTo>
                    <a:pt x="1449" y="64"/>
                  </a:lnTo>
                  <a:lnTo>
                    <a:pt x="1480" y="64"/>
                  </a:lnTo>
                  <a:lnTo>
                    <a:pt x="1480" y="379"/>
                  </a:lnTo>
                  <a:lnTo>
                    <a:pt x="1449" y="379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26" name="Freeform 65"/>
            <p:cNvSpPr>
              <a:spLocks/>
            </p:cNvSpPr>
            <p:nvPr/>
          </p:nvSpPr>
          <p:spPr bwMode="auto">
            <a:xfrm>
              <a:off x="2329" y="76"/>
              <a:ext cx="1259" cy="844"/>
            </a:xfrm>
            <a:custGeom>
              <a:avLst/>
              <a:gdLst>
                <a:gd name="T0" fmla="*/ 1 w 2517"/>
                <a:gd name="T1" fmla="*/ 26 h 1689"/>
                <a:gd name="T2" fmla="*/ 4 w 2517"/>
                <a:gd name="T3" fmla="*/ 26 h 1689"/>
                <a:gd name="T4" fmla="*/ 10 w 2517"/>
                <a:gd name="T5" fmla="*/ 26 h 1689"/>
                <a:gd name="T6" fmla="*/ 16 w 2517"/>
                <a:gd name="T7" fmla="*/ 26 h 1689"/>
                <a:gd name="T8" fmla="*/ 24 w 2517"/>
                <a:gd name="T9" fmla="*/ 26 h 1689"/>
                <a:gd name="T10" fmla="*/ 31 w 2517"/>
                <a:gd name="T11" fmla="*/ 26 h 1689"/>
                <a:gd name="T12" fmla="*/ 36 w 2517"/>
                <a:gd name="T13" fmla="*/ 26 h 1689"/>
                <a:gd name="T14" fmla="*/ 39 w 2517"/>
                <a:gd name="T15" fmla="*/ 26 h 1689"/>
                <a:gd name="T16" fmla="*/ 40 w 2517"/>
                <a:gd name="T17" fmla="*/ 26 h 1689"/>
                <a:gd name="T18" fmla="*/ 40 w 2517"/>
                <a:gd name="T19" fmla="*/ 23 h 1689"/>
                <a:gd name="T20" fmla="*/ 40 w 2517"/>
                <a:gd name="T21" fmla="*/ 20 h 1689"/>
                <a:gd name="T22" fmla="*/ 40 w 2517"/>
                <a:gd name="T23" fmla="*/ 15 h 1689"/>
                <a:gd name="T24" fmla="*/ 40 w 2517"/>
                <a:gd name="T25" fmla="*/ 10 h 1689"/>
                <a:gd name="T26" fmla="*/ 40 w 2517"/>
                <a:gd name="T27" fmla="*/ 6 h 1689"/>
                <a:gd name="T28" fmla="*/ 40 w 2517"/>
                <a:gd name="T29" fmla="*/ 2 h 1689"/>
                <a:gd name="T30" fmla="*/ 40 w 2517"/>
                <a:gd name="T31" fmla="*/ 0 h 1689"/>
                <a:gd name="T32" fmla="*/ 39 w 2517"/>
                <a:gd name="T33" fmla="*/ 0 h 1689"/>
                <a:gd name="T34" fmla="*/ 36 w 2517"/>
                <a:gd name="T35" fmla="*/ 0 h 1689"/>
                <a:gd name="T36" fmla="*/ 31 w 2517"/>
                <a:gd name="T37" fmla="*/ 0 h 1689"/>
                <a:gd name="T38" fmla="*/ 24 w 2517"/>
                <a:gd name="T39" fmla="*/ 0 h 1689"/>
                <a:gd name="T40" fmla="*/ 16 w 2517"/>
                <a:gd name="T41" fmla="*/ 0 h 1689"/>
                <a:gd name="T42" fmla="*/ 10 w 2517"/>
                <a:gd name="T43" fmla="*/ 0 h 1689"/>
                <a:gd name="T44" fmla="*/ 4 w 2517"/>
                <a:gd name="T45" fmla="*/ 0 h 1689"/>
                <a:gd name="T46" fmla="*/ 1 w 2517"/>
                <a:gd name="T47" fmla="*/ 0 h 1689"/>
                <a:gd name="T48" fmla="*/ 0 w 2517"/>
                <a:gd name="T49" fmla="*/ 0 h 1689"/>
                <a:gd name="T50" fmla="*/ 0 w 2517"/>
                <a:gd name="T51" fmla="*/ 2 h 1689"/>
                <a:gd name="T52" fmla="*/ 0 w 2517"/>
                <a:gd name="T53" fmla="*/ 6 h 1689"/>
                <a:gd name="T54" fmla="*/ 0 w 2517"/>
                <a:gd name="T55" fmla="*/ 10 h 1689"/>
                <a:gd name="T56" fmla="*/ 0 w 2517"/>
                <a:gd name="T57" fmla="*/ 15 h 1689"/>
                <a:gd name="T58" fmla="*/ 0 w 2517"/>
                <a:gd name="T59" fmla="*/ 20 h 1689"/>
                <a:gd name="T60" fmla="*/ 0 w 2517"/>
                <a:gd name="T61" fmla="*/ 23 h 1689"/>
                <a:gd name="T62" fmla="*/ 0 w 2517"/>
                <a:gd name="T63" fmla="*/ 26 h 168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517"/>
                <a:gd name="T97" fmla="*/ 0 h 1689"/>
                <a:gd name="T98" fmla="*/ 2517 w 2517"/>
                <a:gd name="T99" fmla="*/ 1689 h 168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517" h="1689">
                  <a:moveTo>
                    <a:pt x="0" y="1689"/>
                  </a:moveTo>
                  <a:lnTo>
                    <a:pt x="28" y="1689"/>
                  </a:lnTo>
                  <a:lnTo>
                    <a:pt x="109" y="1689"/>
                  </a:lnTo>
                  <a:lnTo>
                    <a:pt x="232" y="1689"/>
                  </a:lnTo>
                  <a:lnTo>
                    <a:pt x="394" y="1689"/>
                  </a:lnTo>
                  <a:lnTo>
                    <a:pt x="584" y="1689"/>
                  </a:lnTo>
                  <a:lnTo>
                    <a:pt x="797" y="1689"/>
                  </a:lnTo>
                  <a:lnTo>
                    <a:pt x="1024" y="1689"/>
                  </a:lnTo>
                  <a:lnTo>
                    <a:pt x="1259" y="1689"/>
                  </a:lnTo>
                  <a:lnTo>
                    <a:pt x="1494" y="1689"/>
                  </a:lnTo>
                  <a:lnTo>
                    <a:pt x="1721" y="1689"/>
                  </a:lnTo>
                  <a:lnTo>
                    <a:pt x="1933" y="1689"/>
                  </a:lnTo>
                  <a:lnTo>
                    <a:pt x="2124" y="1689"/>
                  </a:lnTo>
                  <a:lnTo>
                    <a:pt x="2286" y="1689"/>
                  </a:lnTo>
                  <a:lnTo>
                    <a:pt x="2409" y="1689"/>
                  </a:lnTo>
                  <a:lnTo>
                    <a:pt x="2490" y="1689"/>
                  </a:lnTo>
                  <a:lnTo>
                    <a:pt x="2517" y="1689"/>
                  </a:lnTo>
                  <a:lnTo>
                    <a:pt x="2517" y="1670"/>
                  </a:lnTo>
                  <a:lnTo>
                    <a:pt x="2517" y="1616"/>
                  </a:lnTo>
                  <a:lnTo>
                    <a:pt x="2517" y="1533"/>
                  </a:lnTo>
                  <a:lnTo>
                    <a:pt x="2517" y="1425"/>
                  </a:lnTo>
                  <a:lnTo>
                    <a:pt x="2517" y="1297"/>
                  </a:lnTo>
                  <a:lnTo>
                    <a:pt x="2517" y="1154"/>
                  </a:lnTo>
                  <a:lnTo>
                    <a:pt x="2517" y="1002"/>
                  </a:lnTo>
                  <a:lnTo>
                    <a:pt x="2517" y="845"/>
                  </a:lnTo>
                  <a:lnTo>
                    <a:pt x="2517" y="687"/>
                  </a:lnTo>
                  <a:lnTo>
                    <a:pt x="2517" y="535"/>
                  </a:lnTo>
                  <a:lnTo>
                    <a:pt x="2517" y="392"/>
                  </a:lnTo>
                  <a:lnTo>
                    <a:pt x="2517" y="264"/>
                  </a:lnTo>
                  <a:lnTo>
                    <a:pt x="2517" y="156"/>
                  </a:lnTo>
                  <a:lnTo>
                    <a:pt x="2517" y="73"/>
                  </a:lnTo>
                  <a:lnTo>
                    <a:pt x="2517" y="20"/>
                  </a:lnTo>
                  <a:lnTo>
                    <a:pt x="2517" y="0"/>
                  </a:lnTo>
                  <a:lnTo>
                    <a:pt x="2490" y="0"/>
                  </a:lnTo>
                  <a:lnTo>
                    <a:pt x="2409" y="0"/>
                  </a:lnTo>
                  <a:lnTo>
                    <a:pt x="2286" y="0"/>
                  </a:lnTo>
                  <a:lnTo>
                    <a:pt x="2124" y="0"/>
                  </a:lnTo>
                  <a:lnTo>
                    <a:pt x="1933" y="0"/>
                  </a:lnTo>
                  <a:lnTo>
                    <a:pt x="1721" y="0"/>
                  </a:lnTo>
                  <a:lnTo>
                    <a:pt x="1494" y="0"/>
                  </a:lnTo>
                  <a:lnTo>
                    <a:pt x="1259" y="0"/>
                  </a:lnTo>
                  <a:lnTo>
                    <a:pt x="1024" y="0"/>
                  </a:lnTo>
                  <a:lnTo>
                    <a:pt x="797" y="0"/>
                  </a:lnTo>
                  <a:lnTo>
                    <a:pt x="584" y="0"/>
                  </a:lnTo>
                  <a:lnTo>
                    <a:pt x="394" y="0"/>
                  </a:lnTo>
                  <a:lnTo>
                    <a:pt x="232" y="0"/>
                  </a:lnTo>
                  <a:lnTo>
                    <a:pt x="109" y="0"/>
                  </a:lnTo>
                  <a:lnTo>
                    <a:pt x="28" y="0"/>
                  </a:lnTo>
                  <a:lnTo>
                    <a:pt x="0" y="0"/>
                  </a:lnTo>
                  <a:lnTo>
                    <a:pt x="0" y="20"/>
                  </a:lnTo>
                  <a:lnTo>
                    <a:pt x="0" y="73"/>
                  </a:lnTo>
                  <a:lnTo>
                    <a:pt x="0" y="156"/>
                  </a:lnTo>
                  <a:lnTo>
                    <a:pt x="0" y="264"/>
                  </a:lnTo>
                  <a:lnTo>
                    <a:pt x="0" y="392"/>
                  </a:lnTo>
                  <a:lnTo>
                    <a:pt x="0" y="535"/>
                  </a:lnTo>
                  <a:lnTo>
                    <a:pt x="0" y="687"/>
                  </a:lnTo>
                  <a:lnTo>
                    <a:pt x="0" y="845"/>
                  </a:lnTo>
                  <a:lnTo>
                    <a:pt x="0" y="1002"/>
                  </a:lnTo>
                  <a:lnTo>
                    <a:pt x="0" y="1154"/>
                  </a:lnTo>
                  <a:lnTo>
                    <a:pt x="0" y="1297"/>
                  </a:lnTo>
                  <a:lnTo>
                    <a:pt x="0" y="1425"/>
                  </a:lnTo>
                  <a:lnTo>
                    <a:pt x="0" y="1533"/>
                  </a:lnTo>
                  <a:lnTo>
                    <a:pt x="0" y="1616"/>
                  </a:lnTo>
                  <a:lnTo>
                    <a:pt x="0" y="1670"/>
                  </a:lnTo>
                  <a:lnTo>
                    <a:pt x="0" y="1689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27" name="Freeform 64"/>
            <p:cNvSpPr>
              <a:spLocks noEditPoints="1"/>
            </p:cNvSpPr>
            <p:nvPr/>
          </p:nvSpPr>
          <p:spPr bwMode="auto">
            <a:xfrm>
              <a:off x="2634" y="163"/>
              <a:ext cx="655" cy="655"/>
            </a:xfrm>
            <a:custGeom>
              <a:avLst/>
              <a:gdLst>
                <a:gd name="T0" fmla="*/ 11 w 1310"/>
                <a:gd name="T1" fmla="*/ 2 h 1309"/>
                <a:gd name="T2" fmla="*/ 11 w 1310"/>
                <a:gd name="T3" fmla="*/ 3 h 1309"/>
                <a:gd name="T4" fmla="*/ 10 w 1310"/>
                <a:gd name="T5" fmla="*/ 2 h 1309"/>
                <a:gd name="T6" fmla="*/ 10 w 1310"/>
                <a:gd name="T7" fmla="*/ 2 h 1309"/>
                <a:gd name="T8" fmla="*/ 11 w 1310"/>
                <a:gd name="T9" fmla="*/ 1 h 1309"/>
                <a:gd name="T10" fmla="*/ 7 w 1310"/>
                <a:gd name="T11" fmla="*/ 3 h 1309"/>
                <a:gd name="T12" fmla="*/ 7 w 1310"/>
                <a:gd name="T13" fmla="*/ 4 h 1309"/>
                <a:gd name="T14" fmla="*/ 6 w 1310"/>
                <a:gd name="T15" fmla="*/ 4 h 1309"/>
                <a:gd name="T16" fmla="*/ 5 w 1310"/>
                <a:gd name="T17" fmla="*/ 3 h 1309"/>
                <a:gd name="T18" fmla="*/ 6 w 1310"/>
                <a:gd name="T19" fmla="*/ 2 h 1309"/>
                <a:gd name="T20" fmla="*/ 4 w 1310"/>
                <a:gd name="T21" fmla="*/ 6 h 1309"/>
                <a:gd name="T22" fmla="*/ 4 w 1310"/>
                <a:gd name="T23" fmla="*/ 8 h 1309"/>
                <a:gd name="T24" fmla="*/ 2 w 1310"/>
                <a:gd name="T25" fmla="*/ 8 h 1309"/>
                <a:gd name="T26" fmla="*/ 2 w 1310"/>
                <a:gd name="T27" fmla="*/ 6 h 1309"/>
                <a:gd name="T28" fmla="*/ 3 w 1310"/>
                <a:gd name="T29" fmla="*/ 5 h 1309"/>
                <a:gd name="T30" fmla="*/ 3 w 1310"/>
                <a:gd name="T31" fmla="*/ 10 h 1309"/>
                <a:gd name="T32" fmla="*/ 3 w 1310"/>
                <a:gd name="T33" fmla="*/ 12 h 1309"/>
                <a:gd name="T34" fmla="*/ 1 w 1310"/>
                <a:gd name="T35" fmla="*/ 12 h 1309"/>
                <a:gd name="T36" fmla="*/ 0 w 1310"/>
                <a:gd name="T37" fmla="*/ 10 h 1309"/>
                <a:gd name="T38" fmla="*/ 2 w 1310"/>
                <a:gd name="T39" fmla="*/ 9 h 1309"/>
                <a:gd name="T40" fmla="*/ 4 w 1310"/>
                <a:gd name="T41" fmla="*/ 15 h 1309"/>
                <a:gd name="T42" fmla="*/ 4 w 1310"/>
                <a:gd name="T43" fmla="*/ 16 h 1309"/>
                <a:gd name="T44" fmla="*/ 2 w 1310"/>
                <a:gd name="T45" fmla="*/ 17 h 1309"/>
                <a:gd name="T46" fmla="*/ 2 w 1310"/>
                <a:gd name="T47" fmla="*/ 15 h 1309"/>
                <a:gd name="T48" fmla="*/ 3 w 1310"/>
                <a:gd name="T49" fmla="*/ 14 h 1309"/>
                <a:gd name="T50" fmla="*/ 7 w 1310"/>
                <a:gd name="T51" fmla="*/ 18 h 1309"/>
                <a:gd name="T52" fmla="*/ 7 w 1310"/>
                <a:gd name="T53" fmla="*/ 19 h 1309"/>
                <a:gd name="T54" fmla="*/ 6 w 1310"/>
                <a:gd name="T55" fmla="*/ 20 h 1309"/>
                <a:gd name="T56" fmla="*/ 5 w 1310"/>
                <a:gd name="T57" fmla="*/ 18 h 1309"/>
                <a:gd name="T58" fmla="*/ 6 w 1310"/>
                <a:gd name="T59" fmla="*/ 18 h 1309"/>
                <a:gd name="T60" fmla="*/ 11 w 1310"/>
                <a:gd name="T61" fmla="*/ 19 h 1309"/>
                <a:gd name="T62" fmla="*/ 11 w 1310"/>
                <a:gd name="T63" fmla="*/ 20 h 1309"/>
                <a:gd name="T64" fmla="*/ 11 w 1310"/>
                <a:gd name="T65" fmla="*/ 20 h 1309"/>
                <a:gd name="T66" fmla="*/ 10 w 1310"/>
                <a:gd name="T67" fmla="*/ 20 h 1309"/>
                <a:gd name="T68" fmla="*/ 10 w 1310"/>
                <a:gd name="T69" fmla="*/ 19 h 1309"/>
                <a:gd name="T70" fmla="*/ 15 w 1310"/>
                <a:gd name="T71" fmla="*/ 18 h 1309"/>
                <a:gd name="T72" fmla="*/ 16 w 1310"/>
                <a:gd name="T73" fmla="*/ 19 h 1309"/>
                <a:gd name="T74" fmla="*/ 15 w 1310"/>
                <a:gd name="T75" fmla="*/ 19 h 1309"/>
                <a:gd name="T76" fmla="*/ 14 w 1310"/>
                <a:gd name="T77" fmla="*/ 19 h 1309"/>
                <a:gd name="T78" fmla="*/ 15 w 1310"/>
                <a:gd name="T79" fmla="*/ 18 h 1309"/>
                <a:gd name="T80" fmla="*/ 15 w 1310"/>
                <a:gd name="T81" fmla="*/ 18 h 1309"/>
                <a:gd name="T82" fmla="*/ 19 w 1310"/>
                <a:gd name="T83" fmla="*/ 15 h 1309"/>
                <a:gd name="T84" fmla="*/ 18 w 1310"/>
                <a:gd name="T85" fmla="*/ 16 h 1309"/>
                <a:gd name="T86" fmla="*/ 18 w 1310"/>
                <a:gd name="T87" fmla="*/ 16 h 1309"/>
                <a:gd name="T88" fmla="*/ 18 w 1310"/>
                <a:gd name="T89" fmla="*/ 15 h 1309"/>
                <a:gd name="T90" fmla="*/ 19 w 1310"/>
                <a:gd name="T91" fmla="*/ 15 h 1309"/>
                <a:gd name="T92" fmla="*/ 21 w 1310"/>
                <a:gd name="T93" fmla="*/ 11 h 1309"/>
                <a:gd name="T94" fmla="*/ 20 w 1310"/>
                <a:gd name="T95" fmla="*/ 12 h 1309"/>
                <a:gd name="T96" fmla="*/ 19 w 1310"/>
                <a:gd name="T97" fmla="*/ 12 h 1309"/>
                <a:gd name="T98" fmla="*/ 19 w 1310"/>
                <a:gd name="T99" fmla="*/ 10 h 1309"/>
                <a:gd name="T100" fmla="*/ 20 w 1310"/>
                <a:gd name="T101" fmla="*/ 10 h 1309"/>
                <a:gd name="T102" fmla="*/ 20 w 1310"/>
                <a:gd name="T103" fmla="*/ 6 h 1309"/>
                <a:gd name="T104" fmla="*/ 19 w 1310"/>
                <a:gd name="T105" fmla="*/ 8 h 1309"/>
                <a:gd name="T106" fmla="*/ 18 w 1310"/>
                <a:gd name="T107" fmla="*/ 8 h 1309"/>
                <a:gd name="T108" fmla="*/ 17 w 1310"/>
                <a:gd name="T109" fmla="*/ 6 h 1309"/>
                <a:gd name="T110" fmla="*/ 18 w 1310"/>
                <a:gd name="T111" fmla="*/ 5 h 1309"/>
                <a:gd name="T112" fmla="*/ 16 w 1310"/>
                <a:gd name="T113" fmla="*/ 3 h 1309"/>
                <a:gd name="T114" fmla="*/ 16 w 1310"/>
                <a:gd name="T115" fmla="*/ 4 h 1309"/>
                <a:gd name="T116" fmla="*/ 14 w 1310"/>
                <a:gd name="T117" fmla="*/ 5 h 1309"/>
                <a:gd name="T118" fmla="*/ 13 w 1310"/>
                <a:gd name="T119" fmla="*/ 3 h 1309"/>
                <a:gd name="T120" fmla="*/ 15 w 1310"/>
                <a:gd name="T121" fmla="*/ 2 h 1309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310"/>
                <a:gd name="T184" fmla="*/ 0 h 1309"/>
                <a:gd name="T185" fmla="*/ 1310 w 1310"/>
                <a:gd name="T186" fmla="*/ 1309 h 1309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310" h="1309">
                  <a:moveTo>
                    <a:pt x="670" y="68"/>
                  </a:moveTo>
                  <a:lnTo>
                    <a:pt x="681" y="68"/>
                  </a:lnTo>
                  <a:lnTo>
                    <a:pt x="705" y="68"/>
                  </a:lnTo>
                  <a:lnTo>
                    <a:pt x="730" y="68"/>
                  </a:lnTo>
                  <a:lnTo>
                    <a:pt x="741" y="68"/>
                  </a:lnTo>
                  <a:lnTo>
                    <a:pt x="731" y="75"/>
                  </a:lnTo>
                  <a:lnTo>
                    <a:pt x="712" y="89"/>
                  </a:lnTo>
                  <a:lnTo>
                    <a:pt x="693" y="105"/>
                  </a:lnTo>
                  <a:lnTo>
                    <a:pt x="684" y="111"/>
                  </a:lnTo>
                  <a:lnTo>
                    <a:pt x="688" y="122"/>
                  </a:lnTo>
                  <a:lnTo>
                    <a:pt x="695" y="145"/>
                  </a:lnTo>
                  <a:lnTo>
                    <a:pt x="704" y="169"/>
                  </a:lnTo>
                  <a:lnTo>
                    <a:pt x="706" y="180"/>
                  </a:lnTo>
                  <a:lnTo>
                    <a:pt x="698" y="173"/>
                  </a:lnTo>
                  <a:lnTo>
                    <a:pt x="677" y="159"/>
                  </a:lnTo>
                  <a:lnTo>
                    <a:pt x="657" y="146"/>
                  </a:lnTo>
                  <a:lnTo>
                    <a:pt x="648" y="139"/>
                  </a:lnTo>
                  <a:lnTo>
                    <a:pt x="638" y="146"/>
                  </a:lnTo>
                  <a:lnTo>
                    <a:pt x="619" y="161"/>
                  </a:lnTo>
                  <a:lnTo>
                    <a:pt x="599" y="175"/>
                  </a:lnTo>
                  <a:lnTo>
                    <a:pt x="590" y="181"/>
                  </a:lnTo>
                  <a:lnTo>
                    <a:pt x="593" y="170"/>
                  </a:lnTo>
                  <a:lnTo>
                    <a:pt x="600" y="147"/>
                  </a:lnTo>
                  <a:lnTo>
                    <a:pt x="607" y="123"/>
                  </a:lnTo>
                  <a:lnTo>
                    <a:pt x="609" y="113"/>
                  </a:lnTo>
                  <a:lnTo>
                    <a:pt x="601" y="106"/>
                  </a:lnTo>
                  <a:lnTo>
                    <a:pt x="580" y="92"/>
                  </a:lnTo>
                  <a:lnTo>
                    <a:pt x="561" y="77"/>
                  </a:lnTo>
                  <a:lnTo>
                    <a:pt x="551" y="71"/>
                  </a:lnTo>
                  <a:lnTo>
                    <a:pt x="562" y="71"/>
                  </a:lnTo>
                  <a:lnTo>
                    <a:pt x="588" y="70"/>
                  </a:lnTo>
                  <a:lnTo>
                    <a:pt x="612" y="69"/>
                  </a:lnTo>
                  <a:lnTo>
                    <a:pt x="623" y="69"/>
                  </a:lnTo>
                  <a:lnTo>
                    <a:pt x="626" y="58"/>
                  </a:lnTo>
                  <a:lnTo>
                    <a:pt x="634" y="35"/>
                  </a:lnTo>
                  <a:lnTo>
                    <a:pt x="642" y="11"/>
                  </a:lnTo>
                  <a:lnTo>
                    <a:pt x="646" y="0"/>
                  </a:lnTo>
                  <a:lnTo>
                    <a:pt x="649" y="11"/>
                  </a:lnTo>
                  <a:lnTo>
                    <a:pt x="658" y="34"/>
                  </a:lnTo>
                  <a:lnTo>
                    <a:pt x="665" y="58"/>
                  </a:lnTo>
                  <a:lnTo>
                    <a:pt x="670" y="68"/>
                  </a:lnTo>
                  <a:close/>
                  <a:moveTo>
                    <a:pt x="392" y="144"/>
                  </a:moveTo>
                  <a:lnTo>
                    <a:pt x="403" y="144"/>
                  </a:lnTo>
                  <a:lnTo>
                    <a:pt x="427" y="144"/>
                  </a:lnTo>
                  <a:lnTo>
                    <a:pt x="451" y="144"/>
                  </a:lnTo>
                  <a:lnTo>
                    <a:pt x="463" y="144"/>
                  </a:lnTo>
                  <a:lnTo>
                    <a:pt x="454" y="151"/>
                  </a:lnTo>
                  <a:lnTo>
                    <a:pt x="434" y="165"/>
                  </a:lnTo>
                  <a:lnTo>
                    <a:pt x="415" y="181"/>
                  </a:lnTo>
                  <a:lnTo>
                    <a:pt x="407" y="187"/>
                  </a:lnTo>
                  <a:lnTo>
                    <a:pt x="410" y="198"/>
                  </a:lnTo>
                  <a:lnTo>
                    <a:pt x="417" y="221"/>
                  </a:lnTo>
                  <a:lnTo>
                    <a:pt x="425" y="245"/>
                  </a:lnTo>
                  <a:lnTo>
                    <a:pt x="428" y="255"/>
                  </a:lnTo>
                  <a:lnTo>
                    <a:pt x="420" y="249"/>
                  </a:lnTo>
                  <a:lnTo>
                    <a:pt x="399" y="236"/>
                  </a:lnTo>
                  <a:lnTo>
                    <a:pt x="379" y="222"/>
                  </a:lnTo>
                  <a:lnTo>
                    <a:pt x="369" y="215"/>
                  </a:lnTo>
                  <a:lnTo>
                    <a:pt x="361" y="222"/>
                  </a:lnTo>
                  <a:lnTo>
                    <a:pt x="340" y="237"/>
                  </a:lnTo>
                  <a:lnTo>
                    <a:pt x="321" y="251"/>
                  </a:lnTo>
                  <a:lnTo>
                    <a:pt x="312" y="257"/>
                  </a:lnTo>
                  <a:lnTo>
                    <a:pt x="315" y="247"/>
                  </a:lnTo>
                  <a:lnTo>
                    <a:pt x="322" y="224"/>
                  </a:lnTo>
                  <a:lnTo>
                    <a:pt x="328" y="199"/>
                  </a:lnTo>
                  <a:lnTo>
                    <a:pt x="332" y="188"/>
                  </a:lnTo>
                  <a:lnTo>
                    <a:pt x="322" y="182"/>
                  </a:lnTo>
                  <a:lnTo>
                    <a:pt x="303" y="168"/>
                  </a:lnTo>
                  <a:lnTo>
                    <a:pt x="283" y="153"/>
                  </a:lnTo>
                  <a:lnTo>
                    <a:pt x="274" y="147"/>
                  </a:lnTo>
                  <a:lnTo>
                    <a:pt x="285" y="146"/>
                  </a:lnTo>
                  <a:lnTo>
                    <a:pt x="310" y="146"/>
                  </a:lnTo>
                  <a:lnTo>
                    <a:pt x="334" y="145"/>
                  </a:lnTo>
                  <a:lnTo>
                    <a:pt x="345" y="145"/>
                  </a:lnTo>
                  <a:lnTo>
                    <a:pt x="349" y="134"/>
                  </a:lnTo>
                  <a:lnTo>
                    <a:pt x="356" y="110"/>
                  </a:lnTo>
                  <a:lnTo>
                    <a:pt x="363" y="87"/>
                  </a:lnTo>
                  <a:lnTo>
                    <a:pt x="367" y="76"/>
                  </a:lnTo>
                  <a:lnTo>
                    <a:pt x="370" y="87"/>
                  </a:lnTo>
                  <a:lnTo>
                    <a:pt x="379" y="110"/>
                  </a:lnTo>
                  <a:lnTo>
                    <a:pt x="387" y="133"/>
                  </a:lnTo>
                  <a:lnTo>
                    <a:pt x="392" y="144"/>
                  </a:lnTo>
                  <a:close/>
                  <a:moveTo>
                    <a:pt x="186" y="346"/>
                  </a:moveTo>
                  <a:lnTo>
                    <a:pt x="198" y="346"/>
                  </a:lnTo>
                  <a:lnTo>
                    <a:pt x="222" y="346"/>
                  </a:lnTo>
                  <a:lnTo>
                    <a:pt x="246" y="346"/>
                  </a:lnTo>
                  <a:lnTo>
                    <a:pt x="258" y="346"/>
                  </a:lnTo>
                  <a:lnTo>
                    <a:pt x="248" y="353"/>
                  </a:lnTo>
                  <a:lnTo>
                    <a:pt x="229" y="368"/>
                  </a:lnTo>
                  <a:lnTo>
                    <a:pt x="210" y="383"/>
                  </a:lnTo>
                  <a:lnTo>
                    <a:pt x="201" y="390"/>
                  </a:lnTo>
                  <a:lnTo>
                    <a:pt x="205" y="400"/>
                  </a:lnTo>
                  <a:lnTo>
                    <a:pt x="212" y="424"/>
                  </a:lnTo>
                  <a:lnTo>
                    <a:pt x="221" y="447"/>
                  </a:lnTo>
                  <a:lnTo>
                    <a:pt x="223" y="458"/>
                  </a:lnTo>
                  <a:lnTo>
                    <a:pt x="215" y="452"/>
                  </a:lnTo>
                  <a:lnTo>
                    <a:pt x="194" y="438"/>
                  </a:lnTo>
                  <a:lnTo>
                    <a:pt x="174" y="424"/>
                  </a:lnTo>
                  <a:lnTo>
                    <a:pt x="164" y="417"/>
                  </a:lnTo>
                  <a:lnTo>
                    <a:pt x="155" y="424"/>
                  </a:lnTo>
                  <a:lnTo>
                    <a:pt x="135" y="439"/>
                  </a:lnTo>
                  <a:lnTo>
                    <a:pt x="116" y="453"/>
                  </a:lnTo>
                  <a:lnTo>
                    <a:pt x="107" y="459"/>
                  </a:lnTo>
                  <a:lnTo>
                    <a:pt x="110" y="449"/>
                  </a:lnTo>
                  <a:lnTo>
                    <a:pt x="117" y="426"/>
                  </a:lnTo>
                  <a:lnTo>
                    <a:pt x="123" y="401"/>
                  </a:lnTo>
                  <a:lnTo>
                    <a:pt x="126" y="392"/>
                  </a:lnTo>
                  <a:lnTo>
                    <a:pt x="117" y="384"/>
                  </a:lnTo>
                  <a:lnTo>
                    <a:pt x="97" y="370"/>
                  </a:lnTo>
                  <a:lnTo>
                    <a:pt x="78" y="355"/>
                  </a:lnTo>
                  <a:lnTo>
                    <a:pt x="68" y="349"/>
                  </a:lnTo>
                  <a:lnTo>
                    <a:pt x="79" y="349"/>
                  </a:lnTo>
                  <a:lnTo>
                    <a:pt x="105" y="348"/>
                  </a:lnTo>
                  <a:lnTo>
                    <a:pt x="129" y="347"/>
                  </a:lnTo>
                  <a:lnTo>
                    <a:pt x="140" y="347"/>
                  </a:lnTo>
                  <a:lnTo>
                    <a:pt x="143" y="336"/>
                  </a:lnTo>
                  <a:lnTo>
                    <a:pt x="151" y="313"/>
                  </a:lnTo>
                  <a:lnTo>
                    <a:pt x="159" y="289"/>
                  </a:lnTo>
                  <a:lnTo>
                    <a:pt x="161" y="279"/>
                  </a:lnTo>
                  <a:lnTo>
                    <a:pt x="166" y="289"/>
                  </a:lnTo>
                  <a:lnTo>
                    <a:pt x="174" y="312"/>
                  </a:lnTo>
                  <a:lnTo>
                    <a:pt x="182" y="336"/>
                  </a:lnTo>
                  <a:lnTo>
                    <a:pt x="186" y="346"/>
                  </a:lnTo>
                  <a:close/>
                  <a:moveTo>
                    <a:pt x="117" y="628"/>
                  </a:moveTo>
                  <a:lnTo>
                    <a:pt x="128" y="628"/>
                  </a:lnTo>
                  <a:lnTo>
                    <a:pt x="153" y="628"/>
                  </a:lnTo>
                  <a:lnTo>
                    <a:pt x="177" y="628"/>
                  </a:lnTo>
                  <a:lnTo>
                    <a:pt x="188" y="628"/>
                  </a:lnTo>
                  <a:lnTo>
                    <a:pt x="180" y="635"/>
                  </a:lnTo>
                  <a:lnTo>
                    <a:pt x="160" y="649"/>
                  </a:lnTo>
                  <a:lnTo>
                    <a:pt x="141" y="665"/>
                  </a:lnTo>
                  <a:lnTo>
                    <a:pt x="132" y="671"/>
                  </a:lnTo>
                  <a:lnTo>
                    <a:pt x="136" y="682"/>
                  </a:lnTo>
                  <a:lnTo>
                    <a:pt x="143" y="706"/>
                  </a:lnTo>
                  <a:lnTo>
                    <a:pt x="151" y="729"/>
                  </a:lnTo>
                  <a:lnTo>
                    <a:pt x="154" y="740"/>
                  </a:lnTo>
                  <a:lnTo>
                    <a:pt x="145" y="734"/>
                  </a:lnTo>
                  <a:lnTo>
                    <a:pt x="124" y="720"/>
                  </a:lnTo>
                  <a:lnTo>
                    <a:pt x="105" y="706"/>
                  </a:lnTo>
                  <a:lnTo>
                    <a:pt x="95" y="700"/>
                  </a:lnTo>
                  <a:lnTo>
                    <a:pt x="87" y="706"/>
                  </a:lnTo>
                  <a:lnTo>
                    <a:pt x="66" y="721"/>
                  </a:lnTo>
                  <a:lnTo>
                    <a:pt x="47" y="735"/>
                  </a:lnTo>
                  <a:lnTo>
                    <a:pt x="37" y="741"/>
                  </a:lnTo>
                  <a:lnTo>
                    <a:pt x="41" y="730"/>
                  </a:lnTo>
                  <a:lnTo>
                    <a:pt x="47" y="707"/>
                  </a:lnTo>
                  <a:lnTo>
                    <a:pt x="54" y="683"/>
                  </a:lnTo>
                  <a:lnTo>
                    <a:pt x="56" y="674"/>
                  </a:lnTo>
                  <a:lnTo>
                    <a:pt x="48" y="666"/>
                  </a:lnTo>
                  <a:lnTo>
                    <a:pt x="27" y="652"/>
                  </a:lnTo>
                  <a:lnTo>
                    <a:pt x="8" y="637"/>
                  </a:lnTo>
                  <a:lnTo>
                    <a:pt x="0" y="631"/>
                  </a:lnTo>
                  <a:lnTo>
                    <a:pt x="11" y="631"/>
                  </a:lnTo>
                  <a:lnTo>
                    <a:pt x="35" y="630"/>
                  </a:lnTo>
                  <a:lnTo>
                    <a:pt x="59" y="629"/>
                  </a:lnTo>
                  <a:lnTo>
                    <a:pt x="71" y="629"/>
                  </a:lnTo>
                  <a:lnTo>
                    <a:pt x="75" y="618"/>
                  </a:lnTo>
                  <a:lnTo>
                    <a:pt x="82" y="595"/>
                  </a:lnTo>
                  <a:lnTo>
                    <a:pt x="89" y="571"/>
                  </a:lnTo>
                  <a:lnTo>
                    <a:pt x="93" y="561"/>
                  </a:lnTo>
                  <a:lnTo>
                    <a:pt x="96" y="571"/>
                  </a:lnTo>
                  <a:lnTo>
                    <a:pt x="105" y="594"/>
                  </a:lnTo>
                  <a:lnTo>
                    <a:pt x="113" y="618"/>
                  </a:lnTo>
                  <a:lnTo>
                    <a:pt x="117" y="628"/>
                  </a:lnTo>
                  <a:close/>
                  <a:moveTo>
                    <a:pt x="189" y="919"/>
                  </a:moveTo>
                  <a:lnTo>
                    <a:pt x="200" y="919"/>
                  </a:lnTo>
                  <a:lnTo>
                    <a:pt x="225" y="919"/>
                  </a:lnTo>
                  <a:lnTo>
                    <a:pt x="250" y="919"/>
                  </a:lnTo>
                  <a:lnTo>
                    <a:pt x="260" y="919"/>
                  </a:lnTo>
                  <a:lnTo>
                    <a:pt x="252" y="926"/>
                  </a:lnTo>
                  <a:lnTo>
                    <a:pt x="233" y="942"/>
                  </a:lnTo>
                  <a:lnTo>
                    <a:pt x="213" y="957"/>
                  </a:lnTo>
                  <a:lnTo>
                    <a:pt x="205" y="964"/>
                  </a:lnTo>
                  <a:lnTo>
                    <a:pt x="209" y="974"/>
                  </a:lnTo>
                  <a:lnTo>
                    <a:pt x="216" y="998"/>
                  </a:lnTo>
                  <a:lnTo>
                    <a:pt x="223" y="1021"/>
                  </a:lnTo>
                  <a:lnTo>
                    <a:pt x="227" y="1032"/>
                  </a:lnTo>
                  <a:lnTo>
                    <a:pt x="218" y="1026"/>
                  </a:lnTo>
                  <a:lnTo>
                    <a:pt x="198" y="1011"/>
                  </a:lnTo>
                  <a:lnTo>
                    <a:pt x="177" y="998"/>
                  </a:lnTo>
                  <a:lnTo>
                    <a:pt x="167" y="992"/>
                  </a:lnTo>
                  <a:lnTo>
                    <a:pt x="159" y="998"/>
                  </a:lnTo>
                  <a:lnTo>
                    <a:pt x="139" y="1012"/>
                  </a:lnTo>
                  <a:lnTo>
                    <a:pt x="119" y="1027"/>
                  </a:lnTo>
                  <a:lnTo>
                    <a:pt x="110" y="1034"/>
                  </a:lnTo>
                  <a:lnTo>
                    <a:pt x="113" y="1023"/>
                  </a:lnTo>
                  <a:lnTo>
                    <a:pt x="120" y="999"/>
                  </a:lnTo>
                  <a:lnTo>
                    <a:pt x="126" y="976"/>
                  </a:lnTo>
                  <a:lnTo>
                    <a:pt x="130" y="965"/>
                  </a:lnTo>
                  <a:lnTo>
                    <a:pt x="120" y="958"/>
                  </a:lnTo>
                  <a:lnTo>
                    <a:pt x="101" y="945"/>
                  </a:lnTo>
                  <a:lnTo>
                    <a:pt x="81" y="930"/>
                  </a:lnTo>
                  <a:lnTo>
                    <a:pt x="72" y="923"/>
                  </a:lnTo>
                  <a:lnTo>
                    <a:pt x="83" y="923"/>
                  </a:lnTo>
                  <a:lnTo>
                    <a:pt x="107" y="922"/>
                  </a:lnTo>
                  <a:lnTo>
                    <a:pt x="132" y="920"/>
                  </a:lnTo>
                  <a:lnTo>
                    <a:pt x="143" y="920"/>
                  </a:lnTo>
                  <a:lnTo>
                    <a:pt x="147" y="909"/>
                  </a:lnTo>
                  <a:lnTo>
                    <a:pt x="154" y="886"/>
                  </a:lnTo>
                  <a:lnTo>
                    <a:pt x="161" y="863"/>
                  </a:lnTo>
                  <a:lnTo>
                    <a:pt x="165" y="853"/>
                  </a:lnTo>
                  <a:lnTo>
                    <a:pt x="169" y="863"/>
                  </a:lnTo>
                  <a:lnTo>
                    <a:pt x="177" y="886"/>
                  </a:lnTo>
                  <a:lnTo>
                    <a:pt x="186" y="909"/>
                  </a:lnTo>
                  <a:lnTo>
                    <a:pt x="189" y="919"/>
                  </a:lnTo>
                  <a:close/>
                  <a:moveTo>
                    <a:pt x="388" y="1125"/>
                  </a:moveTo>
                  <a:lnTo>
                    <a:pt x="399" y="1125"/>
                  </a:lnTo>
                  <a:lnTo>
                    <a:pt x="423" y="1125"/>
                  </a:lnTo>
                  <a:lnTo>
                    <a:pt x="449" y="1125"/>
                  </a:lnTo>
                  <a:lnTo>
                    <a:pt x="460" y="1125"/>
                  </a:lnTo>
                  <a:lnTo>
                    <a:pt x="451" y="1132"/>
                  </a:lnTo>
                  <a:lnTo>
                    <a:pt x="432" y="1148"/>
                  </a:lnTo>
                  <a:lnTo>
                    <a:pt x="413" y="1162"/>
                  </a:lnTo>
                  <a:lnTo>
                    <a:pt x="403" y="1170"/>
                  </a:lnTo>
                  <a:lnTo>
                    <a:pt x="407" y="1179"/>
                  </a:lnTo>
                  <a:lnTo>
                    <a:pt x="414" y="1203"/>
                  </a:lnTo>
                  <a:lnTo>
                    <a:pt x="422" y="1226"/>
                  </a:lnTo>
                  <a:lnTo>
                    <a:pt x="425" y="1237"/>
                  </a:lnTo>
                  <a:lnTo>
                    <a:pt x="416" y="1231"/>
                  </a:lnTo>
                  <a:lnTo>
                    <a:pt x="396" y="1217"/>
                  </a:lnTo>
                  <a:lnTo>
                    <a:pt x="375" y="1203"/>
                  </a:lnTo>
                  <a:lnTo>
                    <a:pt x="367" y="1197"/>
                  </a:lnTo>
                  <a:lnTo>
                    <a:pt x="357" y="1203"/>
                  </a:lnTo>
                  <a:lnTo>
                    <a:pt x="338" y="1218"/>
                  </a:lnTo>
                  <a:lnTo>
                    <a:pt x="317" y="1232"/>
                  </a:lnTo>
                  <a:lnTo>
                    <a:pt x="309" y="1240"/>
                  </a:lnTo>
                  <a:lnTo>
                    <a:pt x="311" y="1229"/>
                  </a:lnTo>
                  <a:lnTo>
                    <a:pt x="318" y="1205"/>
                  </a:lnTo>
                  <a:lnTo>
                    <a:pt x="326" y="1182"/>
                  </a:lnTo>
                  <a:lnTo>
                    <a:pt x="328" y="1171"/>
                  </a:lnTo>
                  <a:lnTo>
                    <a:pt x="320" y="1163"/>
                  </a:lnTo>
                  <a:lnTo>
                    <a:pt x="299" y="1149"/>
                  </a:lnTo>
                  <a:lnTo>
                    <a:pt x="280" y="1136"/>
                  </a:lnTo>
                  <a:lnTo>
                    <a:pt x="270" y="1128"/>
                  </a:lnTo>
                  <a:lnTo>
                    <a:pt x="282" y="1128"/>
                  </a:lnTo>
                  <a:lnTo>
                    <a:pt x="306" y="1127"/>
                  </a:lnTo>
                  <a:lnTo>
                    <a:pt x="331" y="1126"/>
                  </a:lnTo>
                  <a:lnTo>
                    <a:pt x="341" y="1126"/>
                  </a:lnTo>
                  <a:lnTo>
                    <a:pt x="345" y="1115"/>
                  </a:lnTo>
                  <a:lnTo>
                    <a:pt x="353" y="1092"/>
                  </a:lnTo>
                  <a:lnTo>
                    <a:pt x="361" y="1069"/>
                  </a:lnTo>
                  <a:lnTo>
                    <a:pt x="364" y="1058"/>
                  </a:lnTo>
                  <a:lnTo>
                    <a:pt x="368" y="1068"/>
                  </a:lnTo>
                  <a:lnTo>
                    <a:pt x="376" y="1092"/>
                  </a:lnTo>
                  <a:lnTo>
                    <a:pt x="385" y="1115"/>
                  </a:lnTo>
                  <a:lnTo>
                    <a:pt x="388" y="1125"/>
                  </a:lnTo>
                  <a:close/>
                  <a:moveTo>
                    <a:pt x="679" y="1195"/>
                  </a:moveTo>
                  <a:lnTo>
                    <a:pt x="690" y="1195"/>
                  </a:lnTo>
                  <a:lnTo>
                    <a:pt x="714" y="1195"/>
                  </a:lnTo>
                  <a:lnTo>
                    <a:pt x="740" y="1195"/>
                  </a:lnTo>
                  <a:lnTo>
                    <a:pt x="751" y="1195"/>
                  </a:lnTo>
                  <a:lnTo>
                    <a:pt x="742" y="1202"/>
                  </a:lnTo>
                  <a:lnTo>
                    <a:pt x="723" y="1217"/>
                  </a:lnTo>
                  <a:lnTo>
                    <a:pt x="704" y="1232"/>
                  </a:lnTo>
                  <a:lnTo>
                    <a:pt x="694" y="1238"/>
                  </a:lnTo>
                  <a:lnTo>
                    <a:pt x="698" y="1249"/>
                  </a:lnTo>
                  <a:lnTo>
                    <a:pt x="706" y="1272"/>
                  </a:lnTo>
                  <a:lnTo>
                    <a:pt x="713" y="1297"/>
                  </a:lnTo>
                  <a:lnTo>
                    <a:pt x="717" y="1306"/>
                  </a:lnTo>
                  <a:lnTo>
                    <a:pt x="707" y="1300"/>
                  </a:lnTo>
                  <a:lnTo>
                    <a:pt x="687" y="1287"/>
                  </a:lnTo>
                  <a:lnTo>
                    <a:pt x="667" y="1274"/>
                  </a:lnTo>
                  <a:lnTo>
                    <a:pt x="658" y="1266"/>
                  </a:lnTo>
                  <a:lnTo>
                    <a:pt x="648" y="1274"/>
                  </a:lnTo>
                  <a:lnTo>
                    <a:pt x="629" y="1288"/>
                  </a:lnTo>
                  <a:lnTo>
                    <a:pt x="609" y="1303"/>
                  </a:lnTo>
                  <a:lnTo>
                    <a:pt x="600" y="1309"/>
                  </a:lnTo>
                  <a:lnTo>
                    <a:pt x="603" y="1298"/>
                  </a:lnTo>
                  <a:lnTo>
                    <a:pt x="609" y="1275"/>
                  </a:lnTo>
                  <a:lnTo>
                    <a:pt x="617" y="1251"/>
                  </a:lnTo>
                  <a:lnTo>
                    <a:pt x="619" y="1240"/>
                  </a:lnTo>
                  <a:lnTo>
                    <a:pt x="611" y="1234"/>
                  </a:lnTo>
                  <a:lnTo>
                    <a:pt x="590" y="1219"/>
                  </a:lnTo>
                  <a:lnTo>
                    <a:pt x="571" y="1205"/>
                  </a:lnTo>
                  <a:lnTo>
                    <a:pt x="562" y="1199"/>
                  </a:lnTo>
                  <a:lnTo>
                    <a:pt x="573" y="1197"/>
                  </a:lnTo>
                  <a:lnTo>
                    <a:pt x="597" y="1197"/>
                  </a:lnTo>
                  <a:lnTo>
                    <a:pt x="622" y="1196"/>
                  </a:lnTo>
                  <a:lnTo>
                    <a:pt x="634" y="1196"/>
                  </a:lnTo>
                  <a:lnTo>
                    <a:pt x="636" y="1185"/>
                  </a:lnTo>
                  <a:lnTo>
                    <a:pt x="644" y="1161"/>
                  </a:lnTo>
                  <a:lnTo>
                    <a:pt x="652" y="1138"/>
                  </a:lnTo>
                  <a:lnTo>
                    <a:pt x="655" y="1127"/>
                  </a:lnTo>
                  <a:lnTo>
                    <a:pt x="659" y="1138"/>
                  </a:lnTo>
                  <a:lnTo>
                    <a:pt x="667" y="1161"/>
                  </a:lnTo>
                  <a:lnTo>
                    <a:pt x="676" y="1184"/>
                  </a:lnTo>
                  <a:lnTo>
                    <a:pt x="679" y="1195"/>
                  </a:lnTo>
                  <a:close/>
                  <a:moveTo>
                    <a:pt x="957" y="1125"/>
                  </a:moveTo>
                  <a:lnTo>
                    <a:pt x="968" y="1125"/>
                  </a:lnTo>
                  <a:lnTo>
                    <a:pt x="993" y="1125"/>
                  </a:lnTo>
                  <a:lnTo>
                    <a:pt x="1018" y="1125"/>
                  </a:lnTo>
                  <a:lnTo>
                    <a:pt x="1028" y="1125"/>
                  </a:lnTo>
                  <a:lnTo>
                    <a:pt x="1020" y="1132"/>
                  </a:lnTo>
                  <a:lnTo>
                    <a:pt x="1001" y="1148"/>
                  </a:lnTo>
                  <a:lnTo>
                    <a:pt x="981" y="1162"/>
                  </a:lnTo>
                  <a:lnTo>
                    <a:pt x="973" y="1170"/>
                  </a:lnTo>
                  <a:lnTo>
                    <a:pt x="975" y="1179"/>
                  </a:lnTo>
                  <a:lnTo>
                    <a:pt x="984" y="1203"/>
                  </a:lnTo>
                  <a:lnTo>
                    <a:pt x="991" y="1226"/>
                  </a:lnTo>
                  <a:lnTo>
                    <a:pt x="995" y="1237"/>
                  </a:lnTo>
                  <a:lnTo>
                    <a:pt x="985" y="1231"/>
                  </a:lnTo>
                  <a:lnTo>
                    <a:pt x="964" y="1217"/>
                  </a:lnTo>
                  <a:lnTo>
                    <a:pt x="945" y="1203"/>
                  </a:lnTo>
                  <a:lnTo>
                    <a:pt x="935" y="1197"/>
                  </a:lnTo>
                  <a:lnTo>
                    <a:pt x="927" y="1203"/>
                  </a:lnTo>
                  <a:lnTo>
                    <a:pt x="906" y="1218"/>
                  </a:lnTo>
                  <a:lnTo>
                    <a:pt x="887" y="1232"/>
                  </a:lnTo>
                  <a:lnTo>
                    <a:pt x="878" y="1240"/>
                  </a:lnTo>
                  <a:lnTo>
                    <a:pt x="881" y="1229"/>
                  </a:lnTo>
                  <a:lnTo>
                    <a:pt x="887" y="1205"/>
                  </a:lnTo>
                  <a:lnTo>
                    <a:pt x="894" y="1182"/>
                  </a:lnTo>
                  <a:lnTo>
                    <a:pt x="898" y="1171"/>
                  </a:lnTo>
                  <a:lnTo>
                    <a:pt x="888" y="1163"/>
                  </a:lnTo>
                  <a:lnTo>
                    <a:pt x="869" y="1149"/>
                  </a:lnTo>
                  <a:lnTo>
                    <a:pt x="849" y="1136"/>
                  </a:lnTo>
                  <a:lnTo>
                    <a:pt x="840" y="1128"/>
                  </a:lnTo>
                  <a:lnTo>
                    <a:pt x="851" y="1128"/>
                  </a:lnTo>
                  <a:lnTo>
                    <a:pt x="875" y="1127"/>
                  </a:lnTo>
                  <a:lnTo>
                    <a:pt x="900" y="1126"/>
                  </a:lnTo>
                  <a:lnTo>
                    <a:pt x="911" y="1126"/>
                  </a:lnTo>
                  <a:lnTo>
                    <a:pt x="915" y="1115"/>
                  </a:lnTo>
                  <a:lnTo>
                    <a:pt x="922" y="1092"/>
                  </a:lnTo>
                  <a:lnTo>
                    <a:pt x="929" y="1069"/>
                  </a:lnTo>
                  <a:lnTo>
                    <a:pt x="933" y="1058"/>
                  </a:lnTo>
                  <a:lnTo>
                    <a:pt x="937" y="1068"/>
                  </a:lnTo>
                  <a:lnTo>
                    <a:pt x="945" y="1092"/>
                  </a:lnTo>
                  <a:lnTo>
                    <a:pt x="954" y="1115"/>
                  </a:lnTo>
                  <a:lnTo>
                    <a:pt x="957" y="1125"/>
                  </a:lnTo>
                  <a:close/>
                  <a:moveTo>
                    <a:pt x="1162" y="913"/>
                  </a:moveTo>
                  <a:lnTo>
                    <a:pt x="1173" y="913"/>
                  </a:lnTo>
                  <a:lnTo>
                    <a:pt x="1199" y="913"/>
                  </a:lnTo>
                  <a:lnTo>
                    <a:pt x="1223" y="913"/>
                  </a:lnTo>
                  <a:lnTo>
                    <a:pt x="1234" y="913"/>
                  </a:lnTo>
                  <a:lnTo>
                    <a:pt x="1225" y="920"/>
                  </a:lnTo>
                  <a:lnTo>
                    <a:pt x="1206" y="935"/>
                  </a:lnTo>
                  <a:lnTo>
                    <a:pt x="1187" y="951"/>
                  </a:lnTo>
                  <a:lnTo>
                    <a:pt x="1178" y="957"/>
                  </a:lnTo>
                  <a:lnTo>
                    <a:pt x="1182" y="968"/>
                  </a:lnTo>
                  <a:lnTo>
                    <a:pt x="1189" y="990"/>
                  </a:lnTo>
                  <a:lnTo>
                    <a:pt x="1196" y="1015"/>
                  </a:lnTo>
                  <a:lnTo>
                    <a:pt x="1200" y="1024"/>
                  </a:lnTo>
                  <a:lnTo>
                    <a:pt x="1190" y="1018"/>
                  </a:lnTo>
                  <a:lnTo>
                    <a:pt x="1170" y="1005"/>
                  </a:lnTo>
                  <a:lnTo>
                    <a:pt x="1150" y="990"/>
                  </a:lnTo>
                  <a:lnTo>
                    <a:pt x="1141" y="984"/>
                  </a:lnTo>
                  <a:lnTo>
                    <a:pt x="1132" y="992"/>
                  </a:lnTo>
                  <a:lnTo>
                    <a:pt x="1112" y="1006"/>
                  </a:lnTo>
                  <a:lnTo>
                    <a:pt x="1092" y="1021"/>
                  </a:lnTo>
                  <a:lnTo>
                    <a:pt x="1083" y="1027"/>
                  </a:lnTo>
                  <a:lnTo>
                    <a:pt x="1086" y="1016"/>
                  </a:lnTo>
                  <a:lnTo>
                    <a:pt x="1092" y="993"/>
                  </a:lnTo>
                  <a:lnTo>
                    <a:pt x="1100" y="969"/>
                  </a:lnTo>
                  <a:lnTo>
                    <a:pt x="1103" y="958"/>
                  </a:lnTo>
                  <a:lnTo>
                    <a:pt x="1094" y="952"/>
                  </a:lnTo>
                  <a:lnTo>
                    <a:pt x="1074" y="937"/>
                  </a:lnTo>
                  <a:lnTo>
                    <a:pt x="1054" y="923"/>
                  </a:lnTo>
                  <a:lnTo>
                    <a:pt x="1045" y="917"/>
                  </a:lnTo>
                  <a:lnTo>
                    <a:pt x="1056" y="915"/>
                  </a:lnTo>
                  <a:lnTo>
                    <a:pt x="1080" y="915"/>
                  </a:lnTo>
                  <a:lnTo>
                    <a:pt x="1106" y="914"/>
                  </a:lnTo>
                  <a:lnTo>
                    <a:pt x="1117" y="914"/>
                  </a:lnTo>
                  <a:lnTo>
                    <a:pt x="1120" y="903"/>
                  </a:lnTo>
                  <a:lnTo>
                    <a:pt x="1127" y="879"/>
                  </a:lnTo>
                  <a:lnTo>
                    <a:pt x="1135" y="856"/>
                  </a:lnTo>
                  <a:lnTo>
                    <a:pt x="1138" y="845"/>
                  </a:lnTo>
                  <a:lnTo>
                    <a:pt x="1142" y="856"/>
                  </a:lnTo>
                  <a:lnTo>
                    <a:pt x="1150" y="879"/>
                  </a:lnTo>
                  <a:lnTo>
                    <a:pt x="1159" y="902"/>
                  </a:lnTo>
                  <a:lnTo>
                    <a:pt x="1162" y="913"/>
                  </a:lnTo>
                  <a:close/>
                  <a:moveTo>
                    <a:pt x="1239" y="631"/>
                  </a:moveTo>
                  <a:lnTo>
                    <a:pt x="1249" y="631"/>
                  </a:lnTo>
                  <a:lnTo>
                    <a:pt x="1275" y="631"/>
                  </a:lnTo>
                  <a:lnTo>
                    <a:pt x="1299" y="631"/>
                  </a:lnTo>
                  <a:lnTo>
                    <a:pt x="1310" y="631"/>
                  </a:lnTo>
                  <a:lnTo>
                    <a:pt x="1301" y="638"/>
                  </a:lnTo>
                  <a:lnTo>
                    <a:pt x="1282" y="653"/>
                  </a:lnTo>
                  <a:lnTo>
                    <a:pt x="1263" y="669"/>
                  </a:lnTo>
                  <a:lnTo>
                    <a:pt x="1254" y="675"/>
                  </a:lnTo>
                  <a:lnTo>
                    <a:pt x="1258" y="686"/>
                  </a:lnTo>
                  <a:lnTo>
                    <a:pt x="1265" y="709"/>
                  </a:lnTo>
                  <a:lnTo>
                    <a:pt x="1272" y="733"/>
                  </a:lnTo>
                  <a:lnTo>
                    <a:pt x="1276" y="743"/>
                  </a:lnTo>
                  <a:lnTo>
                    <a:pt x="1266" y="736"/>
                  </a:lnTo>
                  <a:lnTo>
                    <a:pt x="1246" y="723"/>
                  </a:lnTo>
                  <a:lnTo>
                    <a:pt x="1226" y="709"/>
                  </a:lnTo>
                  <a:lnTo>
                    <a:pt x="1217" y="703"/>
                  </a:lnTo>
                  <a:lnTo>
                    <a:pt x="1207" y="710"/>
                  </a:lnTo>
                  <a:lnTo>
                    <a:pt x="1188" y="724"/>
                  </a:lnTo>
                  <a:lnTo>
                    <a:pt x="1169" y="739"/>
                  </a:lnTo>
                  <a:lnTo>
                    <a:pt x="1159" y="745"/>
                  </a:lnTo>
                  <a:lnTo>
                    <a:pt x="1162" y="734"/>
                  </a:lnTo>
                  <a:lnTo>
                    <a:pt x="1169" y="711"/>
                  </a:lnTo>
                  <a:lnTo>
                    <a:pt x="1176" y="687"/>
                  </a:lnTo>
                  <a:lnTo>
                    <a:pt x="1178" y="676"/>
                  </a:lnTo>
                  <a:lnTo>
                    <a:pt x="1170" y="670"/>
                  </a:lnTo>
                  <a:lnTo>
                    <a:pt x="1150" y="655"/>
                  </a:lnTo>
                  <a:lnTo>
                    <a:pt x="1130" y="641"/>
                  </a:lnTo>
                  <a:lnTo>
                    <a:pt x="1121" y="635"/>
                  </a:lnTo>
                  <a:lnTo>
                    <a:pt x="1132" y="634"/>
                  </a:lnTo>
                  <a:lnTo>
                    <a:pt x="1156" y="634"/>
                  </a:lnTo>
                  <a:lnTo>
                    <a:pt x="1182" y="632"/>
                  </a:lnTo>
                  <a:lnTo>
                    <a:pt x="1193" y="632"/>
                  </a:lnTo>
                  <a:lnTo>
                    <a:pt x="1196" y="622"/>
                  </a:lnTo>
                  <a:lnTo>
                    <a:pt x="1204" y="597"/>
                  </a:lnTo>
                  <a:lnTo>
                    <a:pt x="1211" y="574"/>
                  </a:lnTo>
                  <a:lnTo>
                    <a:pt x="1214" y="563"/>
                  </a:lnTo>
                  <a:lnTo>
                    <a:pt x="1218" y="574"/>
                  </a:lnTo>
                  <a:lnTo>
                    <a:pt x="1226" y="597"/>
                  </a:lnTo>
                  <a:lnTo>
                    <a:pt x="1235" y="620"/>
                  </a:lnTo>
                  <a:lnTo>
                    <a:pt x="1239" y="631"/>
                  </a:lnTo>
                  <a:close/>
                  <a:moveTo>
                    <a:pt x="1166" y="349"/>
                  </a:moveTo>
                  <a:lnTo>
                    <a:pt x="1177" y="349"/>
                  </a:lnTo>
                  <a:lnTo>
                    <a:pt x="1201" y="349"/>
                  </a:lnTo>
                  <a:lnTo>
                    <a:pt x="1226" y="349"/>
                  </a:lnTo>
                  <a:lnTo>
                    <a:pt x="1237" y="349"/>
                  </a:lnTo>
                  <a:lnTo>
                    <a:pt x="1229" y="357"/>
                  </a:lnTo>
                  <a:lnTo>
                    <a:pt x="1210" y="371"/>
                  </a:lnTo>
                  <a:lnTo>
                    <a:pt x="1190" y="387"/>
                  </a:lnTo>
                  <a:lnTo>
                    <a:pt x="1181" y="393"/>
                  </a:lnTo>
                  <a:lnTo>
                    <a:pt x="1184" y="404"/>
                  </a:lnTo>
                  <a:lnTo>
                    <a:pt x="1191" y="427"/>
                  </a:lnTo>
                  <a:lnTo>
                    <a:pt x="1200" y="451"/>
                  </a:lnTo>
                  <a:lnTo>
                    <a:pt x="1204" y="461"/>
                  </a:lnTo>
                  <a:lnTo>
                    <a:pt x="1194" y="455"/>
                  </a:lnTo>
                  <a:lnTo>
                    <a:pt x="1173" y="441"/>
                  </a:lnTo>
                  <a:lnTo>
                    <a:pt x="1153" y="428"/>
                  </a:lnTo>
                  <a:lnTo>
                    <a:pt x="1144" y="421"/>
                  </a:lnTo>
                  <a:lnTo>
                    <a:pt x="1135" y="428"/>
                  </a:lnTo>
                  <a:lnTo>
                    <a:pt x="1115" y="443"/>
                  </a:lnTo>
                  <a:lnTo>
                    <a:pt x="1095" y="457"/>
                  </a:lnTo>
                  <a:lnTo>
                    <a:pt x="1086" y="463"/>
                  </a:lnTo>
                  <a:lnTo>
                    <a:pt x="1090" y="452"/>
                  </a:lnTo>
                  <a:lnTo>
                    <a:pt x="1096" y="429"/>
                  </a:lnTo>
                  <a:lnTo>
                    <a:pt x="1103" y="405"/>
                  </a:lnTo>
                  <a:lnTo>
                    <a:pt x="1106" y="394"/>
                  </a:lnTo>
                  <a:lnTo>
                    <a:pt x="1097" y="388"/>
                  </a:lnTo>
                  <a:lnTo>
                    <a:pt x="1077" y="374"/>
                  </a:lnTo>
                  <a:lnTo>
                    <a:pt x="1057" y="359"/>
                  </a:lnTo>
                  <a:lnTo>
                    <a:pt x="1048" y="353"/>
                  </a:lnTo>
                  <a:lnTo>
                    <a:pt x="1060" y="352"/>
                  </a:lnTo>
                  <a:lnTo>
                    <a:pt x="1084" y="352"/>
                  </a:lnTo>
                  <a:lnTo>
                    <a:pt x="1108" y="351"/>
                  </a:lnTo>
                  <a:lnTo>
                    <a:pt x="1120" y="349"/>
                  </a:lnTo>
                  <a:lnTo>
                    <a:pt x="1123" y="340"/>
                  </a:lnTo>
                  <a:lnTo>
                    <a:pt x="1131" y="315"/>
                  </a:lnTo>
                  <a:lnTo>
                    <a:pt x="1138" y="293"/>
                  </a:lnTo>
                  <a:lnTo>
                    <a:pt x="1142" y="282"/>
                  </a:lnTo>
                  <a:lnTo>
                    <a:pt x="1146" y="293"/>
                  </a:lnTo>
                  <a:lnTo>
                    <a:pt x="1154" y="315"/>
                  </a:lnTo>
                  <a:lnTo>
                    <a:pt x="1161" y="338"/>
                  </a:lnTo>
                  <a:lnTo>
                    <a:pt x="1166" y="349"/>
                  </a:lnTo>
                  <a:close/>
                  <a:moveTo>
                    <a:pt x="951" y="144"/>
                  </a:moveTo>
                  <a:lnTo>
                    <a:pt x="962" y="144"/>
                  </a:lnTo>
                  <a:lnTo>
                    <a:pt x="986" y="144"/>
                  </a:lnTo>
                  <a:lnTo>
                    <a:pt x="1012" y="144"/>
                  </a:lnTo>
                  <a:lnTo>
                    <a:pt x="1022" y="144"/>
                  </a:lnTo>
                  <a:lnTo>
                    <a:pt x="1014" y="151"/>
                  </a:lnTo>
                  <a:lnTo>
                    <a:pt x="995" y="165"/>
                  </a:lnTo>
                  <a:lnTo>
                    <a:pt x="975" y="181"/>
                  </a:lnTo>
                  <a:lnTo>
                    <a:pt x="966" y="187"/>
                  </a:lnTo>
                  <a:lnTo>
                    <a:pt x="969" y="198"/>
                  </a:lnTo>
                  <a:lnTo>
                    <a:pt x="977" y="221"/>
                  </a:lnTo>
                  <a:lnTo>
                    <a:pt x="985" y="245"/>
                  </a:lnTo>
                  <a:lnTo>
                    <a:pt x="989" y="255"/>
                  </a:lnTo>
                  <a:lnTo>
                    <a:pt x="979" y="249"/>
                  </a:lnTo>
                  <a:lnTo>
                    <a:pt x="958" y="236"/>
                  </a:lnTo>
                  <a:lnTo>
                    <a:pt x="938" y="221"/>
                  </a:lnTo>
                  <a:lnTo>
                    <a:pt x="928" y="215"/>
                  </a:lnTo>
                  <a:lnTo>
                    <a:pt x="920" y="222"/>
                  </a:lnTo>
                  <a:lnTo>
                    <a:pt x="900" y="237"/>
                  </a:lnTo>
                  <a:lnTo>
                    <a:pt x="880" y="251"/>
                  </a:lnTo>
                  <a:lnTo>
                    <a:pt x="871" y="257"/>
                  </a:lnTo>
                  <a:lnTo>
                    <a:pt x="874" y="247"/>
                  </a:lnTo>
                  <a:lnTo>
                    <a:pt x="881" y="224"/>
                  </a:lnTo>
                  <a:lnTo>
                    <a:pt x="887" y="199"/>
                  </a:lnTo>
                  <a:lnTo>
                    <a:pt x="891" y="188"/>
                  </a:lnTo>
                  <a:lnTo>
                    <a:pt x="882" y="182"/>
                  </a:lnTo>
                  <a:lnTo>
                    <a:pt x="862" y="168"/>
                  </a:lnTo>
                  <a:lnTo>
                    <a:pt x="842" y="153"/>
                  </a:lnTo>
                  <a:lnTo>
                    <a:pt x="833" y="147"/>
                  </a:lnTo>
                  <a:lnTo>
                    <a:pt x="844" y="146"/>
                  </a:lnTo>
                  <a:lnTo>
                    <a:pt x="869" y="146"/>
                  </a:lnTo>
                  <a:lnTo>
                    <a:pt x="893" y="145"/>
                  </a:lnTo>
                  <a:lnTo>
                    <a:pt x="904" y="145"/>
                  </a:lnTo>
                  <a:lnTo>
                    <a:pt x="908" y="134"/>
                  </a:lnTo>
                  <a:lnTo>
                    <a:pt x="915" y="110"/>
                  </a:lnTo>
                  <a:lnTo>
                    <a:pt x="923" y="87"/>
                  </a:lnTo>
                  <a:lnTo>
                    <a:pt x="927" y="76"/>
                  </a:lnTo>
                  <a:lnTo>
                    <a:pt x="931" y="87"/>
                  </a:lnTo>
                  <a:lnTo>
                    <a:pt x="939" y="110"/>
                  </a:lnTo>
                  <a:lnTo>
                    <a:pt x="948" y="133"/>
                  </a:lnTo>
                  <a:lnTo>
                    <a:pt x="951" y="144"/>
                  </a:lnTo>
                  <a:close/>
                </a:path>
              </a:pathLst>
            </a:custGeom>
            <a:solidFill>
              <a:srgbClr val="FFF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28" name="Freeform 63"/>
            <p:cNvSpPr>
              <a:spLocks noEditPoints="1"/>
            </p:cNvSpPr>
            <p:nvPr/>
          </p:nvSpPr>
          <p:spPr bwMode="auto">
            <a:xfrm>
              <a:off x="2327" y="960"/>
              <a:ext cx="1261" cy="147"/>
            </a:xfrm>
            <a:custGeom>
              <a:avLst/>
              <a:gdLst>
                <a:gd name="T0" fmla="*/ 1 w 2521"/>
                <a:gd name="T1" fmla="*/ 3 h 294"/>
                <a:gd name="T2" fmla="*/ 1 w 2521"/>
                <a:gd name="T3" fmla="*/ 4 h 294"/>
                <a:gd name="T4" fmla="*/ 0 w 2521"/>
                <a:gd name="T5" fmla="*/ 4 h 294"/>
                <a:gd name="T6" fmla="*/ 5 w 2521"/>
                <a:gd name="T7" fmla="*/ 4 h 294"/>
                <a:gd name="T8" fmla="*/ 6 w 2521"/>
                <a:gd name="T9" fmla="*/ 3 h 294"/>
                <a:gd name="T10" fmla="*/ 3 w 2521"/>
                <a:gd name="T11" fmla="*/ 1 h 294"/>
                <a:gd name="T12" fmla="*/ 10 w 2521"/>
                <a:gd name="T13" fmla="*/ 2 h 294"/>
                <a:gd name="T14" fmla="*/ 9 w 2521"/>
                <a:gd name="T15" fmla="*/ 3 h 294"/>
                <a:gd name="T16" fmla="*/ 10 w 2521"/>
                <a:gd name="T17" fmla="*/ 5 h 294"/>
                <a:gd name="T18" fmla="*/ 9 w 2521"/>
                <a:gd name="T19" fmla="*/ 4 h 294"/>
                <a:gd name="T20" fmla="*/ 8 w 2521"/>
                <a:gd name="T21" fmla="*/ 3 h 294"/>
                <a:gd name="T22" fmla="*/ 7 w 2521"/>
                <a:gd name="T23" fmla="*/ 2 h 294"/>
                <a:gd name="T24" fmla="*/ 9 w 2521"/>
                <a:gd name="T25" fmla="*/ 2 h 294"/>
                <a:gd name="T26" fmla="*/ 8 w 2521"/>
                <a:gd name="T27" fmla="*/ 2 h 294"/>
                <a:gd name="T28" fmla="*/ 14 w 2521"/>
                <a:gd name="T29" fmla="*/ 3 h 294"/>
                <a:gd name="T30" fmla="*/ 13 w 2521"/>
                <a:gd name="T31" fmla="*/ 5 h 294"/>
                <a:gd name="T32" fmla="*/ 10 w 2521"/>
                <a:gd name="T33" fmla="*/ 4 h 294"/>
                <a:gd name="T34" fmla="*/ 11 w 2521"/>
                <a:gd name="T35" fmla="*/ 2 h 294"/>
                <a:gd name="T36" fmla="*/ 13 w 2521"/>
                <a:gd name="T37" fmla="*/ 2 h 294"/>
                <a:gd name="T38" fmla="*/ 13 w 2521"/>
                <a:gd name="T39" fmla="*/ 2 h 294"/>
                <a:gd name="T40" fmla="*/ 12 w 2521"/>
                <a:gd name="T41" fmla="*/ 2 h 294"/>
                <a:gd name="T42" fmla="*/ 11 w 2521"/>
                <a:gd name="T43" fmla="*/ 3 h 294"/>
                <a:gd name="T44" fmla="*/ 12 w 2521"/>
                <a:gd name="T45" fmla="*/ 5 h 294"/>
                <a:gd name="T46" fmla="*/ 16 w 2521"/>
                <a:gd name="T47" fmla="*/ 1 h 294"/>
                <a:gd name="T48" fmla="*/ 17 w 2521"/>
                <a:gd name="T49" fmla="*/ 3 h 294"/>
                <a:gd name="T50" fmla="*/ 15 w 2521"/>
                <a:gd name="T51" fmla="*/ 3 h 294"/>
                <a:gd name="T52" fmla="*/ 14 w 2521"/>
                <a:gd name="T53" fmla="*/ 2 h 294"/>
                <a:gd name="T54" fmla="*/ 15 w 2521"/>
                <a:gd name="T55" fmla="*/ 3 h 294"/>
                <a:gd name="T56" fmla="*/ 16 w 2521"/>
                <a:gd name="T57" fmla="*/ 2 h 294"/>
                <a:gd name="T58" fmla="*/ 18 w 2521"/>
                <a:gd name="T59" fmla="*/ 5 h 294"/>
                <a:gd name="T60" fmla="*/ 20 w 2521"/>
                <a:gd name="T61" fmla="*/ 4 h 294"/>
                <a:gd name="T62" fmla="*/ 18 w 2521"/>
                <a:gd name="T63" fmla="*/ 3 h 294"/>
                <a:gd name="T64" fmla="*/ 18 w 2521"/>
                <a:gd name="T65" fmla="*/ 2 h 294"/>
                <a:gd name="T66" fmla="*/ 19 w 2521"/>
                <a:gd name="T67" fmla="*/ 1 h 294"/>
                <a:gd name="T68" fmla="*/ 20 w 2521"/>
                <a:gd name="T69" fmla="*/ 2 h 294"/>
                <a:gd name="T70" fmla="*/ 19 w 2521"/>
                <a:gd name="T71" fmla="*/ 2 h 294"/>
                <a:gd name="T72" fmla="*/ 19 w 2521"/>
                <a:gd name="T73" fmla="*/ 3 h 294"/>
                <a:gd name="T74" fmla="*/ 20 w 2521"/>
                <a:gd name="T75" fmla="*/ 4 h 294"/>
                <a:gd name="T76" fmla="*/ 19 w 2521"/>
                <a:gd name="T77" fmla="*/ 5 h 294"/>
                <a:gd name="T78" fmla="*/ 17 w 2521"/>
                <a:gd name="T79" fmla="*/ 4 h 294"/>
                <a:gd name="T80" fmla="*/ 23 w 2521"/>
                <a:gd name="T81" fmla="*/ 1 h 294"/>
                <a:gd name="T82" fmla="*/ 23 w 2521"/>
                <a:gd name="T83" fmla="*/ 5 h 294"/>
                <a:gd name="T84" fmla="*/ 21 w 2521"/>
                <a:gd name="T85" fmla="*/ 5 h 294"/>
                <a:gd name="T86" fmla="*/ 26 w 2521"/>
                <a:gd name="T87" fmla="*/ 2 h 294"/>
                <a:gd name="T88" fmla="*/ 26 w 2521"/>
                <a:gd name="T89" fmla="*/ 4 h 294"/>
                <a:gd name="T90" fmla="*/ 25 w 2521"/>
                <a:gd name="T91" fmla="*/ 3 h 294"/>
                <a:gd name="T92" fmla="*/ 25 w 2521"/>
                <a:gd name="T93" fmla="*/ 3 h 294"/>
                <a:gd name="T94" fmla="*/ 26 w 2521"/>
                <a:gd name="T95" fmla="*/ 0 h 294"/>
                <a:gd name="T96" fmla="*/ 30 w 2521"/>
                <a:gd name="T97" fmla="*/ 5 h 294"/>
                <a:gd name="T98" fmla="*/ 31 w 2521"/>
                <a:gd name="T99" fmla="*/ 4 h 294"/>
                <a:gd name="T100" fmla="*/ 32 w 2521"/>
                <a:gd name="T101" fmla="*/ 4 h 294"/>
                <a:gd name="T102" fmla="*/ 30 w 2521"/>
                <a:gd name="T103" fmla="*/ 5 h 294"/>
                <a:gd name="T104" fmla="*/ 29 w 2521"/>
                <a:gd name="T105" fmla="*/ 1 h 294"/>
                <a:gd name="T106" fmla="*/ 35 w 2521"/>
                <a:gd name="T107" fmla="*/ 3 h 294"/>
                <a:gd name="T108" fmla="*/ 35 w 2521"/>
                <a:gd name="T109" fmla="*/ 5 h 294"/>
                <a:gd name="T110" fmla="*/ 33 w 2521"/>
                <a:gd name="T111" fmla="*/ 3 h 294"/>
                <a:gd name="T112" fmla="*/ 32 w 2521"/>
                <a:gd name="T113" fmla="*/ 2 h 294"/>
                <a:gd name="T114" fmla="*/ 36 w 2521"/>
                <a:gd name="T115" fmla="*/ 1 h 294"/>
                <a:gd name="T116" fmla="*/ 40 w 2521"/>
                <a:gd name="T117" fmla="*/ 2 h 294"/>
                <a:gd name="T118" fmla="*/ 40 w 2521"/>
                <a:gd name="T119" fmla="*/ 3 h 294"/>
                <a:gd name="T120" fmla="*/ 40 w 2521"/>
                <a:gd name="T121" fmla="*/ 5 h 294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2521"/>
                <a:gd name="T184" fmla="*/ 0 h 294"/>
                <a:gd name="T185" fmla="*/ 2521 w 2521"/>
                <a:gd name="T186" fmla="*/ 294 h 294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2521" h="294">
                  <a:moveTo>
                    <a:pt x="0" y="62"/>
                  </a:moveTo>
                  <a:lnTo>
                    <a:pt x="27" y="62"/>
                  </a:lnTo>
                  <a:lnTo>
                    <a:pt x="82" y="62"/>
                  </a:lnTo>
                  <a:lnTo>
                    <a:pt x="139" y="62"/>
                  </a:lnTo>
                  <a:lnTo>
                    <a:pt x="164" y="62"/>
                  </a:lnTo>
                  <a:lnTo>
                    <a:pt x="164" y="75"/>
                  </a:lnTo>
                  <a:lnTo>
                    <a:pt x="164" y="89"/>
                  </a:lnTo>
                  <a:lnTo>
                    <a:pt x="143" y="89"/>
                  </a:lnTo>
                  <a:lnTo>
                    <a:pt x="97" y="89"/>
                  </a:lnTo>
                  <a:lnTo>
                    <a:pt x="51" y="89"/>
                  </a:lnTo>
                  <a:lnTo>
                    <a:pt x="30" y="89"/>
                  </a:lnTo>
                  <a:lnTo>
                    <a:pt x="30" y="99"/>
                  </a:lnTo>
                  <a:lnTo>
                    <a:pt x="30" y="123"/>
                  </a:lnTo>
                  <a:lnTo>
                    <a:pt x="30" y="146"/>
                  </a:lnTo>
                  <a:lnTo>
                    <a:pt x="30" y="157"/>
                  </a:lnTo>
                  <a:lnTo>
                    <a:pt x="50" y="157"/>
                  </a:lnTo>
                  <a:lnTo>
                    <a:pt x="92" y="157"/>
                  </a:lnTo>
                  <a:lnTo>
                    <a:pt x="134" y="157"/>
                  </a:lnTo>
                  <a:lnTo>
                    <a:pt x="154" y="157"/>
                  </a:lnTo>
                  <a:lnTo>
                    <a:pt x="154" y="170"/>
                  </a:lnTo>
                  <a:lnTo>
                    <a:pt x="154" y="184"/>
                  </a:lnTo>
                  <a:lnTo>
                    <a:pt x="134" y="184"/>
                  </a:lnTo>
                  <a:lnTo>
                    <a:pt x="92" y="184"/>
                  </a:lnTo>
                  <a:lnTo>
                    <a:pt x="50" y="184"/>
                  </a:lnTo>
                  <a:lnTo>
                    <a:pt x="30" y="184"/>
                  </a:lnTo>
                  <a:lnTo>
                    <a:pt x="30" y="196"/>
                  </a:lnTo>
                  <a:lnTo>
                    <a:pt x="30" y="221"/>
                  </a:lnTo>
                  <a:lnTo>
                    <a:pt x="30" y="248"/>
                  </a:lnTo>
                  <a:lnTo>
                    <a:pt x="30" y="260"/>
                  </a:lnTo>
                  <a:lnTo>
                    <a:pt x="52" y="260"/>
                  </a:lnTo>
                  <a:lnTo>
                    <a:pt x="98" y="260"/>
                  </a:lnTo>
                  <a:lnTo>
                    <a:pt x="145" y="260"/>
                  </a:lnTo>
                  <a:lnTo>
                    <a:pt x="166" y="260"/>
                  </a:lnTo>
                  <a:lnTo>
                    <a:pt x="166" y="273"/>
                  </a:lnTo>
                  <a:lnTo>
                    <a:pt x="166" y="287"/>
                  </a:lnTo>
                  <a:lnTo>
                    <a:pt x="140" y="287"/>
                  </a:lnTo>
                  <a:lnTo>
                    <a:pt x="84" y="287"/>
                  </a:lnTo>
                  <a:lnTo>
                    <a:pt x="27" y="287"/>
                  </a:lnTo>
                  <a:lnTo>
                    <a:pt x="0" y="287"/>
                  </a:lnTo>
                  <a:lnTo>
                    <a:pt x="0" y="277"/>
                  </a:lnTo>
                  <a:lnTo>
                    <a:pt x="0" y="252"/>
                  </a:lnTo>
                  <a:lnTo>
                    <a:pt x="0" y="215"/>
                  </a:lnTo>
                  <a:lnTo>
                    <a:pt x="0" y="174"/>
                  </a:lnTo>
                  <a:lnTo>
                    <a:pt x="0" y="133"/>
                  </a:lnTo>
                  <a:lnTo>
                    <a:pt x="0" y="97"/>
                  </a:lnTo>
                  <a:lnTo>
                    <a:pt x="0" y="71"/>
                  </a:lnTo>
                  <a:lnTo>
                    <a:pt x="0" y="62"/>
                  </a:lnTo>
                  <a:close/>
                  <a:moveTo>
                    <a:pt x="226" y="62"/>
                  </a:moveTo>
                  <a:lnTo>
                    <a:pt x="228" y="70"/>
                  </a:lnTo>
                  <a:lnTo>
                    <a:pt x="236" y="92"/>
                  </a:lnTo>
                  <a:lnTo>
                    <a:pt x="247" y="122"/>
                  </a:lnTo>
                  <a:lnTo>
                    <a:pt x="259" y="157"/>
                  </a:lnTo>
                  <a:lnTo>
                    <a:pt x="271" y="192"/>
                  </a:lnTo>
                  <a:lnTo>
                    <a:pt x="280" y="224"/>
                  </a:lnTo>
                  <a:lnTo>
                    <a:pt x="288" y="245"/>
                  </a:lnTo>
                  <a:lnTo>
                    <a:pt x="291" y="254"/>
                  </a:lnTo>
                  <a:lnTo>
                    <a:pt x="294" y="245"/>
                  </a:lnTo>
                  <a:lnTo>
                    <a:pt x="301" y="224"/>
                  </a:lnTo>
                  <a:lnTo>
                    <a:pt x="311" y="192"/>
                  </a:lnTo>
                  <a:lnTo>
                    <a:pt x="323" y="157"/>
                  </a:lnTo>
                  <a:lnTo>
                    <a:pt x="335" y="122"/>
                  </a:lnTo>
                  <a:lnTo>
                    <a:pt x="344" y="92"/>
                  </a:lnTo>
                  <a:lnTo>
                    <a:pt x="352" y="70"/>
                  </a:lnTo>
                  <a:lnTo>
                    <a:pt x="355" y="62"/>
                  </a:lnTo>
                  <a:lnTo>
                    <a:pt x="372" y="62"/>
                  </a:lnTo>
                  <a:lnTo>
                    <a:pt x="389" y="62"/>
                  </a:lnTo>
                  <a:lnTo>
                    <a:pt x="385" y="71"/>
                  </a:lnTo>
                  <a:lnTo>
                    <a:pt x="376" y="97"/>
                  </a:lnTo>
                  <a:lnTo>
                    <a:pt x="362" y="133"/>
                  </a:lnTo>
                  <a:lnTo>
                    <a:pt x="348" y="174"/>
                  </a:lnTo>
                  <a:lnTo>
                    <a:pt x="332" y="215"/>
                  </a:lnTo>
                  <a:lnTo>
                    <a:pt x="319" y="252"/>
                  </a:lnTo>
                  <a:lnTo>
                    <a:pt x="311" y="277"/>
                  </a:lnTo>
                  <a:lnTo>
                    <a:pt x="307" y="287"/>
                  </a:lnTo>
                  <a:lnTo>
                    <a:pt x="290" y="287"/>
                  </a:lnTo>
                  <a:lnTo>
                    <a:pt x="274" y="287"/>
                  </a:lnTo>
                  <a:lnTo>
                    <a:pt x="271" y="277"/>
                  </a:lnTo>
                  <a:lnTo>
                    <a:pt x="261" y="252"/>
                  </a:lnTo>
                  <a:lnTo>
                    <a:pt x="248" y="215"/>
                  </a:lnTo>
                  <a:lnTo>
                    <a:pt x="233" y="174"/>
                  </a:lnTo>
                  <a:lnTo>
                    <a:pt x="219" y="133"/>
                  </a:lnTo>
                  <a:lnTo>
                    <a:pt x="206" y="97"/>
                  </a:lnTo>
                  <a:lnTo>
                    <a:pt x="196" y="71"/>
                  </a:lnTo>
                  <a:lnTo>
                    <a:pt x="192" y="62"/>
                  </a:lnTo>
                  <a:lnTo>
                    <a:pt x="209" y="62"/>
                  </a:lnTo>
                  <a:lnTo>
                    <a:pt x="226" y="62"/>
                  </a:lnTo>
                  <a:close/>
                  <a:moveTo>
                    <a:pt x="420" y="62"/>
                  </a:moveTo>
                  <a:lnTo>
                    <a:pt x="436" y="62"/>
                  </a:lnTo>
                  <a:lnTo>
                    <a:pt x="471" y="62"/>
                  </a:lnTo>
                  <a:lnTo>
                    <a:pt x="506" y="62"/>
                  </a:lnTo>
                  <a:lnTo>
                    <a:pt x="522" y="62"/>
                  </a:lnTo>
                  <a:lnTo>
                    <a:pt x="534" y="62"/>
                  </a:lnTo>
                  <a:lnTo>
                    <a:pt x="545" y="63"/>
                  </a:lnTo>
                  <a:lnTo>
                    <a:pt x="556" y="65"/>
                  </a:lnTo>
                  <a:lnTo>
                    <a:pt x="564" y="69"/>
                  </a:lnTo>
                  <a:lnTo>
                    <a:pt x="571" y="72"/>
                  </a:lnTo>
                  <a:lnTo>
                    <a:pt x="577" y="77"/>
                  </a:lnTo>
                  <a:lnTo>
                    <a:pt x="583" y="83"/>
                  </a:lnTo>
                  <a:lnTo>
                    <a:pt x="587" y="89"/>
                  </a:lnTo>
                  <a:lnTo>
                    <a:pt x="591" y="97"/>
                  </a:lnTo>
                  <a:lnTo>
                    <a:pt x="593" y="104"/>
                  </a:lnTo>
                  <a:lnTo>
                    <a:pt x="594" y="112"/>
                  </a:lnTo>
                  <a:lnTo>
                    <a:pt x="596" y="122"/>
                  </a:lnTo>
                  <a:lnTo>
                    <a:pt x="594" y="132"/>
                  </a:lnTo>
                  <a:lnTo>
                    <a:pt x="593" y="140"/>
                  </a:lnTo>
                  <a:lnTo>
                    <a:pt x="591" y="149"/>
                  </a:lnTo>
                  <a:lnTo>
                    <a:pt x="587" y="155"/>
                  </a:lnTo>
                  <a:lnTo>
                    <a:pt x="582" y="161"/>
                  </a:lnTo>
                  <a:lnTo>
                    <a:pt x="576" y="167"/>
                  </a:lnTo>
                  <a:lnTo>
                    <a:pt x="570" y="172"/>
                  </a:lnTo>
                  <a:lnTo>
                    <a:pt x="563" y="175"/>
                  </a:lnTo>
                  <a:lnTo>
                    <a:pt x="569" y="179"/>
                  </a:lnTo>
                  <a:lnTo>
                    <a:pt x="575" y="183"/>
                  </a:lnTo>
                  <a:lnTo>
                    <a:pt x="580" y="186"/>
                  </a:lnTo>
                  <a:lnTo>
                    <a:pt x="583" y="190"/>
                  </a:lnTo>
                  <a:lnTo>
                    <a:pt x="586" y="195"/>
                  </a:lnTo>
                  <a:lnTo>
                    <a:pt x="588" y="202"/>
                  </a:lnTo>
                  <a:lnTo>
                    <a:pt x="589" y="209"/>
                  </a:lnTo>
                  <a:lnTo>
                    <a:pt x="591" y="219"/>
                  </a:lnTo>
                  <a:lnTo>
                    <a:pt x="591" y="233"/>
                  </a:lnTo>
                  <a:lnTo>
                    <a:pt x="592" y="249"/>
                  </a:lnTo>
                  <a:lnTo>
                    <a:pt x="592" y="260"/>
                  </a:lnTo>
                  <a:lnTo>
                    <a:pt x="594" y="268"/>
                  </a:lnTo>
                  <a:lnTo>
                    <a:pt x="596" y="273"/>
                  </a:lnTo>
                  <a:lnTo>
                    <a:pt x="598" y="277"/>
                  </a:lnTo>
                  <a:lnTo>
                    <a:pt x="600" y="279"/>
                  </a:lnTo>
                  <a:lnTo>
                    <a:pt x="604" y="282"/>
                  </a:lnTo>
                  <a:lnTo>
                    <a:pt x="604" y="284"/>
                  </a:lnTo>
                  <a:lnTo>
                    <a:pt x="604" y="287"/>
                  </a:lnTo>
                  <a:lnTo>
                    <a:pt x="598" y="287"/>
                  </a:lnTo>
                  <a:lnTo>
                    <a:pt x="585" y="287"/>
                  </a:lnTo>
                  <a:lnTo>
                    <a:pt x="571" y="287"/>
                  </a:lnTo>
                  <a:lnTo>
                    <a:pt x="565" y="287"/>
                  </a:lnTo>
                  <a:lnTo>
                    <a:pt x="564" y="283"/>
                  </a:lnTo>
                  <a:lnTo>
                    <a:pt x="564" y="279"/>
                  </a:lnTo>
                  <a:lnTo>
                    <a:pt x="563" y="272"/>
                  </a:lnTo>
                  <a:lnTo>
                    <a:pt x="562" y="261"/>
                  </a:lnTo>
                  <a:lnTo>
                    <a:pt x="562" y="255"/>
                  </a:lnTo>
                  <a:lnTo>
                    <a:pt x="562" y="243"/>
                  </a:lnTo>
                  <a:lnTo>
                    <a:pt x="561" y="230"/>
                  </a:lnTo>
                  <a:lnTo>
                    <a:pt x="561" y="224"/>
                  </a:lnTo>
                  <a:lnTo>
                    <a:pt x="559" y="214"/>
                  </a:lnTo>
                  <a:lnTo>
                    <a:pt x="556" y="206"/>
                  </a:lnTo>
                  <a:lnTo>
                    <a:pt x="553" y="202"/>
                  </a:lnTo>
                  <a:lnTo>
                    <a:pt x="551" y="198"/>
                  </a:lnTo>
                  <a:lnTo>
                    <a:pt x="548" y="196"/>
                  </a:lnTo>
                  <a:lnTo>
                    <a:pt x="545" y="195"/>
                  </a:lnTo>
                  <a:lnTo>
                    <a:pt x="540" y="192"/>
                  </a:lnTo>
                  <a:lnTo>
                    <a:pt x="534" y="191"/>
                  </a:lnTo>
                  <a:lnTo>
                    <a:pt x="527" y="190"/>
                  </a:lnTo>
                  <a:lnTo>
                    <a:pt x="518" y="190"/>
                  </a:lnTo>
                  <a:lnTo>
                    <a:pt x="507" y="190"/>
                  </a:lnTo>
                  <a:lnTo>
                    <a:pt x="484" y="190"/>
                  </a:lnTo>
                  <a:lnTo>
                    <a:pt x="462" y="190"/>
                  </a:lnTo>
                  <a:lnTo>
                    <a:pt x="451" y="190"/>
                  </a:lnTo>
                  <a:lnTo>
                    <a:pt x="451" y="206"/>
                  </a:lnTo>
                  <a:lnTo>
                    <a:pt x="451" y="238"/>
                  </a:lnTo>
                  <a:lnTo>
                    <a:pt x="451" y="272"/>
                  </a:lnTo>
                  <a:lnTo>
                    <a:pt x="451" y="287"/>
                  </a:lnTo>
                  <a:lnTo>
                    <a:pt x="436" y="287"/>
                  </a:lnTo>
                  <a:lnTo>
                    <a:pt x="420" y="287"/>
                  </a:lnTo>
                  <a:lnTo>
                    <a:pt x="420" y="277"/>
                  </a:lnTo>
                  <a:lnTo>
                    <a:pt x="420" y="252"/>
                  </a:lnTo>
                  <a:lnTo>
                    <a:pt x="420" y="215"/>
                  </a:lnTo>
                  <a:lnTo>
                    <a:pt x="420" y="174"/>
                  </a:lnTo>
                  <a:lnTo>
                    <a:pt x="420" y="133"/>
                  </a:lnTo>
                  <a:lnTo>
                    <a:pt x="420" y="97"/>
                  </a:lnTo>
                  <a:lnTo>
                    <a:pt x="420" y="71"/>
                  </a:lnTo>
                  <a:lnTo>
                    <a:pt x="420" y="62"/>
                  </a:lnTo>
                  <a:close/>
                  <a:moveTo>
                    <a:pt x="519" y="164"/>
                  </a:moveTo>
                  <a:lnTo>
                    <a:pt x="529" y="164"/>
                  </a:lnTo>
                  <a:lnTo>
                    <a:pt x="538" y="162"/>
                  </a:lnTo>
                  <a:lnTo>
                    <a:pt x="545" y="160"/>
                  </a:lnTo>
                  <a:lnTo>
                    <a:pt x="552" y="156"/>
                  </a:lnTo>
                  <a:lnTo>
                    <a:pt x="557" y="151"/>
                  </a:lnTo>
                  <a:lnTo>
                    <a:pt x="561" y="144"/>
                  </a:lnTo>
                  <a:lnTo>
                    <a:pt x="563" y="135"/>
                  </a:lnTo>
                  <a:lnTo>
                    <a:pt x="564" y="125"/>
                  </a:lnTo>
                  <a:lnTo>
                    <a:pt x="563" y="120"/>
                  </a:lnTo>
                  <a:lnTo>
                    <a:pt x="563" y="114"/>
                  </a:lnTo>
                  <a:lnTo>
                    <a:pt x="562" y="109"/>
                  </a:lnTo>
                  <a:lnTo>
                    <a:pt x="559" y="105"/>
                  </a:lnTo>
                  <a:lnTo>
                    <a:pt x="557" y="100"/>
                  </a:lnTo>
                  <a:lnTo>
                    <a:pt x="554" y="98"/>
                  </a:lnTo>
                  <a:lnTo>
                    <a:pt x="551" y="94"/>
                  </a:lnTo>
                  <a:lnTo>
                    <a:pt x="547" y="92"/>
                  </a:lnTo>
                  <a:lnTo>
                    <a:pt x="542" y="91"/>
                  </a:lnTo>
                  <a:lnTo>
                    <a:pt x="536" y="88"/>
                  </a:lnTo>
                  <a:lnTo>
                    <a:pt x="530" y="88"/>
                  </a:lnTo>
                  <a:lnTo>
                    <a:pt x="523" y="87"/>
                  </a:lnTo>
                  <a:lnTo>
                    <a:pt x="511" y="87"/>
                  </a:lnTo>
                  <a:lnTo>
                    <a:pt x="487" y="87"/>
                  </a:lnTo>
                  <a:lnTo>
                    <a:pt x="463" y="87"/>
                  </a:lnTo>
                  <a:lnTo>
                    <a:pt x="451" y="87"/>
                  </a:lnTo>
                  <a:lnTo>
                    <a:pt x="451" y="99"/>
                  </a:lnTo>
                  <a:lnTo>
                    <a:pt x="451" y="126"/>
                  </a:lnTo>
                  <a:lnTo>
                    <a:pt x="451" y="152"/>
                  </a:lnTo>
                  <a:lnTo>
                    <a:pt x="451" y="164"/>
                  </a:lnTo>
                  <a:lnTo>
                    <a:pt x="462" y="164"/>
                  </a:lnTo>
                  <a:lnTo>
                    <a:pt x="484" y="164"/>
                  </a:lnTo>
                  <a:lnTo>
                    <a:pt x="509" y="164"/>
                  </a:lnTo>
                  <a:lnTo>
                    <a:pt x="519" y="164"/>
                  </a:lnTo>
                  <a:close/>
                  <a:moveTo>
                    <a:pt x="826" y="93"/>
                  </a:moveTo>
                  <a:lnTo>
                    <a:pt x="831" y="102"/>
                  </a:lnTo>
                  <a:lnTo>
                    <a:pt x="836" y="110"/>
                  </a:lnTo>
                  <a:lnTo>
                    <a:pt x="839" y="118"/>
                  </a:lnTo>
                  <a:lnTo>
                    <a:pt x="843" y="128"/>
                  </a:lnTo>
                  <a:lnTo>
                    <a:pt x="845" y="138"/>
                  </a:lnTo>
                  <a:lnTo>
                    <a:pt x="847" y="147"/>
                  </a:lnTo>
                  <a:lnTo>
                    <a:pt x="848" y="158"/>
                  </a:lnTo>
                  <a:lnTo>
                    <a:pt x="848" y="170"/>
                  </a:lnTo>
                  <a:lnTo>
                    <a:pt x="848" y="183"/>
                  </a:lnTo>
                  <a:lnTo>
                    <a:pt x="847" y="195"/>
                  </a:lnTo>
                  <a:lnTo>
                    <a:pt x="844" y="206"/>
                  </a:lnTo>
                  <a:lnTo>
                    <a:pt x="842" y="216"/>
                  </a:lnTo>
                  <a:lnTo>
                    <a:pt x="838" y="226"/>
                  </a:lnTo>
                  <a:lnTo>
                    <a:pt x="833" y="236"/>
                  </a:lnTo>
                  <a:lnTo>
                    <a:pt x="829" y="245"/>
                  </a:lnTo>
                  <a:lnTo>
                    <a:pt x="823" y="254"/>
                  </a:lnTo>
                  <a:lnTo>
                    <a:pt x="815" y="264"/>
                  </a:lnTo>
                  <a:lnTo>
                    <a:pt x="806" y="271"/>
                  </a:lnTo>
                  <a:lnTo>
                    <a:pt x="796" y="278"/>
                  </a:lnTo>
                  <a:lnTo>
                    <a:pt x="786" y="284"/>
                  </a:lnTo>
                  <a:lnTo>
                    <a:pt x="775" y="288"/>
                  </a:lnTo>
                  <a:lnTo>
                    <a:pt x="763" y="291"/>
                  </a:lnTo>
                  <a:lnTo>
                    <a:pt x="750" y="293"/>
                  </a:lnTo>
                  <a:lnTo>
                    <a:pt x="737" y="294"/>
                  </a:lnTo>
                  <a:lnTo>
                    <a:pt x="725" y="293"/>
                  </a:lnTo>
                  <a:lnTo>
                    <a:pt x="713" y="291"/>
                  </a:lnTo>
                  <a:lnTo>
                    <a:pt x="702" y="289"/>
                  </a:lnTo>
                  <a:lnTo>
                    <a:pt x="691" y="285"/>
                  </a:lnTo>
                  <a:lnTo>
                    <a:pt x="681" y="281"/>
                  </a:lnTo>
                  <a:lnTo>
                    <a:pt x="672" y="275"/>
                  </a:lnTo>
                  <a:lnTo>
                    <a:pt x="663" y="267"/>
                  </a:lnTo>
                  <a:lnTo>
                    <a:pt x="656" y="259"/>
                  </a:lnTo>
                  <a:lnTo>
                    <a:pt x="650" y="250"/>
                  </a:lnTo>
                  <a:lnTo>
                    <a:pt x="644" y="242"/>
                  </a:lnTo>
                  <a:lnTo>
                    <a:pt x="639" y="232"/>
                  </a:lnTo>
                  <a:lnTo>
                    <a:pt x="635" y="221"/>
                  </a:lnTo>
                  <a:lnTo>
                    <a:pt x="633" y="210"/>
                  </a:lnTo>
                  <a:lnTo>
                    <a:pt x="631" y="200"/>
                  </a:lnTo>
                  <a:lnTo>
                    <a:pt x="629" y="187"/>
                  </a:lnTo>
                  <a:lnTo>
                    <a:pt x="629" y="175"/>
                  </a:lnTo>
                  <a:lnTo>
                    <a:pt x="629" y="164"/>
                  </a:lnTo>
                  <a:lnTo>
                    <a:pt x="631" y="154"/>
                  </a:lnTo>
                  <a:lnTo>
                    <a:pt x="632" y="143"/>
                  </a:lnTo>
                  <a:lnTo>
                    <a:pt x="634" y="133"/>
                  </a:lnTo>
                  <a:lnTo>
                    <a:pt x="638" y="123"/>
                  </a:lnTo>
                  <a:lnTo>
                    <a:pt x="641" y="114"/>
                  </a:lnTo>
                  <a:lnTo>
                    <a:pt x="646" y="105"/>
                  </a:lnTo>
                  <a:lnTo>
                    <a:pt x="652" y="97"/>
                  </a:lnTo>
                  <a:lnTo>
                    <a:pt x="660" y="87"/>
                  </a:lnTo>
                  <a:lnTo>
                    <a:pt x="668" y="79"/>
                  </a:lnTo>
                  <a:lnTo>
                    <a:pt x="678" y="71"/>
                  </a:lnTo>
                  <a:lnTo>
                    <a:pt x="687" y="65"/>
                  </a:lnTo>
                  <a:lnTo>
                    <a:pt x="699" y="62"/>
                  </a:lnTo>
                  <a:lnTo>
                    <a:pt x="711" y="58"/>
                  </a:lnTo>
                  <a:lnTo>
                    <a:pt x="724" y="56"/>
                  </a:lnTo>
                  <a:lnTo>
                    <a:pt x="738" y="56"/>
                  </a:lnTo>
                  <a:lnTo>
                    <a:pt x="753" y="56"/>
                  </a:lnTo>
                  <a:lnTo>
                    <a:pt x="766" y="58"/>
                  </a:lnTo>
                  <a:lnTo>
                    <a:pt x="778" y="60"/>
                  </a:lnTo>
                  <a:lnTo>
                    <a:pt x="790" y="65"/>
                  </a:lnTo>
                  <a:lnTo>
                    <a:pt x="800" y="70"/>
                  </a:lnTo>
                  <a:lnTo>
                    <a:pt x="809" y="77"/>
                  </a:lnTo>
                  <a:lnTo>
                    <a:pt x="818" y="85"/>
                  </a:lnTo>
                  <a:lnTo>
                    <a:pt x="826" y="93"/>
                  </a:lnTo>
                  <a:close/>
                  <a:moveTo>
                    <a:pt x="800" y="237"/>
                  </a:moveTo>
                  <a:lnTo>
                    <a:pt x="803" y="230"/>
                  </a:lnTo>
                  <a:lnTo>
                    <a:pt x="807" y="222"/>
                  </a:lnTo>
                  <a:lnTo>
                    <a:pt x="810" y="214"/>
                  </a:lnTo>
                  <a:lnTo>
                    <a:pt x="813" y="206"/>
                  </a:lnTo>
                  <a:lnTo>
                    <a:pt x="815" y="189"/>
                  </a:lnTo>
                  <a:lnTo>
                    <a:pt x="817" y="170"/>
                  </a:lnTo>
                  <a:lnTo>
                    <a:pt x="817" y="161"/>
                  </a:lnTo>
                  <a:lnTo>
                    <a:pt x="815" y="151"/>
                  </a:lnTo>
                  <a:lnTo>
                    <a:pt x="814" y="143"/>
                  </a:lnTo>
                  <a:lnTo>
                    <a:pt x="812" y="134"/>
                  </a:lnTo>
                  <a:lnTo>
                    <a:pt x="809" y="127"/>
                  </a:lnTo>
                  <a:lnTo>
                    <a:pt x="806" y="120"/>
                  </a:lnTo>
                  <a:lnTo>
                    <a:pt x="801" y="112"/>
                  </a:lnTo>
                  <a:lnTo>
                    <a:pt x="796" y="106"/>
                  </a:lnTo>
                  <a:lnTo>
                    <a:pt x="791" y="100"/>
                  </a:lnTo>
                  <a:lnTo>
                    <a:pt x="785" y="95"/>
                  </a:lnTo>
                  <a:lnTo>
                    <a:pt x="779" y="92"/>
                  </a:lnTo>
                  <a:lnTo>
                    <a:pt x="772" y="88"/>
                  </a:lnTo>
                  <a:lnTo>
                    <a:pt x="765" y="86"/>
                  </a:lnTo>
                  <a:lnTo>
                    <a:pt x="756" y="83"/>
                  </a:lnTo>
                  <a:lnTo>
                    <a:pt x="748" y="82"/>
                  </a:lnTo>
                  <a:lnTo>
                    <a:pt x="739" y="82"/>
                  </a:lnTo>
                  <a:lnTo>
                    <a:pt x="731" y="82"/>
                  </a:lnTo>
                  <a:lnTo>
                    <a:pt x="722" y="83"/>
                  </a:lnTo>
                  <a:lnTo>
                    <a:pt x="715" y="86"/>
                  </a:lnTo>
                  <a:lnTo>
                    <a:pt x="708" y="88"/>
                  </a:lnTo>
                  <a:lnTo>
                    <a:pt x="701" y="92"/>
                  </a:lnTo>
                  <a:lnTo>
                    <a:pt x="695" y="95"/>
                  </a:lnTo>
                  <a:lnTo>
                    <a:pt x="689" y="100"/>
                  </a:lnTo>
                  <a:lnTo>
                    <a:pt x="682" y="106"/>
                  </a:lnTo>
                  <a:lnTo>
                    <a:pt x="678" y="112"/>
                  </a:lnTo>
                  <a:lnTo>
                    <a:pt x="673" y="120"/>
                  </a:lnTo>
                  <a:lnTo>
                    <a:pt x="669" y="127"/>
                  </a:lnTo>
                  <a:lnTo>
                    <a:pt x="666" y="135"/>
                  </a:lnTo>
                  <a:lnTo>
                    <a:pt x="663" y="145"/>
                  </a:lnTo>
                  <a:lnTo>
                    <a:pt x="662" y="155"/>
                  </a:lnTo>
                  <a:lnTo>
                    <a:pt x="661" y="166"/>
                  </a:lnTo>
                  <a:lnTo>
                    <a:pt x="661" y="177"/>
                  </a:lnTo>
                  <a:lnTo>
                    <a:pt x="661" y="186"/>
                  </a:lnTo>
                  <a:lnTo>
                    <a:pt x="662" y="195"/>
                  </a:lnTo>
                  <a:lnTo>
                    <a:pt x="663" y="203"/>
                  </a:lnTo>
                  <a:lnTo>
                    <a:pt x="666" y="212"/>
                  </a:lnTo>
                  <a:lnTo>
                    <a:pt x="668" y="219"/>
                  </a:lnTo>
                  <a:lnTo>
                    <a:pt x="670" y="227"/>
                  </a:lnTo>
                  <a:lnTo>
                    <a:pt x="675" y="233"/>
                  </a:lnTo>
                  <a:lnTo>
                    <a:pt x="679" y="241"/>
                  </a:lnTo>
                  <a:lnTo>
                    <a:pt x="685" y="247"/>
                  </a:lnTo>
                  <a:lnTo>
                    <a:pt x="690" y="252"/>
                  </a:lnTo>
                  <a:lnTo>
                    <a:pt x="697" y="256"/>
                  </a:lnTo>
                  <a:lnTo>
                    <a:pt x="704" y="260"/>
                  </a:lnTo>
                  <a:lnTo>
                    <a:pt x="713" y="262"/>
                  </a:lnTo>
                  <a:lnTo>
                    <a:pt x="721" y="265"/>
                  </a:lnTo>
                  <a:lnTo>
                    <a:pt x="731" y="266"/>
                  </a:lnTo>
                  <a:lnTo>
                    <a:pt x="740" y="266"/>
                  </a:lnTo>
                  <a:lnTo>
                    <a:pt x="750" y="266"/>
                  </a:lnTo>
                  <a:lnTo>
                    <a:pt x="760" y="265"/>
                  </a:lnTo>
                  <a:lnTo>
                    <a:pt x="768" y="262"/>
                  </a:lnTo>
                  <a:lnTo>
                    <a:pt x="775" y="259"/>
                  </a:lnTo>
                  <a:lnTo>
                    <a:pt x="783" y="255"/>
                  </a:lnTo>
                  <a:lnTo>
                    <a:pt x="789" y="250"/>
                  </a:lnTo>
                  <a:lnTo>
                    <a:pt x="795" y="244"/>
                  </a:lnTo>
                  <a:lnTo>
                    <a:pt x="800" y="237"/>
                  </a:lnTo>
                  <a:close/>
                  <a:moveTo>
                    <a:pt x="888" y="62"/>
                  </a:moveTo>
                  <a:lnTo>
                    <a:pt x="903" y="62"/>
                  </a:lnTo>
                  <a:lnTo>
                    <a:pt x="938" y="62"/>
                  </a:lnTo>
                  <a:lnTo>
                    <a:pt x="973" y="62"/>
                  </a:lnTo>
                  <a:lnTo>
                    <a:pt x="989" y="62"/>
                  </a:lnTo>
                  <a:lnTo>
                    <a:pt x="1004" y="63"/>
                  </a:lnTo>
                  <a:lnTo>
                    <a:pt x="1016" y="65"/>
                  </a:lnTo>
                  <a:lnTo>
                    <a:pt x="1022" y="68"/>
                  </a:lnTo>
                  <a:lnTo>
                    <a:pt x="1027" y="71"/>
                  </a:lnTo>
                  <a:lnTo>
                    <a:pt x="1033" y="74"/>
                  </a:lnTo>
                  <a:lnTo>
                    <a:pt x="1037" y="79"/>
                  </a:lnTo>
                  <a:lnTo>
                    <a:pt x="1041" y="82"/>
                  </a:lnTo>
                  <a:lnTo>
                    <a:pt x="1045" y="87"/>
                  </a:lnTo>
                  <a:lnTo>
                    <a:pt x="1048" y="93"/>
                  </a:lnTo>
                  <a:lnTo>
                    <a:pt x="1051" y="99"/>
                  </a:lnTo>
                  <a:lnTo>
                    <a:pt x="1053" y="105"/>
                  </a:lnTo>
                  <a:lnTo>
                    <a:pt x="1054" y="111"/>
                  </a:lnTo>
                  <a:lnTo>
                    <a:pt x="1056" y="118"/>
                  </a:lnTo>
                  <a:lnTo>
                    <a:pt x="1056" y="126"/>
                  </a:lnTo>
                  <a:lnTo>
                    <a:pt x="1054" y="139"/>
                  </a:lnTo>
                  <a:lnTo>
                    <a:pt x="1051" y="151"/>
                  </a:lnTo>
                  <a:lnTo>
                    <a:pt x="1046" y="162"/>
                  </a:lnTo>
                  <a:lnTo>
                    <a:pt x="1039" y="172"/>
                  </a:lnTo>
                  <a:lnTo>
                    <a:pt x="1035" y="177"/>
                  </a:lnTo>
                  <a:lnTo>
                    <a:pt x="1030" y="180"/>
                  </a:lnTo>
                  <a:lnTo>
                    <a:pt x="1024" y="184"/>
                  </a:lnTo>
                  <a:lnTo>
                    <a:pt x="1018" y="186"/>
                  </a:lnTo>
                  <a:lnTo>
                    <a:pt x="1012" y="189"/>
                  </a:lnTo>
                  <a:lnTo>
                    <a:pt x="1005" y="190"/>
                  </a:lnTo>
                  <a:lnTo>
                    <a:pt x="998" y="191"/>
                  </a:lnTo>
                  <a:lnTo>
                    <a:pt x="989" y="191"/>
                  </a:lnTo>
                  <a:lnTo>
                    <a:pt x="978" y="191"/>
                  </a:lnTo>
                  <a:lnTo>
                    <a:pt x="954" y="191"/>
                  </a:lnTo>
                  <a:lnTo>
                    <a:pt x="930" y="191"/>
                  </a:lnTo>
                  <a:lnTo>
                    <a:pt x="919" y="191"/>
                  </a:lnTo>
                  <a:lnTo>
                    <a:pt x="919" y="207"/>
                  </a:lnTo>
                  <a:lnTo>
                    <a:pt x="919" y="239"/>
                  </a:lnTo>
                  <a:lnTo>
                    <a:pt x="919" y="272"/>
                  </a:lnTo>
                  <a:lnTo>
                    <a:pt x="919" y="287"/>
                  </a:lnTo>
                  <a:lnTo>
                    <a:pt x="903" y="287"/>
                  </a:lnTo>
                  <a:lnTo>
                    <a:pt x="888" y="287"/>
                  </a:lnTo>
                  <a:lnTo>
                    <a:pt x="888" y="277"/>
                  </a:lnTo>
                  <a:lnTo>
                    <a:pt x="888" y="252"/>
                  </a:lnTo>
                  <a:lnTo>
                    <a:pt x="888" y="215"/>
                  </a:lnTo>
                  <a:lnTo>
                    <a:pt x="888" y="174"/>
                  </a:lnTo>
                  <a:lnTo>
                    <a:pt x="888" y="133"/>
                  </a:lnTo>
                  <a:lnTo>
                    <a:pt x="888" y="97"/>
                  </a:lnTo>
                  <a:lnTo>
                    <a:pt x="888" y="71"/>
                  </a:lnTo>
                  <a:lnTo>
                    <a:pt x="888" y="62"/>
                  </a:lnTo>
                  <a:close/>
                  <a:moveTo>
                    <a:pt x="1006" y="92"/>
                  </a:moveTo>
                  <a:lnTo>
                    <a:pt x="1001" y="91"/>
                  </a:lnTo>
                  <a:lnTo>
                    <a:pt x="994" y="88"/>
                  </a:lnTo>
                  <a:lnTo>
                    <a:pt x="987" y="88"/>
                  </a:lnTo>
                  <a:lnTo>
                    <a:pt x="980" y="87"/>
                  </a:lnTo>
                  <a:lnTo>
                    <a:pt x="970" y="87"/>
                  </a:lnTo>
                  <a:lnTo>
                    <a:pt x="949" y="87"/>
                  </a:lnTo>
                  <a:lnTo>
                    <a:pt x="929" y="87"/>
                  </a:lnTo>
                  <a:lnTo>
                    <a:pt x="919" y="87"/>
                  </a:lnTo>
                  <a:lnTo>
                    <a:pt x="919" y="99"/>
                  </a:lnTo>
                  <a:lnTo>
                    <a:pt x="919" y="127"/>
                  </a:lnTo>
                  <a:lnTo>
                    <a:pt x="919" y="154"/>
                  </a:lnTo>
                  <a:lnTo>
                    <a:pt x="919" y="166"/>
                  </a:lnTo>
                  <a:lnTo>
                    <a:pt x="929" y="166"/>
                  </a:lnTo>
                  <a:lnTo>
                    <a:pt x="949" y="166"/>
                  </a:lnTo>
                  <a:lnTo>
                    <a:pt x="970" y="166"/>
                  </a:lnTo>
                  <a:lnTo>
                    <a:pt x="980" y="166"/>
                  </a:lnTo>
                  <a:lnTo>
                    <a:pt x="989" y="166"/>
                  </a:lnTo>
                  <a:lnTo>
                    <a:pt x="998" y="163"/>
                  </a:lnTo>
                  <a:lnTo>
                    <a:pt x="1005" y="161"/>
                  </a:lnTo>
                  <a:lnTo>
                    <a:pt x="1012" y="157"/>
                  </a:lnTo>
                  <a:lnTo>
                    <a:pt x="1017" y="151"/>
                  </a:lnTo>
                  <a:lnTo>
                    <a:pt x="1022" y="145"/>
                  </a:lnTo>
                  <a:lnTo>
                    <a:pt x="1024" y="137"/>
                  </a:lnTo>
                  <a:lnTo>
                    <a:pt x="1024" y="126"/>
                  </a:lnTo>
                  <a:lnTo>
                    <a:pt x="1024" y="120"/>
                  </a:lnTo>
                  <a:lnTo>
                    <a:pt x="1023" y="115"/>
                  </a:lnTo>
                  <a:lnTo>
                    <a:pt x="1022" y="110"/>
                  </a:lnTo>
                  <a:lnTo>
                    <a:pt x="1021" y="105"/>
                  </a:lnTo>
                  <a:lnTo>
                    <a:pt x="1017" y="102"/>
                  </a:lnTo>
                  <a:lnTo>
                    <a:pt x="1015" y="98"/>
                  </a:lnTo>
                  <a:lnTo>
                    <a:pt x="1011" y="94"/>
                  </a:lnTo>
                  <a:lnTo>
                    <a:pt x="1006" y="92"/>
                  </a:lnTo>
                  <a:close/>
                  <a:moveTo>
                    <a:pt x="1110" y="214"/>
                  </a:moveTo>
                  <a:lnTo>
                    <a:pt x="1111" y="224"/>
                  </a:lnTo>
                  <a:lnTo>
                    <a:pt x="1114" y="232"/>
                  </a:lnTo>
                  <a:lnTo>
                    <a:pt x="1116" y="239"/>
                  </a:lnTo>
                  <a:lnTo>
                    <a:pt x="1120" y="245"/>
                  </a:lnTo>
                  <a:lnTo>
                    <a:pt x="1123" y="250"/>
                  </a:lnTo>
                  <a:lnTo>
                    <a:pt x="1128" y="255"/>
                  </a:lnTo>
                  <a:lnTo>
                    <a:pt x="1133" y="259"/>
                  </a:lnTo>
                  <a:lnTo>
                    <a:pt x="1139" y="262"/>
                  </a:lnTo>
                  <a:lnTo>
                    <a:pt x="1146" y="265"/>
                  </a:lnTo>
                  <a:lnTo>
                    <a:pt x="1153" y="266"/>
                  </a:lnTo>
                  <a:lnTo>
                    <a:pt x="1162" y="267"/>
                  </a:lnTo>
                  <a:lnTo>
                    <a:pt x="1170" y="267"/>
                  </a:lnTo>
                  <a:lnTo>
                    <a:pt x="1179" y="267"/>
                  </a:lnTo>
                  <a:lnTo>
                    <a:pt x="1186" y="266"/>
                  </a:lnTo>
                  <a:lnTo>
                    <a:pt x="1193" y="265"/>
                  </a:lnTo>
                  <a:lnTo>
                    <a:pt x="1200" y="262"/>
                  </a:lnTo>
                  <a:lnTo>
                    <a:pt x="1207" y="260"/>
                  </a:lnTo>
                  <a:lnTo>
                    <a:pt x="1213" y="258"/>
                  </a:lnTo>
                  <a:lnTo>
                    <a:pt x="1216" y="254"/>
                  </a:lnTo>
                  <a:lnTo>
                    <a:pt x="1221" y="249"/>
                  </a:lnTo>
                  <a:lnTo>
                    <a:pt x="1223" y="245"/>
                  </a:lnTo>
                  <a:lnTo>
                    <a:pt x="1226" y="241"/>
                  </a:lnTo>
                  <a:lnTo>
                    <a:pt x="1227" y="235"/>
                  </a:lnTo>
                  <a:lnTo>
                    <a:pt x="1227" y="229"/>
                  </a:lnTo>
                  <a:lnTo>
                    <a:pt x="1226" y="220"/>
                  </a:lnTo>
                  <a:lnTo>
                    <a:pt x="1225" y="213"/>
                  </a:lnTo>
                  <a:lnTo>
                    <a:pt x="1221" y="207"/>
                  </a:lnTo>
                  <a:lnTo>
                    <a:pt x="1216" y="202"/>
                  </a:lnTo>
                  <a:lnTo>
                    <a:pt x="1209" y="198"/>
                  </a:lnTo>
                  <a:lnTo>
                    <a:pt x="1202" y="196"/>
                  </a:lnTo>
                  <a:lnTo>
                    <a:pt x="1192" y="192"/>
                  </a:lnTo>
                  <a:lnTo>
                    <a:pt x="1181" y="189"/>
                  </a:lnTo>
                  <a:lnTo>
                    <a:pt x="1165" y="186"/>
                  </a:lnTo>
                  <a:lnTo>
                    <a:pt x="1151" y="183"/>
                  </a:lnTo>
                  <a:lnTo>
                    <a:pt x="1138" y="179"/>
                  </a:lnTo>
                  <a:lnTo>
                    <a:pt x="1127" y="175"/>
                  </a:lnTo>
                  <a:lnTo>
                    <a:pt x="1117" y="172"/>
                  </a:lnTo>
                  <a:lnTo>
                    <a:pt x="1110" y="167"/>
                  </a:lnTo>
                  <a:lnTo>
                    <a:pt x="1105" y="163"/>
                  </a:lnTo>
                  <a:lnTo>
                    <a:pt x="1101" y="160"/>
                  </a:lnTo>
                  <a:lnTo>
                    <a:pt x="1098" y="155"/>
                  </a:lnTo>
                  <a:lnTo>
                    <a:pt x="1094" y="150"/>
                  </a:lnTo>
                  <a:lnTo>
                    <a:pt x="1092" y="144"/>
                  </a:lnTo>
                  <a:lnTo>
                    <a:pt x="1091" y="138"/>
                  </a:lnTo>
                  <a:lnTo>
                    <a:pt x="1089" y="132"/>
                  </a:lnTo>
                  <a:lnTo>
                    <a:pt x="1089" y="125"/>
                  </a:lnTo>
                  <a:lnTo>
                    <a:pt x="1089" y="117"/>
                  </a:lnTo>
                  <a:lnTo>
                    <a:pt x="1091" y="110"/>
                  </a:lnTo>
                  <a:lnTo>
                    <a:pt x="1092" y="104"/>
                  </a:lnTo>
                  <a:lnTo>
                    <a:pt x="1094" y="98"/>
                  </a:lnTo>
                  <a:lnTo>
                    <a:pt x="1098" y="92"/>
                  </a:lnTo>
                  <a:lnTo>
                    <a:pt x="1100" y="86"/>
                  </a:lnTo>
                  <a:lnTo>
                    <a:pt x="1105" y="80"/>
                  </a:lnTo>
                  <a:lnTo>
                    <a:pt x="1110" y="75"/>
                  </a:lnTo>
                  <a:lnTo>
                    <a:pt x="1115" y="70"/>
                  </a:lnTo>
                  <a:lnTo>
                    <a:pt x="1121" y="66"/>
                  </a:lnTo>
                  <a:lnTo>
                    <a:pt x="1128" y="63"/>
                  </a:lnTo>
                  <a:lnTo>
                    <a:pt x="1134" y="60"/>
                  </a:lnTo>
                  <a:lnTo>
                    <a:pt x="1143" y="58"/>
                  </a:lnTo>
                  <a:lnTo>
                    <a:pt x="1150" y="57"/>
                  </a:lnTo>
                  <a:lnTo>
                    <a:pt x="1158" y="56"/>
                  </a:lnTo>
                  <a:lnTo>
                    <a:pt x="1168" y="56"/>
                  </a:lnTo>
                  <a:lnTo>
                    <a:pt x="1185" y="57"/>
                  </a:lnTo>
                  <a:lnTo>
                    <a:pt x="1199" y="60"/>
                  </a:lnTo>
                  <a:lnTo>
                    <a:pt x="1207" y="63"/>
                  </a:lnTo>
                  <a:lnTo>
                    <a:pt x="1214" y="65"/>
                  </a:lnTo>
                  <a:lnTo>
                    <a:pt x="1220" y="69"/>
                  </a:lnTo>
                  <a:lnTo>
                    <a:pt x="1226" y="72"/>
                  </a:lnTo>
                  <a:lnTo>
                    <a:pt x="1232" y="77"/>
                  </a:lnTo>
                  <a:lnTo>
                    <a:pt x="1237" y="82"/>
                  </a:lnTo>
                  <a:lnTo>
                    <a:pt x="1240" y="88"/>
                  </a:lnTo>
                  <a:lnTo>
                    <a:pt x="1244" y="95"/>
                  </a:lnTo>
                  <a:lnTo>
                    <a:pt x="1246" y="103"/>
                  </a:lnTo>
                  <a:lnTo>
                    <a:pt x="1249" y="110"/>
                  </a:lnTo>
                  <a:lnTo>
                    <a:pt x="1250" y="118"/>
                  </a:lnTo>
                  <a:lnTo>
                    <a:pt x="1250" y="128"/>
                  </a:lnTo>
                  <a:lnTo>
                    <a:pt x="1236" y="128"/>
                  </a:lnTo>
                  <a:lnTo>
                    <a:pt x="1222" y="128"/>
                  </a:lnTo>
                  <a:lnTo>
                    <a:pt x="1220" y="118"/>
                  </a:lnTo>
                  <a:lnTo>
                    <a:pt x="1219" y="111"/>
                  </a:lnTo>
                  <a:lnTo>
                    <a:pt x="1216" y="105"/>
                  </a:lnTo>
                  <a:lnTo>
                    <a:pt x="1213" y="100"/>
                  </a:lnTo>
                  <a:lnTo>
                    <a:pt x="1209" y="95"/>
                  </a:lnTo>
                  <a:lnTo>
                    <a:pt x="1204" y="92"/>
                  </a:lnTo>
                  <a:lnTo>
                    <a:pt x="1199" y="89"/>
                  </a:lnTo>
                  <a:lnTo>
                    <a:pt x="1194" y="87"/>
                  </a:lnTo>
                  <a:lnTo>
                    <a:pt x="1188" y="85"/>
                  </a:lnTo>
                  <a:lnTo>
                    <a:pt x="1181" y="83"/>
                  </a:lnTo>
                  <a:lnTo>
                    <a:pt x="1175" y="82"/>
                  </a:lnTo>
                  <a:lnTo>
                    <a:pt x="1167" y="82"/>
                  </a:lnTo>
                  <a:lnTo>
                    <a:pt x="1155" y="82"/>
                  </a:lnTo>
                  <a:lnTo>
                    <a:pt x="1145" y="85"/>
                  </a:lnTo>
                  <a:lnTo>
                    <a:pt x="1136" y="88"/>
                  </a:lnTo>
                  <a:lnTo>
                    <a:pt x="1129" y="93"/>
                  </a:lnTo>
                  <a:lnTo>
                    <a:pt x="1124" y="99"/>
                  </a:lnTo>
                  <a:lnTo>
                    <a:pt x="1121" y="105"/>
                  </a:lnTo>
                  <a:lnTo>
                    <a:pt x="1120" y="112"/>
                  </a:lnTo>
                  <a:lnTo>
                    <a:pt x="1118" y="120"/>
                  </a:lnTo>
                  <a:lnTo>
                    <a:pt x="1120" y="128"/>
                  </a:lnTo>
                  <a:lnTo>
                    <a:pt x="1122" y="134"/>
                  </a:lnTo>
                  <a:lnTo>
                    <a:pt x="1126" y="140"/>
                  </a:lnTo>
                  <a:lnTo>
                    <a:pt x="1132" y="144"/>
                  </a:lnTo>
                  <a:lnTo>
                    <a:pt x="1138" y="146"/>
                  </a:lnTo>
                  <a:lnTo>
                    <a:pt x="1146" y="150"/>
                  </a:lnTo>
                  <a:lnTo>
                    <a:pt x="1157" y="152"/>
                  </a:lnTo>
                  <a:lnTo>
                    <a:pt x="1172" y="156"/>
                  </a:lnTo>
                  <a:lnTo>
                    <a:pt x="1187" y="160"/>
                  </a:lnTo>
                  <a:lnTo>
                    <a:pt x="1202" y="163"/>
                  </a:lnTo>
                  <a:lnTo>
                    <a:pt x="1213" y="167"/>
                  </a:lnTo>
                  <a:lnTo>
                    <a:pt x="1221" y="169"/>
                  </a:lnTo>
                  <a:lnTo>
                    <a:pt x="1229" y="174"/>
                  </a:lnTo>
                  <a:lnTo>
                    <a:pt x="1236" y="178"/>
                  </a:lnTo>
                  <a:lnTo>
                    <a:pt x="1240" y="183"/>
                  </a:lnTo>
                  <a:lnTo>
                    <a:pt x="1245" y="186"/>
                  </a:lnTo>
                  <a:lnTo>
                    <a:pt x="1249" y="192"/>
                  </a:lnTo>
                  <a:lnTo>
                    <a:pt x="1251" y="197"/>
                  </a:lnTo>
                  <a:lnTo>
                    <a:pt x="1254" y="203"/>
                  </a:lnTo>
                  <a:lnTo>
                    <a:pt x="1256" y="209"/>
                  </a:lnTo>
                  <a:lnTo>
                    <a:pt x="1256" y="216"/>
                  </a:lnTo>
                  <a:lnTo>
                    <a:pt x="1257" y="224"/>
                  </a:lnTo>
                  <a:lnTo>
                    <a:pt x="1256" y="233"/>
                  </a:lnTo>
                  <a:lnTo>
                    <a:pt x="1255" y="241"/>
                  </a:lnTo>
                  <a:lnTo>
                    <a:pt x="1254" y="249"/>
                  </a:lnTo>
                  <a:lnTo>
                    <a:pt x="1250" y="256"/>
                  </a:lnTo>
                  <a:lnTo>
                    <a:pt x="1246" y="262"/>
                  </a:lnTo>
                  <a:lnTo>
                    <a:pt x="1242" y="268"/>
                  </a:lnTo>
                  <a:lnTo>
                    <a:pt x="1237" y="273"/>
                  </a:lnTo>
                  <a:lnTo>
                    <a:pt x="1231" y="277"/>
                  </a:lnTo>
                  <a:lnTo>
                    <a:pt x="1216" y="284"/>
                  </a:lnTo>
                  <a:lnTo>
                    <a:pt x="1202" y="289"/>
                  </a:lnTo>
                  <a:lnTo>
                    <a:pt x="1186" y="293"/>
                  </a:lnTo>
                  <a:lnTo>
                    <a:pt x="1169" y="294"/>
                  </a:lnTo>
                  <a:lnTo>
                    <a:pt x="1158" y="293"/>
                  </a:lnTo>
                  <a:lnTo>
                    <a:pt x="1150" y="293"/>
                  </a:lnTo>
                  <a:lnTo>
                    <a:pt x="1140" y="290"/>
                  </a:lnTo>
                  <a:lnTo>
                    <a:pt x="1132" y="288"/>
                  </a:lnTo>
                  <a:lnTo>
                    <a:pt x="1124" y="285"/>
                  </a:lnTo>
                  <a:lnTo>
                    <a:pt x="1117" y="282"/>
                  </a:lnTo>
                  <a:lnTo>
                    <a:pt x="1111" y="277"/>
                  </a:lnTo>
                  <a:lnTo>
                    <a:pt x="1105" y="272"/>
                  </a:lnTo>
                  <a:lnTo>
                    <a:pt x="1099" y="266"/>
                  </a:lnTo>
                  <a:lnTo>
                    <a:pt x="1094" y="260"/>
                  </a:lnTo>
                  <a:lnTo>
                    <a:pt x="1091" y="254"/>
                  </a:lnTo>
                  <a:lnTo>
                    <a:pt x="1087" y="247"/>
                  </a:lnTo>
                  <a:lnTo>
                    <a:pt x="1085" y="239"/>
                  </a:lnTo>
                  <a:lnTo>
                    <a:pt x="1083" y="231"/>
                  </a:lnTo>
                  <a:lnTo>
                    <a:pt x="1082" y="222"/>
                  </a:lnTo>
                  <a:lnTo>
                    <a:pt x="1082" y="214"/>
                  </a:lnTo>
                  <a:lnTo>
                    <a:pt x="1097" y="214"/>
                  </a:lnTo>
                  <a:lnTo>
                    <a:pt x="1110" y="214"/>
                  </a:lnTo>
                  <a:close/>
                  <a:moveTo>
                    <a:pt x="1298" y="62"/>
                  </a:moveTo>
                  <a:lnTo>
                    <a:pt x="1313" y="62"/>
                  </a:lnTo>
                  <a:lnTo>
                    <a:pt x="1328" y="62"/>
                  </a:lnTo>
                  <a:lnTo>
                    <a:pt x="1328" y="79"/>
                  </a:lnTo>
                  <a:lnTo>
                    <a:pt x="1328" y="116"/>
                  </a:lnTo>
                  <a:lnTo>
                    <a:pt x="1328" y="155"/>
                  </a:lnTo>
                  <a:lnTo>
                    <a:pt x="1328" y="172"/>
                  </a:lnTo>
                  <a:lnTo>
                    <a:pt x="1345" y="155"/>
                  </a:lnTo>
                  <a:lnTo>
                    <a:pt x="1384" y="116"/>
                  </a:lnTo>
                  <a:lnTo>
                    <a:pt x="1423" y="79"/>
                  </a:lnTo>
                  <a:lnTo>
                    <a:pt x="1441" y="62"/>
                  </a:lnTo>
                  <a:lnTo>
                    <a:pt x="1447" y="62"/>
                  </a:lnTo>
                  <a:lnTo>
                    <a:pt x="1461" y="62"/>
                  </a:lnTo>
                  <a:lnTo>
                    <a:pt x="1476" y="62"/>
                  </a:lnTo>
                  <a:lnTo>
                    <a:pt x="1483" y="62"/>
                  </a:lnTo>
                  <a:lnTo>
                    <a:pt x="1467" y="75"/>
                  </a:lnTo>
                  <a:lnTo>
                    <a:pt x="1435" y="106"/>
                  </a:lnTo>
                  <a:lnTo>
                    <a:pt x="1402" y="138"/>
                  </a:lnTo>
                  <a:lnTo>
                    <a:pt x="1388" y="152"/>
                  </a:lnTo>
                  <a:lnTo>
                    <a:pt x="1402" y="173"/>
                  </a:lnTo>
                  <a:lnTo>
                    <a:pt x="1436" y="220"/>
                  </a:lnTo>
                  <a:lnTo>
                    <a:pt x="1470" y="266"/>
                  </a:lnTo>
                  <a:lnTo>
                    <a:pt x="1485" y="287"/>
                  </a:lnTo>
                  <a:lnTo>
                    <a:pt x="1479" y="287"/>
                  </a:lnTo>
                  <a:lnTo>
                    <a:pt x="1465" y="287"/>
                  </a:lnTo>
                  <a:lnTo>
                    <a:pt x="1452" y="287"/>
                  </a:lnTo>
                  <a:lnTo>
                    <a:pt x="1444" y="287"/>
                  </a:lnTo>
                  <a:lnTo>
                    <a:pt x="1432" y="270"/>
                  </a:lnTo>
                  <a:lnTo>
                    <a:pt x="1405" y="230"/>
                  </a:lnTo>
                  <a:lnTo>
                    <a:pt x="1377" y="191"/>
                  </a:lnTo>
                  <a:lnTo>
                    <a:pt x="1365" y="173"/>
                  </a:lnTo>
                  <a:lnTo>
                    <a:pt x="1359" y="179"/>
                  </a:lnTo>
                  <a:lnTo>
                    <a:pt x="1347" y="191"/>
                  </a:lnTo>
                  <a:lnTo>
                    <a:pt x="1333" y="203"/>
                  </a:lnTo>
                  <a:lnTo>
                    <a:pt x="1328" y="208"/>
                  </a:lnTo>
                  <a:lnTo>
                    <a:pt x="1328" y="220"/>
                  </a:lnTo>
                  <a:lnTo>
                    <a:pt x="1328" y="248"/>
                  </a:lnTo>
                  <a:lnTo>
                    <a:pt x="1328" y="275"/>
                  </a:lnTo>
                  <a:lnTo>
                    <a:pt x="1328" y="287"/>
                  </a:lnTo>
                  <a:lnTo>
                    <a:pt x="1313" y="287"/>
                  </a:lnTo>
                  <a:lnTo>
                    <a:pt x="1298" y="287"/>
                  </a:lnTo>
                  <a:lnTo>
                    <a:pt x="1298" y="277"/>
                  </a:lnTo>
                  <a:lnTo>
                    <a:pt x="1298" y="252"/>
                  </a:lnTo>
                  <a:lnTo>
                    <a:pt x="1298" y="215"/>
                  </a:lnTo>
                  <a:lnTo>
                    <a:pt x="1298" y="174"/>
                  </a:lnTo>
                  <a:lnTo>
                    <a:pt x="1298" y="133"/>
                  </a:lnTo>
                  <a:lnTo>
                    <a:pt x="1298" y="97"/>
                  </a:lnTo>
                  <a:lnTo>
                    <a:pt x="1298" y="71"/>
                  </a:lnTo>
                  <a:lnTo>
                    <a:pt x="1298" y="62"/>
                  </a:lnTo>
                  <a:close/>
                  <a:moveTo>
                    <a:pt x="1586" y="62"/>
                  </a:moveTo>
                  <a:lnTo>
                    <a:pt x="1603" y="62"/>
                  </a:lnTo>
                  <a:lnTo>
                    <a:pt x="1619" y="62"/>
                  </a:lnTo>
                  <a:lnTo>
                    <a:pt x="1623" y="71"/>
                  </a:lnTo>
                  <a:lnTo>
                    <a:pt x="1633" y="97"/>
                  </a:lnTo>
                  <a:lnTo>
                    <a:pt x="1646" y="133"/>
                  </a:lnTo>
                  <a:lnTo>
                    <a:pt x="1661" y="174"/>
                  </a:lnTo>
                  <a:lnTo>
                    <a:pt x="1676" y="215"/>
                  </a:lnTo>
                  <a:lnTo>
                    <a:pt x="1688" y="252"/>
                  </a:lnTo>
                  <a:lnTo>
                    <a:pt x="1698" y="277"/>
                  </a:lnTo>
                  <a:lnTo>
                    <a:pt x="1702" y="287"/>
                  </a:lnTo>
                  <a:lnTo>
                    <a:pt x="1685" y="287"/>
                  </a:lnTo>
                  <a:lnTo>
                    <a:pt x="1668" y="287"/>
                  </a:lnTo>
                  <a:lnTo>
                    <a:pt x="1664" y="277"/>
                  </a:lnTo>
                  <a:lnTo>
                    <a:pt x="1657" y="253"/>
                  </a:lnTo>
                  <a:lnTo>
                    <a:pt x="1648" y="230"/>
                  </a:lnTo>
                  <a:lnTo>
                    <a:pt x="1645" y="219"/>
                  </a:lnTo>
                  <a:lnTo>
                    <a:pt x="1630" y="219"/>
                  </a:lnTo>
                  <a:lnTo>
                    <a:pt x="1600" y="219"/>
                  </a:lnTo>
                  <a:lnTo>
                    <a:pt x="1570" y="219"/>
                  </a:lnTo>
                  <a:lnTo>
                    <a:pt x="1557" y="219"/>
                  </a:lnTo>
                  <a:lnTo>
                    <a:pt x="1553" y="230"/>
                  </a:lnTo>
                  <a:lnTo>
                    <a:pt x="1545" y="253"/>
                  </a:lnTo>
                  <a:lnTo>
                    <a:pt x="1536" y="277"/>
                  </a:lnTo>
                  <a:lnTo>
                    <a:pt x="1533" y="287"/>
                  </a:lnTo>
                  <a:lnTo>
                    <a:pt x="1517" y="287"/>
                  </a:lnTo>
                  <a:lnTo>
                    <a:pt x="1501" y="287"/>
                  </a:lnTo>
                  <a:lnTo>
                    <a:pt x="1505" y="277"/>
                  </a:lnTo>
                  <a:lnTo>
                    <a:pt x="1514" y="252"/>
                  </a:lnTo>
                  <a:lnTo>
                    <a:pt x="1528" y="215"/>
                  </a:lnTo>
                  <a:lnTo>
                    <a:pt x="1543" y="174"/>
                  </a:lnTo>
                  <a:lnTo>
                    <a:pt x="1559" y="133"/>
                  </a:lnTo>
                  <a:lnTo>
                    <a:pt x="1572" y="97"/>
                  </a:lnTo>
                  <a:lnTo>
                    <a:pt x="1582" y="71"/>
                  </a:lnTo>
                  <a:lnTo>
                    <a:pt x="1586" y="62"/>
                  </a:lnTo>
                  <a:close/>
                  <a:moveTo>
                    <a:pt x="1636" y="195"/>
                  </a:moveTo>
                  <a:lnTo>
                    <a:pt x="1630" y="179"/>
                  </a:lnTo>
                  <a:lnTo>
                    <a:pt x="1618" y="145"/>
                  </a:lnTo>
                  <a:lnTo>
                    <a:pt x="1607" y="110"/>
                  </a:lnTo>
                  <a:lnTo>
                    <a:pt x="1601" y="94"/>
                  </a:lnTo>
                  <a:lnTo>
                    <a:pt x="1595" y="110"/>
                  </a:lnTo>
                  <a:lnTo>
                    <a:pt x="1583" y="145"/>
                  </a:lnTo>
                  <a:lnTo>
                    <a:pt x="1571" y="179"/>
                  </a:lnTo>
                  <a:lnTo>
                    <a:pt x="1565" y="195"/>
                  </a:lnTo>
                  <a:lnTo>
                    <a:pt x="1576" y="195"/>
                  </a:lnTo>
                  <a:lnTo>
                    <a:pt x="1600" y="195"/>
                  </a:lnTo>
                  <a:lnTo>
                    <a:pt x="1626" y="195"/>
                  </a:lnTo>
                  <a:lnTo>
                    <a:pt x="1636" y="195"/>
                  </a:lnTo>
                  <a:close/>
                  <a:moveTo>
                    <a:pt x="1642" y="0"/>
                  </a:moveTo>
                  <a:lnTo>
                    <a:pt x="1635" y="6"/>
                  </a:lnTo>
                  <a:lnTo>
                    <a:pt x="1622" y="22"/>
                  </a:lnTo>
                  <a:lnTo>
                    <a:pt x="1607" y="37"/>
                  </a:lnTo>
                  <a:lnTo>
                    <a:pt x="1601" y="43"/>
                  </a:lnTo>
                  <a:lnTo>
                    <a:pt x="1591" y="43"/>
                  </a:lnTo>
                  <a:lnTo>
                    <a:pt x="1580" y="43"/>
                  </a:lnTo>
                  <a:lnTo>
                    <a:pt x="1584" y="37"/>
                  </a:lnTo>
                  <a:lnTo>
                    <a:pt x="1594" y="22"/>
                  </a:lnTo>
                  <a:lnTo>
                    <a:pt x="1604" y="6"/>
                  </a:lnTo>
                  <a:lnTo>
                    <a:pt x="1609" y="0"/>
                  </a:lnTo>
                  <a:lnTo>
                    <a:pt x="1626" y="0"/>
                  </a:lnTo>
                  <a:lnTo>
                    <a:pt x="1642" y="0"/>
                  </a:lnTo>
                  <a:close/>
                  <a:moveTo>
                    <a:pt x="1849" y="62"/>
                  </a:moveTo>
                  <a:lnTo>
                    <a:pt x="1849" y="83"/>
                  </a:lnTo>
                  <a:lnTo>
                    <a:pt x="1849" y="131"/>
                  </a:lnTo>
                  <a:lnTo>
                    <a:pt x="1849" y="179"/>
                  </a:lnTo>
                  <a:lnTo>
                    <a:pt x="1849" y="201"/>
                  </a:lnTo>
                  <a:lnTo>
                    <a:pt x="1850" y="212"/>
                  </a:lnTo>
                  <a:lnTo>
                    <a:pt x="1851" y="222"/>
                  </a:lnTo>
                  <a:lnTo>
                    <a:pt x="1855" y="232"/>
                  </a:lnTo>
                  <a:lnTo>
                    <a:pt x="1859" y="242"/>
                  </a:lnTo>
                  <a:lnTo>
                    <a:pt x="1862" y="247"/>
                  </a:lnTo>
                  <a:lnTo>
                    <a:pt x="1867" y="252"/>
                  </a:lnTo>
                  <a:lnTo>
                    <a:pt x="1872" y="256"/>
                  </a:lnTo>
                  <a:lnTo>
                    <a:pt x="1877" y="260"/>
                  </a:lnTo>
                  <a:lnTo>
                    <a:pt x="1883" y="262"/>
                  </a:lnTo>
                  <a:lnTo>
                    <a:pt x="1890" y="265"/>
                  </a:lnTo>
                  <a:lnTo>
                    <a:pt x="1897" y="266"/>
                  </a:lnTo>
                  <a:lnTo>
                    <a:pt x="1904" y="266"/>
                  </a:lnTo>
                  <a:lnTo>
                    <a:pt x="1914" y="265"/>
                  </a:lnTo>
                  <a:lnTo>
                    <a:pt x="1923" y="264"/>
                  </a:lnTo>
                  <a:lnTo>
                    <a:pt x="1931" y="262"/>
                  </a:lnTo>
                  <a:lnTo>
                    <a:pt x="1937" y="259"/>
                  </a:lnTo>
                  <a:lnTo>
                    <a:pt x="1944" y="255"/>
                  </a:lnTo>
                  <a:lnTo>
                    <a:pt x="1949" y="250"/>
                  </a:lnTo>
                  <a:lnTo>
                    <a:pt x="1954" y="245"/>
                  </a:lnTo>
                  <a:lnTo>
                    <a:pt x="1958" y="239"/>
                  </a:lnTo>
                  <a:lnTo>
                    <a:pt x="1961" y="231"/>
                  </a:lnTo>
                  <a:lnTo>
                    <a:pt x="1964" y="222"/>
                  </a:lnTo>
                  <a:lnTo>
                    <a:pt x="1965" y="212"/>
                  </a:lnTo>
                  <a:lnTo>
                    <a:pt x="1965" y="201"/>
                  </a:lnTo>
                  <a:lnTo>
                    <a:pt x="1965" y="179"/>
                  </a:lnTo>
                  <a:lnTo>
                    <a:pt x="1965" y="131"/>
                  </a:lnTo>
                  <a:lnTo>
                    <a:pt x="1965" y="83"/>
                  </a:lnTo>
                  <a:lnTo>
                    <a:pt x="1965" y="62"/>
                  </a:lnTo>
                  <a:lnTo>
                    <a:pt x="1981" y="62"/>
                  </a:lnTo>
                  <a:lnTo>
                    <a:pt x="1996" y="62"/>
                  </a:lnTo>
                  <a:lnTo>
                    <a:pt x="1996" y="81"/>
                  </a:lnTo>
                  <a:lnTo>
                    <a:pt x="1996" y="125"/>
                  </a:lnTo>
                  <a:lnTo>
                    <a:pt x="1996" y="168"/>
                  </a:lnTo>
                  <a:lnTo>
                    <a:pt x="1996" y="187"/>
                  </a:lnTo>
                  <a:lnTo>
                    <a:pt x="1995" y="208"/>
                  </a:lnTo>
                  <a:lnTo>
                    <a:pt x="1994" y="225"/>
                  </a:lnTo>
                  <a:lnTo>
                    <a:pt x="1990" y="239"/>
                  </a:lnTo>
                  <a:lnTo>
                    <a:pt x="1985" y="252"/>
                  </a:lnTo>
                  <a:lnTo>
                    <a:pt x="1979" y="261"/>
                  </a:lnTo>
                  <a:lnTo>
                    <a:pt x="1972" y="270"/>
                  </a:lnTo>
                  <a:lnTo>
                    <a:pt x="1965" y="277"/>
                  </a:lnTo>
                  <a:lnTo>
                    <a:pt x="1955" y="283"/>
                  </a:lnTo>
                  <a:lnTo>
                    <a:pt x="1946" y="287"/>
                  </a:lnTo>
                  <a:lnTo>
                    <a:pt x="1933" y="290"/>
                  </a:lnTo>
                  <a:lnTo>
                    <a:pt x="1921" y="293"/>
                  </a:lnTo>
                  <a:lnTo>
                    <a:pt x="1907" y="293"/>
                  </a:lnTo>
                  <a:lnTo>
                    <a:pt x="1894" y="293"/>
                  </a:lnTo>
                  <a:lnTo>
                    <a:pt x="1882" y="290"/>
                  </a:lnTo>
                  <a:lnTo>
                    <a:pt x="1869" y="287"/>
                  </a:lnTo>
                  <a:lnTo>
                    <a:pt x="1860" y="283"/>
                  </a:lnTo>
                  <a:lnTo>
                    <a:pt x="1850" y="277"/>
                  </a:lnTo>
                  <a:lnTo>
                    <a:pt x="1843" y="270"/>
                  </a:lnTo>
                  <a:lnTo>
                    <a:pt x="1836" y="261"/>
                  </a:lnTo>
                  <a:lnTo>
                    <a:pt x="1830" y="252"/>
                  </a:lnTo>
                  <a:lnTo>
                    <a:pt x="1825" y="239"/>
                  </a:lnTo>
                  <a:lnTo>
                    <a:pt x="1821" y="225"/>
                  </a:lnTo>
                  <a:lnTo>
                    <a:pt x="1819" y="208"/>
                  </a:lnTo>
                  <a:lnTo>
                    <a:pt x="1819" y="187"/>
                  </a:lnTo>
                  <a:lnTo>
                    <a:pt x="1819" y="168"/>
                  </a:lnTo>
                  <a:lnTo>
                    <a:pt x="1819" y="125"/>
                  </a:lnTo>
                  <a:lnTo>
                    <a:pt x="1819" y="81"/>
                  </a:lnTo>
                  <a:lnTo>
                    <a:pt x="1819" y="62"/>
                  </a:lnTo>
                  <a:lnTo>
                    <a:pt x="1834" y="62"/>
                  </a:lnTo>
                  <a:lnTo>
                    <a:pt x="1849" y="62"/>
                  </a:lnTo>
                  <a:close/>
                  <a:moveTo>
                    <a:pt x="2045" y="62"/>
                  </a:moveTo>
                  <a:lnTo>
                    <a:pt x="2061" y="62"/>
                  </a:lnTo>
                  <a:lnTo>
                    <a:pt x="2080" y="62"/>
                  </a:lnTo>
                  <a:lnTo>
                    <a:pt x="2084" y="69"/>
                  </a:lnTo>
                  <a:lnTo>
                    <a:pt x="2098" y="89"/>
                  </a:lnTo>
                  <a:lnTo>
                    <a:pt x="2115" y="118"/>
                  </a:lnTo>
                  <a:lnTo>
                    <a:pt x="2136" y="152"/>
                  </a:lnTo>
                  <a:lnTo>
                    <a:pt x="2157" y="186"/>
                  </a:lnTo>
                  <a:lnTo>
                    <a:pt x="2174" y="215"/>
                  </a:lnTo>
                  <a:lnTo>
                    <a:pt x="2187" y="236"/>
                  </a:lnTo>
                  <a:lnTo>
                    <a:pt x="2192" y="243"/>
                  </a:lnTo>
                  <a:lnTo>
                    <a:pt x="2192" y="236"/>
                  </a:lnTo>
                  <a:lnTo>
                    <a:pt x="2192" y="215"/>
                  </a:lnTo>
                  <a:lnTo>
                    <a:pt x="2192" y="186"/>
                  </a:lnTo>
                  <a:lnTo>
                    <a:pt x="2192" y="152"/>
                  </a:lnTo>
                  <a:lnTo>
                    <a:pt x="2192" y="118"/>
                  </a:lnTo>
                  <a:lnTo>
                    <a:pt x="2192" y="89"/>
                  </a:lnTo>
                  <a:lnTo>
                    <a:pt x="2192" y="69"/>
                  </a:lnTo>
                  <a:lnTo>
                    <a:pt x="2192" y="62"/>
                  </a:lnTo>
                  <a:lnTo>
                    <a:pt x="2206" y="62"/>
                  </a:lnTo>
                  <a:lnTo>
                    <a:pt x="2221" y="62"/>
                  </a:lnTo>
                  <a:lnTo>
                    <a:pt x="2221" y="71"/>
                  </a:lnTo>
                  <a:lnTo>
                    <a:pt x="2221" y="97"/>
                  </a:lnTo>
                  <a:lnTo>
                    <a:pt x="2221" y="133"/>
                  </a:lnTo>
                  <a:lnTo>
                    <a:pt x="2221" y="174"/>
                  </a:lnTo>
                  <a:lnTo>
                    <a:pt x="2221" y="215"/>
                  </a:lnTo>
                  <a:lnTo>
                    <a:pt x="2221" y="252"/>
                  </a:lnTo>
                  <a:lnTo>
                    <a:pt x="2221" y="277"/>
                  </a:lnTo>
                  <a:lnTo>
                    <a:pt x="2221" y="287"/>
                  </a:lnTo>
                  <a:lnTo>
                    <a:pt x="2204" y="287"/>
                  </a:lnTo>
                  <a:lnTo>
                    <a:pt x="2187" y="287"/>
                  </a:lnTo>
                  <a:lnTo>
                    <a:pt x="2182" y="279"/>
                  </a:lnTo>
                  <a:lnTo>
                    <a:pt x="2169" y="259"/>
                  </a:lnTo>
                  <a:lnTo>
                    <a:pt x="2151" y="230"/>
                  </a:lnTo>
                  <a:lnTo>
                    <a:pt x="2130" y="196"/>
                  </a:lnTo>
                  <a:lnTo>
                    <a:pt x="2109" y="162"/>
                  </a:lnTo>
                  <a:lnTo>
                    <a:pt x="2090" y="133"/>
                  </a:lnTo>
                  <a:lnTo>
                    <a:pt x="2078" y="112"/>
                  </a:lnTo>
                  <a:lnTo>
                    <a:pt x="2074" y="105"/>
                  </a:lnTo>
                  <a:lnTo>
                    <a:pt x="2074" y="112"/>
                  </a:lnTo>
                  <a:lnTo>
                    <a:pt x="2074" y="133"/>
                  </a:lnTo>
                  <a:lnTo>
                    <a:pt x="2074" y="162"/>
                  </a:lnTo>
                  <a:lnTo>
                    <a:pt x="2074" y="196"/>
                  </a:lnTo>
                  <a:lnTo>
                    <a:pt x="2074" y="230"/>
                  </a:lnTo>
                  <a:lnTo>
                    <a:pt x="2074" y="259"/>
                  </a:lnTo>
                  <a:lnTo>
                    <a:pt x="2074" y="279"/>
                  </a:lnTo>
                  <a:lnTo>
                    <a:pt x="2074" y="287"/>
                  </a:lnTo>
                  <a:lnTo>
                    <a:pt x="2059" y="287"/>
                  </a:lnTo>
                  <a:lnTo>
                    <a:pt x="2045" y="287"/>
                  </a:lnTo>
                  <a:lnTo>
                    <a:pt x="2045" y="277"/>
                  </a:lnTo>
                  <a:lnTo>
                    <a:pt x="2045" y="252"/>
                  </a:lnTo>
                  <a:lnTo>
                    <a:pt x="2045" y="215"/>
                  </a:lnTo>
                  <a:lnTo>
                    <a:pt x="2045" y="174"/>
                  </a:lnTo>
                  <a:lnTo>
                    <a:pt x="2045" y="133"/>
                  </a:lnTo>
                  <a:lnTo>
                    <a:pt x="2045" y="97"/>
                  </a:lnTo>
                  <a:lnTo>
                    <a:pt x="2045" y="71"/>
                  </a:lnTo>
                  <a:lnTo>
                    <a:pt x="2045" y="62"/>
                  </a:lnTo>
                  <a:close/>
                  <a:moveTo>
                    <a:pt x="2274" y="287"/>
                  </a:moveTo>
                  <a:lnTo>
                    <a:pt x="2290" y="287"/>
                  </a:lnTo>
                  <a:lnTo>
                    <a:pt x="2305" y="287"/>
                  </a:lnTo>
                  <a:lnTo>
                    <a:pt x="2305" y="277"/>
                  </a:lnTo>
                  <a:lnTo>
                    <a:pt x="2305" y="252"/>
                  </a:lnTo>
                  <a:lnTo>
                    <a:pt x="2305" y="215"/>
                  </a:lnTo>
                  <a:lnTo>
                    <a:pt x="2305" y="174"/>
                  </a:lnTo>
                  <a:lnTo>
                    <a:pt x="2305" y="133"/>
                  </a:lnTo>
                  <a:lnTo>
                    <a:pt x="2305" y="97"/>
                  </a:lnTo>
                  <a:lnTo>
                    <a:pt x="2305" y="71"/>
                  </a:lnTo>
                  <a:lnTo>
                    <a:pt x="2305" y="62"/>
                  </a:lnTo>
                  <a:lnTo>
                    <a:pt x="2290" y="62"/>
                  </a:lnTo>
                  <a:lnTo>
                    <a:pt x="2274" y="62"/>
                  </a:lnTo>
                  <a:lnTo>
                    <a:pt x="2274" y="71"/>
                  </a:lnTo>
                  <a:lnTo>
                    <a:pt x="2274" y="97"/>
                  </a:lnTo>
                  <a:lnTo>
                    <a:pt x="2274" y="133"/>
                  </a:lnTo>
                  <a:lnTo>
                    <a:pt x="2274" y="174"/>
                  </a:lnTo>
                  <a:lnTo>
                    <a:pt x="2274" y="215"/>
                  </a:lnTo>
                  <a:lnTo>
                    <a:pt x="2274" y="252"/>
                  </a:lnTo>
                  <a:lnTo>
                    <a:pt x="2274" y="277"/>
                  </a:lnTo>
                  <a:lnTo>
                    <a:pt x="2274" y="287"/>
                  </a:lnTo>
                  <a:close/>
                  <a:moveTo>
                    <a:pt x="2356" y="62"/>
                  </a:moveTo>
                  <a:lnTo>
                    <a:pt x="2381" y="62"/>
                  </a:lnTo>
                  <a:lnTo>
                    <a:pt x="2437" y="62"/>
                  </a:lnTo>
                  <a:lnTo>
                    <a:pt x="2494" y="62"/>
                  </a:lnTo>
                  <a:lnTo>
                    <a:pt x="2519" y="62"/>
                  </a:lnTo>
                  <a:lnTo>
                    <a:pt x="2519" y="75"/>
                  </a:lnTo>
                  <a:lnTo>
                    <a:pt x="2519" y="89"/>
                  </a:lnTo>
                  <a:lnTo>
                    <a:pt x="2499" y="89"/>
                  </a:lnTo>
                  <a:lnTo>
                    <a:pt x="2453" y="89"/>
                  </a:lnTo>
                  <a:lnTo>
                    <a:pt x="2407" y="89"/>
                  </a:lnTo>
                  <a:lnTo>
                    <a:pt x="2385" y="89"/>
                  </a:lnTo>
                  <a:lnTo>
                    <a:pt x="2385" y="99"/>
                  </a:lnTo>
                  <a:lnTo>
                    <a:pt x="2385" y="123"/>
                  </a:lnTo>
                  <a:lnTo>
                    <a:pt x="2385" y="146"/>
                  </a:lnTo>
                  <a:lnTo>
                    <a:pt x="2385" y="157"/>
                  </a:lnTo>
                  <a:lnTo>
                    <a:pt x="2404" y="157"/>
                  </a:lnTo>
                  <a:lnTo>
                    <a:pt x="2448" y="157"/>
                  </a:lnTo>
                  <a:lnTo>
                    <a:pt x="2490" y="157"/>
                  </a:lnTo>
                  <a:lnTo>
                    <a:pt x="2509" y="157"/>
                  </a:lnTo>
                  <a:lnTo>
                    <a:pt x="2509" y="170"/>
                  </a:lnTo>
                  <a:lnTo>
                    <a:pt x="2509" y="184"/>
                  </a:lnTo>
                  <a:lnTo>
                    <a:pt x="2490" y="184"/>
                  </a:lnTo>
                  <a:lnTo>
                    <a:pt x="2448" y="184"/>
                  </a:lnTo>
                  <a:lnTo>
                    <a:pt x="2404" y="184"/>
                  </a:lnTo>
                  <a:lnTo>
                    <a:pt x="2385" y="184"/>
                  </a:lnTo>
                  <a:lnTo>
                    <a:pt x="2385" y="196"/>
                  </a:lnTo>
                  <a:lnTo>
                    <a:pt x="2385" y="221"/>
                  </a:lnTo>
                  <a:lnTo>
                    <a:pt x="2385" y="248"/>
                  </a:lnTo>
                  <a:lnTo>
                    <a:pt x="2385" y="260"/>
                  </a:lnTo>
                  <a:lnTo>
                    <a:pt x="2407" y="260"/>
                  </a:lnTo>
                  <a:lnTo>
                    <a:pt x="2454" y="260"/>
                  </a:lnTo>
                  <a:lnTo>
                    <a:pt x="2500" y="260"/>
                  </a:lnTo>
                  <a:lnTo>
                    <a:pt x="2521" y="260"/>
                  </a:lnTo>
                  <a:lnTo>
                    <a:pt x="2521" y="273"/>
                  </a:lnTo>
                  <a:lnTo>
                    <a:pt x="2521" y="287"/>
                  </a:lnTo>
                  <a:lnTo>
                    <a:pt x="2496" y="287"/>
                  </a:lnTo>
                  <a:lnTo>
                    <a:pt x="2438" y="287"/>
                  </a:lnTo>
                  <a:lnTo>
                    <a:pt x="2381" y="287"/>
                  </a:lnTo>
                  <a:lnTo>
                    <a:pt x="2356" y="287"/>
                  </a:lnTo>
                  <a:lnTo>
                    <a:pt x="2356" y="277"/>
                  </a:lnTo>
                  <a:lnTo>
                    <a:pt x="2356" y="252"/>
                  </a:lnTo>
                  <a:lnTo>
                    <a:pt x="2356" y="215"/>
                  </a:lnTo>
                  <a:lnTo>
                    <a:pt x="2356" y="174"/>
                  </a:lnTo>
                  <a:lnTo>
                    <a:pt x="2356" y="133"/>
                  </a:lnTo>
                  <a:lnTo>
                    <a:pt x="2356" y="97"/>
                  </a:lnTo>
                  <a:lnTo>
                    <a:pt x="2356" y="71"/>
                  </a:lnTo>
                  <a:lnTo>
                    <a:pt x="2356" y="62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29" name="Freeform 62"/>
            <p:cNvSpPr>
              <a:spLocks/>
            </p:cNvSpPr>
            <p:nvPr/>
          </p:nvSpPr>
          <p:spPr bwMode="auto">
            <a:xfrm>
              <a:off x="54" y="75"/>
              <a:ext cx="889" cy="524"/>
            </a:xfrm>
            <a:custGeom>
              <a:avLst/>
              <a:gdLst>
                <a:gd name="T0" fmla="*/ 1 w 1777"/>
                <a:gd name="T1" fmla="*/ 16 h 1049"/>
                <a:gd name="T2" fmla="*/ 3 w 1777"/>
                <a:gd name="T3" fmla="*/ 16 h 1049"/>
                <a:gd name="T4" fmla="*/ 7 w 1777"/>
                <a:gd name="T5" fmla="*/ 16 h 1049"/>
                <a:gd name="T6" fmla="*/ 12 w 1777"/>
                <a:gd name="T7" fmla="*/ 16 h 1049"/>
                <a:gd name="T8" fmla="*/ 17 w 1777"/>
                <a:gd name="T9" fmla="*/ 16 h 1049"/>
                <a:gd name="T10" fmla="*/ 22 w 1777"/>
                <a:gd name="T11" fmla="*/ 16 h 1049"/>
                <a:gd name="T12" fmla="*/ 26 w 1777"/>
                <a:gd name="T13" fmla="*/ 16 h 1049"/>
                <a:gd name="T14" fmla="*/ 28 w 1777"/>
                <a:gd name="T15" fmla="*/ 16 h 1049"/>
                <a:gd name="T16" fmla="*/ 28 w 1777"/>
                <a:gd name="T17" fmla="*/ 16 h 1049"/>
                <a:gd name="T18" fmla="*/ 28 w 1777"/>
                <a:gd name="T19" fmla="*/ 14 h 1049"/>
                <a:gd name="T20" fmla="*/ 28 w 1777"/>
                <a:gd name="T21" fmla="*/ 12 h 1049"/>
                <a:gd name="T22" fmla="*/ 28 w 1777"/>
                <a:gd name="T23" fmla="*/ 9 h 1049"/>
                <a:gd name="T24" fmla="*/ 28 w 1777"/>
                <a:gd name="T25" fmla="*/ 6 h 1049"/>
                <a:gd name="T26" fmla="*/ 28 w 1777"/>
                <a:gd name="T27" fmla="*/ 3 h 1049"/>
                <a:gd name="T28" fmla="*/ 28 w 1777"/>
                <a:gd name="T29" fmla="*/ 1 h 1049"/>
                <a:gd name="T30" fmla="*/ 28 w 1777"/>
                <a:gd name="T31" fmla="*/ 0 h 1049"/>
                <a:gd name="T32" fmla="*/ 28 w 1777"/>
                <a:gd name="T33" fmla="*/ 0 h 1049"/>
                <a:gd name="T34" fmla="*/ 26 w 1777"/>
                <a:gd name="T35" fmla="*/ 0 h 1049"/>
                <a:gd name="T36" fmla="*/ 22 w 1777"/>
                <a:gd name="T37" fmla="*/ 0 h 1049"/>
                <a:gd name="T38" fmla="*/ 17 w 1777"/>
                <a:gd name="T39" fmla="*/ 0 h 1049"/>
                <a:gd name="T40" fmla="*/ 12 w 1777"/>
                <a:gd name="T41" fmla="*/ 0 h 1049"/>
                <a:gd name="T42" fmla="*/ 7 w 1777"/>
                <a:gd name="T43" fmla="*/ 0 h 1049"/>
                <a:gd name="T44" fmla="*/ 3 w 1777"/>
                <a:gd name="T45" fmla="*/ 0 h 1049"/>
                <a:gd name="T46" fmla="*/ 1 w 1777"/>
                <a:gd name="T47" fmla="*/ 0 h 1049"/>
                <a:gd name="T48" fmla="*/ 0 w 1777"/>
                <a:gd name="T49" fmla="*/ 0 h 1049"/>
                <a:gd name="T50" fmla="*/ 0 w 1777"/>
                <a:gd name="T51" fmla="*/ 1 h 1049"/>
                <a:gd name="T52" fmla="*/ 0 w 1777"/>
                <a:gd name="T53" fmla="*/ 3 h 1049"/>
                <a:gd name="T54" fmla="*/ 0 w 1777"/>
                <a:gd name="T55" fmla="*/ 6 h 1049"/>
                <a:gd name="T56" fmla="*/ 0 w 1777"/>
                <a:gd name="T57" fmla="*/ 9 h 1049"/>
                <a:gd name="T58" fmla="*/ 0 w 1777"/>
                <a:gd name="T59" fmla="*/ 12 h 1049"/>
                <a:gd name="T60" fmla="*/ 0 w 1777"/>
                <a:gd name="T61" fmla="*/ 14 h 1049"/>
                <a:gd name="T62" fmla="*/ 0 w 1777"/>
                <a:gd name="T63" fmla="*/ 16 h 104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777"/>
                <a:gd name="T97" fmla="*/ 0 h 1049"/>
                <a:gd name="T98" fmla="*/ 1777 w 1777"/>
                <a:gd name="T99" fmla="*/ 1049 h 104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777" h="1049">
                  <a:moveTo>
                    <a:pt x="0" y="1049"/>
                  </a:moveTo>
                  <a:lnTo>
                    <a:pt x="21" y="1049"/>
                  </a:lnTo>
                  <a:lnTo>
                    <a:pt x="76" y="1049"/>
                  </a:lnTo>
                  <a:lnTo>
                    <a:pt x="164" y="1049"/>
                  </a:lnTo>
                  <a:lnTo>
                    <a:pt x="278" y="1049"/>
                  </a:lnTo>
                  <a:lnTo>
                    <a:pt x="412" y="1049"/>
                  </a:lnTo>
                  <a:lnTo>
                    <a:pt x="563" y="1049"/>
                  </a:lnTo>
                  <a:lnTo>
                    <a:pt x="723" y="1049"/>
                  </a:lnTo>
                  <a:lnTo>
                    <a:pt x="889" y="1049"/>
                  </a:lnTo>
                  <a:lnTo>
                    <a:pt x="1054" y="1049"/>
                  </a:lnTo>
                  <a:lnTo>
                    <a:pt x="1215" y="1049"/>
                  </a:lnTo>
                  <a:lnTo>
                    <a:pt x="1366" y="1049"/>
                  </a:lnTo>
                  <a:lnTo>
                    <a:pt x="1500" y="1049"/>
                  </a:lnTo>
                  <a:lnTo>
                    <a:pt x="1613" y="1049"/>
                  </a:lnTo>
                  <a:lnTo>
                    <a:pt x="1701" y="1049"/>
                  </a:lnTo>
                  <a:lnTo>
                    <a:pt x="1758" y="1049"/>
                  </a:lnTo>
                  <a:lnTo>
                    <a:pt x="1777" y="1049"/>
                  </a:lnTo>
                  <a:lnTo>
                    <a:pt x="1777" y="1038"/>
                  </a:lnTo>
                  <a:lnTo>
                    <a:pt x="1777" y="1004"/>
                  </a:lnTo>
                  <a:lnTo>
                    <a:pt x="1777" y="952"/>
                  </a:lnTo>
                  <a:lnTo>
                    <a:pt x="1777" y="886"/>
                  </a:lnTo>
                  <a:lnTo>
                    <a:pt x="1777" y="806"/>
                  </a:lnTo>
                  <a:lnTo>
                    <a:pt x="1777" y="717"/>
                  </a:lnTo>
                  <a:lnTo>
                    <a:pt x="1777" y="623"/>
                  </a:lnTo>
                  <a:lnTo>
                    <a:pt x="1777" y="525"/>
                  </a:lnTo>
                  <a:lnTo>
                    <a:pt x="1777" y="427"/>
                  </a:lnTo>
                  <a:lnTo>
                    <a:pt x="1777" y="333"/>
                  </a:lnTo>
                  <a:lnTo>
                    <a:pt x="1777" y="243"/>
                  </a:lnTo>
                  <a:lnTo>
                    <a:pt x="1777" y="165"/>
                  </a:lnTo>
                  <a:lnTo>
                    <a:pt x="1777" y="97"/>
                  </a:lnTo>
                  <a:lnTo>
                    <a:pt x="1777" y="45"/>
                  </a:lnTo>
                  <a:lnTo>
                    <a:pt x="1777" y="12"/>
                  </a:lnTo>
                  <a:lnTo>
                    <a:pt x="1777" y="0"/>
                  </a:lnTo>
                  <a:lnTo>
                    <a:pt x="1758" y="0"/>
                  </a:lnTo>
                  <a:lnTo>
                    <a:pt x="1701" y="0"/>
                  </a:lnTo>
                  <a:lnTo>
                    <a:pt x="1613" y="0"/>
                  </a:lnTo>
                  <a:lnTo>
                    <a:pt x="1500" y="0"/>
                  </a:lnTo>
                  <a:lnTo>
                    <a:pt x="1366" y="0"/>
                  </a:lnTo>
                  <a:lnTo>
                    <a:pt x="1215" y="0"/>
                  </a:lnTo>
                  <a:lnTo>
                    <a:pt x="1054" y="0"/>
                  </a:lnTo>
                  <a:lnTo>
                    <a:pt x="889" y="0"/>
                  </a:lnTo>
                  <a:lnTo>
                    <a:pt x="723" y="0"/>
                  </a:lnTo>
                  <a:lnTo>
                    <a:pt x="563" y="0"/>
                  </a:lnTo>
                  <a:lnTo>
                    <a:pt x="412" y="0"/>
                  </a:lnTo>
                  <a:lnTo>
                    <a:pt x="278" y="0"/>
                  </a:lnTo>
                  <a:lnTo>
                    <a:pt x="164" y="0"/>
                  </a:lnTo>
                  <a:lnTo>
                    <a:pt x="76" y="0"/>
                  </a:lnTo>
                  <a:lnTo>
                    <a:pt x="21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45"/>
                  </a:lnTo>
                  <a:lnTo>
                    <a:pt x="0" y="97"/>
                  </a:lnTo>
                  <a:lnTo>
                    <a:pt x="0" y="165"/>
                  </a:lnTo>
                  <a:lnTo>
                    <a:pt x="0" y="243"/>
                  </a:lnTo>
                  <a:lnTo>
                    <a:pt x="0" y="333"/>
                  </a:lnTo>
                  <a:lnTo>
                    <a:pt x="0" y="427"/>
                  </a:lnTo>
                  <a:lnTo>
                    <a:pt x="0" y="525"/>
                  </a:lnTo>
                  <a:lnTo>
                    <a:pt x="0" y="623"/>
                  </a:lnTo>
                  <a:lnTo>
                    <a:pt x="0" y="717"/>
                  </a:lnTo>
                  <a:lnTo>
                    <a:pt x="0" y="806"/>
                  </a:lnTo>
                  <a:lnTo>
                    <a:pt x="0" y="886"/>
                  </a:lnTo>
                  <a:lnTo>
                    <a:pt x="0" y="952"/>
                  </a:lnTo>
                  <a:lnTo>
                    <a:pt x="0" y="1004"/>
                  </a:lnTo>
                  <a:lnTo>
                    <a:pt x="0" y="1038"/>
                  </a:lnTo>
                  <a:lnTo>
                    <a:pt x="0" y="1049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30" name="Freeform 61"/>
            <p:cNvSpPr>
              <a:spLocks noEditPoints="1"/>
            </p:cNvSpPr>
            <p:nvPr/>
          </p:nvSpPr>
          <p:spPr bwMode="auto">
            <a:xfrm>
              <a:off x="54" y="411"/>
              <a:ext cx="1177" cy="703"/>
            </a:xfrm>
            <a:custGeom>
              <a:avLst/>
              <a:gdLst>
                <a:gd name="T0" fmla="*/ 36 w 2355"/>
                <a:gd name="T1" fmla="*/ 3 h 1405"/>
                <a:gd name="T2" fmla="*/ 35 w 2355"/>
                <a:gd name="T3" fmla="*/ 4 h 1405"/>
                <a:gd name="T4" fmla="*/ 34 w 2355"/>
                <a:gd name="T5" fmla="*/ 5 h 1405"/>
                <a:gd name="T6" fmla="*/ 36 w 2355"/>
                <a:gd name="T7" fmla="*/ 6 h 1405"/>
                <a:gd name="T8" fmla="*/ 36 w 2355"/>
                <a:gd name="T9" fmla="*/ 9 h 1405"/>
                <a:gd name="T10" fmla="*/ 34 w 2355"/>
                <a:gd name="T11" fmla="*/ 21 h 1405"/>
                <a:gd name="T12" fmla="*/ 30 w 2355"/>
                <a:gd name="T13" fmla="*/ 21 h 1405"/>
                <a:gd name="T14" fmla="*/ 28 w 2355"/>
                <a:gd name="T15" fmla="*/ 9 h 1405"/>
                <a:gd name="T16" fmla="*/ 28 w 2355"/>
                <a:gd name="T17" fmla="*/ 6 h 1405"/>
                <a:gd name="T18" fmla="*/ 30 w 2355"/>
                <a:gd name="T19" fmla="*/ 4 h 1405"/>
                <a:gd name="T20" fmla="*/ 30 w 2355"/>
                <a:gd name="T21" fmla="*/ 2 h 1405"/>
                <a:gd name="T22" fmla="*/ 33 w 2355"/>
                <a:gd name="T23" fmla="*/ 1 h 1405"/>
                <a:gd name="T24" fmla="*/ 16 w 2355"/>
                <a:gd name="T25" fmla="*/ 17 h 1405"/>
                <a:gd name="T26" fmla="*/ 17 w 2355"/>
                <a:gd name="T27" fmla="*/ 19 h 1405"/>
                <a:gd name="T28" fmla="*/ 20 w 2355"/>
                <a:gd name="T29" fmla="*/ 19 h 1405"/>
                <a:gd name="T30" fmla="*/ 22 w 2355"/>
                <a:gd name="T31" fmla="*/ 19 h 1405"/>
                <a:gd name="T32" fmla="*/ 22 w 2355"/>
                <a:gd name="T33" fmla="*/ 17 h 1405"/>
                <a:gd name="T34" fmla="*/ 19 w 2355"/>
                <a:gd name="T35" fmla="*/ 16 h 1405"/>
                <a:gd name="T36" fmla="*/ 14 w 2355"/>
                <a:gd name="T37" fmla="*/ 14 h 1405"/>
                <a:gd name="T38" fmla="*/ 13 w 2355"/>
                <a:gd name="T39" fmla="*/ 13 h 1405"/>
                <a:gd name="T40" fmla="*/ 13 w 2355"/>
                <a:gd name="T41" fmla="*/ 10 h 1405"/>
                <a:gd name="T42" fmla="*/ 14 w 2355"/>
                <a:gd name="T43" fmla="*/ 8 h 1405"/>
                <a:gd name="T44" fmla="*/ 16 w 2355"/>
                <a:gd name="T45" fmla="*/ 6 h 1405"/>
                <a:gd name="T46" fmla="*/ 20 w 2355"/>
                <a:gd name="T47" fmla="*/ 6 h 1405"/>
                <a:gd name="T48" fmla="*/ 23 w 2355"/>
                <a:gd name="T49" fmla="*/ 6 h 1405"/>
                <a:gd name="T50" fmla="*/ 25 w 2355"/>
                <a:gd name="T51" fmla="*/ 8 h 1405"/>
                <a:gd name="T52" fmla="*/ 26 w 2355"/>
                <a:gd name="T53" fmla="*/ 11 h 1405"/>
                <a:gd name="T54" fmla="*/ 22 w 2355"/>
                <a:gd name="T55" fmla="*/ 11 h 1405"/>
                <a:gd name="T56" fmla="*/ 21 w 2355"/>
                <a:gd name="T57" fmla="*/ 9 h 1405"/>
                <a:gd name="T58" fmla="*/ 18 w 2355"/>
                <a:gd name="T59" fmla="*/ 9 h 1405"/>
                <a:gd name="T60" fmla="*/ 17 w 2355"/>
                <a:gd name="T61" fmla="*/ 10 h 1405"/>
                <a:gd name="T62" fmla="*/ 17 w 2355"/>
                <a:gd name="T63" fmla="*/ 11 h 1405"/>
                <a:gd name="T64" fmla="*/ 23 w 2355"/>
                <a:gd name="T65" fmla="*/ 13 h 1405"/>
                <a:gd name="T66" fmla="*/ 26 w 2355"/>
                <a:gd name="T67" fmla="*/ 15 h 1405"/>
                <a:gd name="T68" fmla="*/ 26 w 2355"/>
                <a:gd name="T69" fmla="*/ 17 h 1405"/>
                <a:gd name="T70" fmla="*/ 26 w 2355"/>
                <a:gd name="T71" fmla="*/ 19 h 1405"/>
                <a:gd name="T72" fmla="*/ 24 w 2355"/>
                <a:gd name="T73" fmla="*/ 21 h 1405"/>
                <a:gd name="T74" fmla="*/ 21 w 2355"/>
                <a:gd name="T75" fmla="*/ 22 h 1405"/>
                <a:gd name="T76" fmla="*/ 17 w 2355"/>
                <a:gd name="T77" fmla="*/ 22 h 1405"/>
                <a:gd name="T78" fmla="*/ 14 w 2355"/>
                <a:gd name="T79" fmla="*/ 21 h 1405"/>
                <a:gd name="T80" fmla="*/ 12 w 2355"/>
                <a:gd name="T81" fmla="*/ 19 h 1405"/>
                <a:gd name="T82" fmla="*/ 14 w 2355"/>
                <a:gd name="T83" fmla="*/ 17 h 1405"/>
                <a:gd name="T84" fmla="*/ 5 w 2355"/>
                <a:gd name="T85" fmla="*/ 22 h 1405"/>
                <a:gd name="T86" fmla="*/ 9 w 2355"/>
                <a:gd name="T87" fmla="*/ 20 h 1405"/>
                <a:gd name="T88" fmla="*/ 10 w 2355"/>
                <a:gd name="T89" fmla="*/ 17 h 1405"/>
                <a:gd name="T90" fmla="*/ 6 w 2355"/>
                <a:gd name="T91" fmla="*/ 18 h 1405"/>
                <a:gd name="T92" fmla="*/ 4 w 2355"/>
                <a:gd name="T93" fmla="*/ 19 h 1405"/>
                <a:gd name="T94" fmla="*/ 1 w 2355"/>
                <a:gd name="T95" fmla="*/ 19 h 1405"/>
                <a:gd name="T96" fmla="*/ 0 w 2355"/>
                <a:gd name="T97" fmla="*/ 17 h 1405"/>
                <a:gd name="T98" fmla="*/ 1 w 2355"/>
                <a:gd name="T99" fmla="*/ 22 h 1405"/>
                <a:gd name="T100" fmla="*/ 2 w 2355"/>
                <a:gd name="T101" fmla="*/ 9 h 1405"/>
                <a:gd name="T102" fmla="*/ 5 w 2355"/>
                <a:gd name="T103" fmla="*/ 10 h 1405"/>
                <a:gd name="T104" fmla="*/ 7 w 2355"/>
                <a:gd name="T105" fmla="*/ 12 h 1405"/>
                <a:gd name="T106" fmla="*/ 0 w 2355"/>
                <a:gd name="T107" fmla="*/ 14 h 1405"/>
                <a:gd name="T108" fmla="*/ 11 w 2355"/>
                <a:gd name="T109" fmla="*/ 15 h 1405"/>
                <a:gd name="T110" fmla="*/ 10 w 2355"/>
                <a:gd name="T111" fmla="*/ 11 h 1405"/>
                <a:gd name="T112" fmla="*/ 8 w 2355"/>
                <a:gd name="T113" fmla="*/ 7 h 1405"/>
                <a:gd name="T114" fmla="*/ 4 w 2355"/>
                <a:gd name="T115" fmla="*/ 6 h 1405"/>
                <a:gd name="T116" fmla="*/ 0 w 2355"/>
                <a:gd name="T117" fmla="*/ 6 h 1405"/>
                <a:gd name="T118" fmla="*/ 0 w 2355"/>
                <a:gd name="T119" fmla="*/ 12 h 1405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355"/>
                <a:gd name="T181" fmla="*/ 0 h 1405"/>
                <a:gd name="T182" fmla="*/ 2355 w 2355"/>
                <a:gd name="T183" fmla="*/ 1405 h 1405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355" h="1405">
                  <a:moveTo>
                    <a:pt x="2294" y="1"/>
                  </a:moveTo>
                  <a:lnTo>
                    <a:pt x="2305" y="2"/>
                  </a:lnTo>
                  <a:lnTo>
                    <a:pt x="2318" y="2"/>
                  </a:lnTo>
                  <a:lnTo>
                    <a:pt x="2333" y="3"/>
                  </a:lnTo>
                  <a:lnTo>
                    <a:pt x="2349" y="3"/>
                  </a:lnTo>
                  <a:lnTo>
                    <a:pt x="2349" y="13"/>
                  </a:lnTo>
                  <a:lnTo>
                    <a:pt x="2349" y="37"/>
                  </a:lnTo>
                  <a:lnTo>
                    <a:pt x="2349" y="71"/>
                  </a:lnTo>
                  <a:lnTo>
                    <a:pt x="2349" y="111"/>
                  </a:lnTo>
                  <a:lnTo>
                    <a:pt x="2349" y="150"/>
                  </a:lnTo>
                  <a:lnTo>
                    <a:pt x="2349" y="183"/>
                  </a:lnTo>
                  <a:lnTo>
                    <a:pt x="2349" y="208"/>
                  </a:lnTo>
                  <a:lnTo>
                    <a:pt x="2349" y="217"/>
                  </a:lnTo>
                  <a:lnTo>
                    <a:pt x="2337" y="217"/>
                  </a:lnTo>
                  <a:lnTo>
                    <a:pt x="2320" y="217"/>
                  </a:lnTo>
                  <a:lnTo>
                    <a:pt x="2299" y="216"/>
                  </a:lnTo>
                  <a:lnTo>
                    <a:pt x="2275" y="216"/>
                  </a:lnTo>
                  <a:lnTo>
                    <a:pt x="2263" y="216"/>
                  </a:lnTo>
                  <a:lnTo>
                    <a:pt x="2251" y="216"/>
                  </a:lnTo>
                  <a:lnTo>
                    <a:pt x="2241" y="218"/>
                  </a:lnTo>
                  <a:lnTo>
                    <a:pt x="2231" y="221"/>
                  </a:lnTo>
                  <a:lnTo>
                    <a:pt x="2223" y="225"/>
                  </a:lnTo>
                  <a:lnTo>
                    <a:pt x="2216" y="228"/>
                  </a:lnTo>
                  <a:lnTo>
                    <a:pt x="2209" y="233"/>
                  </a:lnTo>
                  <a:lnTo>
                    <a:pt x="2204" y="239"/>
                  </a:lnTo>
                  <a:lnTo>
                    <a:pt x="2199" y="245"/>
                  </a:lnTo>
                  <a:lnTo>
                    <a:pt x="2195" y="251"/>
                  </a:lnTo>
                  <a:lnTo>
                    <a:pt x="2192" y="257"/>
                  </a:lnTo>
                  <a:lnTo>
                    <a:pt x="2189" y="264"/>
                  </a:lnTo>
                  <a:lnTo>
                    <a:pt x="2187" y="272"/>
                  </a:lnTo>
                  <a:lnTo>
                    <a:pt x="2184" y="278"/>
                  </a:lnTo>
                  <a:lnTo>
                    <a:pt x="2184" y="285"/>
                  </a:lnTo>
                  <a:lnTo>
                    <a:pt x="2183" y="292"/>
                  </a:lnTo>
                  <a:lnTo>
                    <a:pt x="2183" y="309"/>
                  </a:lnTo>
                  <a:lnTo>
                    <a:pt x="2183" y="329"/>
                  </a:lnTo>
                  <a:lnTo>
                    <a:pt x="2183" y="352"/>
                  </a:lnTo>
                  <a:lnTo>
                    <a:pt x="2183" y="377"/>
                  </a:lnTo>
                  <a:lnTo>
                    <a:pt x="2211" y="377"/>
                  </a:lnTo>
                  <a:lnTo>
                    <a:pt x="2269" y="377"/>
                  </a:lnTo>
                  <a:lnTo>
                    <a:pt x="2328" y="377"/>
                  </a:lnTo>
                  <a:lnTo>
                    <a:pt x="2355" y="377"/>
                  </a:lnTo>
                  <a:lnTo>
                    <a:pt x="2355" y="385"/>
                  </a:lnTo>
                  <a:lnTo>
                    <a:pt x="2355" y="406"/>
                  </a:lnTo>
                  <a:lnTo>
                    <a:pt x="2355" y="435"/>
                  </a:lnTo>
                  <a:lnTo>
                    <a:pt x="2355" y="469"/>
                  </a:lnTo>
                  <a:lnTo>
                    <a:pt x="2355" y="503"/>
                  </a:lnTo>
                  <a:lnTo>
                    <a:pt x="2355" y="533"/>
                  </a:lnTo>
                  <a:lnTo>
                    <a:pt x="2355" y="554"/>
                  </a:lnTo>
                  <a:lnTo>
                    <a:pt x="2355" y="562"/>
                  </a:lnTo>
                  <a:lnTo>
                    <a:pt x="2328" y="562"/>
                  </a:lnTo>
                  <a:lnTo>
                    <a:pt x="2269" y="562"/>
                  </a:lnTo>
                  <a:lnTo>
                    <a:pt x="2211" y="562"/>
                  </a:lnTo>
                  <a:lnTo>
                    <a:pt x="2183" y="562"/>
                  </a:lnTo>
                  <a:lnTo>
                    <a:pt x="2183" y="597"/>
                  </a:lnTo>
                  <a:lnTo>
                    <a:pt x="2183" y="689"/>
                  </a:lnTo>
                  <a:lnTo>
                    <a:pt x="2183" y="818"/>
                  </a:lnTo>
                  <a:lnTo>
                    <a:pt x="2183" y="967"/>
                  </a:lnTo>
                  <a:lnTo>
                    <a:pt x="2183" y="1116"/>
                  </a:lnTo>
                  <a:lnTo>
                    <a:pt x="2183" y="1247"/>
                  </a:lnTo>
                  <a:lnTo>
                    <a:pt x="2183" y="1339"/>
                  </a:lnTo>
                  <a:lnTo>
                    <a:pt x="2183" y="1373"/>
                  </a:lnTo>
                  <a:lnTo>
                    <a:pt x="2172" y="1373"/>
                  </a:lnTo>
                  <a:lnTo>
                    <a:pt x="2143" y="1373"/>
                  </a:lnTo>
                  <a:lnTo>
                    <a:pt x="2102" y="1373"/>
                  </a:lnTo>
                  <a:lnTo>
                    <a:pt x="2054" y="1373"/>
                  </a:lnTo>
                  <a:lnTo>
                    <a:pt x="2007" y="1373"/>
                  </a:lnTo>
                  <a:lnTo>
                    <a:pt x="1966" y="1373"/>
                  </a:lnTo>
                  <a:lnTo>
                    <a:pt x="1937" y="1373"/>
                  </a:lnTo>
                  <a:lnTo>
                    <a:pt x="1925" y="1373"/>
                  </a:lnTo>
                  <a:lnTo>
                    <a:pt x="1925" y="1339"/>
                  </a:lnTo>
                  <a:lnTo>
                    <a:pt x="1925" y="1247"/>
                  </a:lnTo>
                  <a:lnTo>
                    <a:pt x="1925" y="1116"/>
                  </a:lnTo>
                  <a:lnTo>
                    <a:pt x="1925" y="967"/>
                  </a:lnTo>
                  <a:lnTo>
                    <a:pt x="1925" y="818"/>
                  </a:lnTo>
                  <a:lnTo>
                    <a:pt x="1925" y="689"/>
                  </a:lnTo>
                  <a:lnTo>
                    <a:pt x="1925" y="597"/>
                  </a:lnTo>
                  <a:lnTo>
                    <a:pt x="1925" y="562"/>
                  </a:lnTo>
                  <a:lnTo>
                    <a:pt x="1902" y="562"/>
                  </a:lnTo>
                  <a:lnTo>
                    <a:pt x="1851" y="562"/>
                  </a:lnTo>
                  <a:lnTo>
                    <a:pt x="1800" y="562"/>
                  </a:lnTo>
                  <a:lnTo>
                    <a:pt x="1777" y="562"/>
                  </a:lnTo>
                  <a:lnTo>
                    <a:pt x="1777" y="554"/>
                  </a:lnTo>
                  <a:lnTo>
                    <a:pt x="1777" y="533"/>
                  </a:lnTo>
                  <a:lnTo>
                    <a:pt x="1777" y="503"/>
                  </a:lnTo>
                  <a:lnTo>
                    <a:pt x="1777" y="469"/>
                  </a:lnTo>
                  <a:lnTo>
                    <a:pt x="1777" y="435"/>
                  </a:lnTo>
                  <a:lnTo>
                    <a:pt x="1777" y="406"/>
                  </a:lnTo>
                  <a:lnTo>
                    <a:pt x="1777" y="385"/>
                  </a:lnTo>
                  <a:lnTo>
                    <a:pt x="1777" y="377"/>
                  </a:lnTo>
                  <a:lnTo>
                    <a:pt x="1799" y="377"/>
                  </a:lnTo>
                  <a:lnTo>
                    <a:pt x="1849" y="377"/>
                  </a:lnTo>
                  <a:lnTo>
                    <a:pt x="1899" y="377"/>
                  </a:lnTo>
                  <a:lnTo>
                    <a:pt x="1921" y="377"/>
                  </a:lnTo>
                  <a:lnTo>
                    <a:pt x="1921" y="367"/>
                  </a:lnTo>
                  <a:lnTo>
                    <a:pt x="1921" y="344"/>
                  </a:lnTo>
                  <a:lnTo>
                    <a:pt x="1921" y="323"/>
                  </a:lnTo>
                  <a:lnTo>
                    <a:pt x="1921" y="312"/>
                  </a:lnTo>
                  <a:lnTo>
                    <a:pt x="1922" y="273"/>
                  </a:lnTo>
                  <a:lnTo>
                    <a:pt x="1925" y="237"/>
                  </a:lnTo>
                  <a:lnTo>
                    <a:pt x="1930" y="204"/>
                  </a:lnTo>
                  <a:lnTo>
                    <a:pt x="1934" y="175"/>
                  </a:lnTo>
                  <a:lnTo>
                    <a:pt x="1938" y="162"/>
                  </a:lnTo>
                  <a:lnTo>
                    <a:pt x="1943" y="148"/>
                  </a:lnTo>
                  <a:lnTo>
                    <a:pt x="1946" y="136"/>
                  </a:lnTo>
                  <a:lnTo>
                    <a:pt x="1951" y="125"/>
                  </a:lnTo>
                  <a:lnTo>
                    <a:pt x="1957" y="114"/>
                  </a:lnTo>
                  <a:lnTo>
                    <a:pt x="1962" y="105"/>
                  </a:lnTo>
                  <a:lnTo>
                    <a:pt x="1968" y="96"/>
                  </a:lnTo>
                  <a:lnTo>
                    <a:pt x="1975" y="88"/>
                  </a:lnTo>
                  <a:lnTo>
                    <a:pt x="1983" y="78"/>
                  </a:lnTo>
                  <a:lnTo>
                    <a:pt x="1992" y="67"/>
                  </a:lnTo>
                  <a:lnTo>
                    <a:pt x="2002" y="59"/>
                  </a:lnTo>
                  <a:lnTo>
                    <a:pt x="2014" y="49"/>
                  </a:lnTo>
                  <a:lnTo>
                    <a:pt x="2026" y="42"/>
                  </a:lnTo>
                  <a:lnTo>
                    <a:pt x="2041" y="35"/>
                  </a:lnTo>
                  <a:lnTo>
                    <a:pt x="2055" y="27"/>
                  </a:lnTo>
                  <a:lnTo>
                    <a:pt x="2072" y="23"/>
                  </a:lnTo>
                  <a:lnTo>
                    <a:pt x="2090" y="16"/>
                  </a:lnTo>
                  <a:lnTo>
                    <a:pt x="2108" y="13"/>
                  </a:lnTo>
                  <a:lnTo>
                    <a:pt x="2129" y="8"/>
                  </a:lnTo>
                  <a:lnTo>
                    <a:pt x="2151" y="6"/>
                  </a:lnTo>
                  <a:lnTo>
                    <a:pt x="2174" y="3"/>
                  </a:lnTo>
                  <a:lnTo>
                    <a:pt x="2198" y="1"/>
                  </a:lnTo>
                  <a:lnTo>
                    <a:pt x="2223" y="1"/>
                  </a:lnTo>
                  <a:lnTo>
                    <a:pt x="2250" y="0"/>
                  </a:lnTo>
                  <a:lnTo>
                    <a:pt x="2262" y="0"/>
                  </a:lnTo>
                  <a:lnTo>
                    <a:pt x="2273" y="1"/>
                  </a:lnTo>
                  <a:lnTo>
                    <a:pt x="2283" y="1"/>
                  </a:lnTo>
                  <a:lnTo>
                    <a:pt x="2294" y="1"/>
                  </a:lnTo>
                  <a:close/>
                  <a:moveTo>
                    <a:pt x="1066" y="1074"/>
                  </a:moveTo>
                  <a:lnTo>
                    <a:pt x="1067" y="1082"/>
                  </a:lnTo>
                  <a:lnTo>
                    <a:pt x="1070" y="1091"/>
                  </a:lnTo>
                  <a:lnTo>
                    <a:pt x="1073" y="1100"/>
                  </a:lnTo>
                  <a:lnTo>
                    <a:pt x="1077" y="1111"/>
                  </a:lnTo>
                  <a:lnTo>
                    <a:pt x="1082" y="1121"/>
                  </a:lnTo>
                  <a:lnTo>
                    <a:pt x="1087" y="1131"/>
                  </a:lnTo>
                  <a:lnTo>
                    <a:pt x="1093" y="1139"/>
                  </a:lnTo>
                  <a:lnTo>
                    <a:pt x="1100" y="1148"/>
                  </a:lnTo>
                  <a:lnTo>
                    <a:pt x="1106" y="1154"/>
                  </a:lnTo>
                  <a:lnTo>
                    <a:pt x="1113" y="1160"/>
                  </a:lnTo>
                  <a:lnTo>
                    <a:pt x="1121" y="1166"/>
                  </a:lnTo>
                  <a:lnTo>
                    <a:pt x="1129" y="1170"/>
                  </a:lnTo>
                  <a:lnTo>
                    <a:pt x="1139" y="1175"/>
                  </a:lnTo>
                  <a:lnTo>
                    <a:pt x="1148" y="1179"/>
                  </a:lnTo>
                  <a:lnTo>
                    <a:pt x="1158" y="1184"/>
                  </a:lnTo>
                  <a:lnTo>
                    <a:pt x="1169" y="1187"/>
                  </a:lnTo>
                  <a:lnTo>
                    <a:pt x="1193" y="1192"/>
                  </a:lnTo>
                  <a:lnTo>
                    <a:pt x="1220" y="1197"/>
                  </a:lnTo>
                  <a:lnTo>
                    <a:pt x="1249" y="1200"/>
                  </a:lnTo>
                  <a:lnTo>
                    <a:pt x="1281" y="1200"/>
                  </a:lnTo>
                  <a:lnTo>
                    <a:pt x="1299" y="1200"/>
                  </a:lnTo>
                  <a:lnTo>
                    <a:pt x="1317" y="1198"/>
                  </a:lnTo>
                  <a:lnTo>
                    <a:pt x="1334" y="1197"/>
                  </a:lnTo>
                  <a:lnTo>
                    <a:pt x="1350" y="1195"/>
                  </a:lnTo>
                  <a:lnTo>
                    <a:pt x="1364" y="1191"/>
                  </a:lnTo>
                  <a:lnTo>
                    <a:pt x="1379" y="1187"/>
                  </a:lnTo>
                  <a:lnTo>
                    <a:pt x="1392" y="1183"/>
                  </a:lnTo>
                  <a:lnTo>
                    <a:pt x="1404" y="1177"/>
                  </a:lnTo>
                  <a:lnTo>
                    <a:pt x="1414" y="1170"/>
                  </a:lnTo>
                  <a:lnTo>
                    <a:pt x="1424" y="1164"/>
                  </a:lnTo>
                  <a:lnTo>
                    <a:pt x="1432" y="1156"/>
                  </a:lnTo>
                  <a:lnTo>
                    <a:pt x="1438" y="1149"/>
                  </a:lnTo>
                  <a:lnTo>
                    <a:pt x="1443" y="1139"/>
                  </a:lnTo>
                  <a:lnTo>
                    <a:pt x="1447" y="1129"/>
                  </a:lnTo>
                  <a:lnTo>
                    <a:pt x="1449" y="1118"/>
                  </a:lnTo>
                  <a:lnTo>
                    <a:pt x="1449" y="1108"/>
                  </a:lnTo>
                  <a:lnTo>
                    <a:pt x="1449" y="1097"/>
                  </a:lnTo>
                  <a:lnTo>
                    <a:pt x="1448" y="1087"/>
                  </a:lnTo>
                  <a:lnTo>
                    <a:pt x="1444" y="1077"/>
                  </a:lnTo>
                  <a:lnTo>
                    <a:pt x="1441" y="1069"/>
                  </a:lnTo>
                  <a:lnTo>
                    <a:pt x="1436" y="1060"/>
                  </a:lnTo>
                  <a:lnTo>
                    <a:pt x="1428" y="1053"/>
                  </a:lnTo>
                  <a:lnTo>
                    <a:pt x="1421" y="1047"/>
                  </a:lnTo>
                  <a:lnTo>
                    <a:pt x="1413" y="1041"/>
                  </a:lnTo>
                  <a:lnTo>
                    <a:pt x="1401" y="1034"/>
                  </a:lnTo>
                  <a:lnTo>
                    <a:pt x="1381" y="1027"/>
                  </a:lnTo>
                  <a:lnTo>
                    <a:pt x="1357" y="1018"/>
                  </a:lnTo>
                  <a:lnTo>
                    <a:pt x="1326" y="1010"/>
                  </a:lnTo>
                  <a:lnTo>
                    <a:pt x="1288" y="999"/>
                  </a:lnTo>
                  <a:lnTo>
                    <a:pt x="1245" y="988"/>
                  </a:lnTo>
                  <a:lnTo>
                    <a:pt x="1195" y="976"/>
                  </a:lnTo>
                  <a:lnTo>
                    <a:pt x="1139" y="961"/>
                  </a:lnTo>
                  <a:lnTo>
                    <a:pt x="1098" y="950"/>
                  </a:lnTo>
                  <a:lnTo>
                    <a:pt x="1060" y="939"/>
                  </a:lnTo>
                  <a:lnTo>
                    <a:pt x="1025" y="927"/>
                  </a:lnTo>
                  <a:lnTo>
                    <a:pt x="993" y="914"/>
                  </a:lnTo>
                  <a:lnTo>
                    <a:pt x="965" y="901"/>
                  </a:lnTo>
                  <a:lnTo>
                    <a:pt x="939" y="886"/>
                  </a:lnTo>
                  <a:lnTo>
                    <a:pt x="927" y="879"/>
                  </a:lnTo>
                  <a:lnTo>
                    <a:pt x="916" y="872"/>
                  </a:lnTo>
                  <a:lnTo>
                    <a:pt x="907" y="864"/>
                  </a:lnTo>
                  <a:lnTo>
                    <a:pt x="898" y="856"/>
                  </a:lnTo>
                  <a:lnTo>
                    <a:pt x="890" y="849"/>
                  </a:lnTo>
                  <a:lnTo>
                    <a:pt x="881" y="840"/>
                  </a:lnTo>
                  <a:lnTo>
                    <a:pt x="874" y="831"/>
                  </a:lnTo>
                  <a:lnTo>
                    <a:pt x="867" y="821"/>
                  </a:lnTo>
                  <a:lnTo>
                    <a:pt x="861" y="811"/>
                  </a:lnTo>
                  <a:lnTo>
                    <a:pt x="855" y="802"/>
                  </a:lnTo>
                  <a:lnTo>
                    <a:pt x="850" y="791"/>
                  </a:lnTo>
                  <a:lnTo>
                    <a:pt x="845" y="780"/>
                  </a:lnTo>
                  <a:lnTo>
                    <a:pt x="842" y="769"/>
                  </a:lnTo>
                  <a:lnTo>
                    <a:pt x="838" y="757"/>
                  </a:lnTo>
                  <a:lnTo>
                    <a:pt x="834" y="743"/>
                  </a:lnTo>
                  <a:lnTo>
                    <a:pt x="832" y="731"/>
                  </a:lnTo>
                  <a:lnTo>
                    <a:pt x="830" y="705"/>
                  </a:lnTo>
                  <a:lnTo>
                    <a:pt x="828" y="676"/>
                  </a:lnTo>
                  <a:lnTo>
                    <a:pt x="828" y="659"/>
                  </a:lnTo>
                  <a:lnTo>
                    <a:pt x="830" y="642"/>
                  </a:lnTo>
                  <a:lnTo>
                    <a:pt x="832" y="625"/>
                  </a:lnTo>
                  <a:lnTo>
                    <a:pt x="834" y="609"/>
                  </a:lnTo>
                  <a:lnTo>
                    <a:pt x="839" y="593"/>
                  </a:lnTo>
                  <a:lnTo>
                    <a:pt x="843" y="578"/>
                  </a:lnTo>
                  <a:lnTo>
                    <a:pt x="849" y="562"/>
                  </a:lnTo>
                  <a:lnTo>
                    <a:pt x="855" y="546"/>
                  </a:lnTo>
                  <a:lnTo>
                    <a:pt x="862" y="532"/>
                  </a:lnTo>
                  <a:lnTo>
                    <a:pt x="871" y="517"/>
                  </a:lnTo>
                  <a:lnTo>
                    <a:pt x="879" y="504"/>
                  </a:lnTo>
                  <a:lnTo>
                    <a:pt x="890" y="489"/>
                  </a:lnTo>
                  <a:lnTo>
                    <a:pt x="900" y="476"/>
                  </a:lnTo>
                  <a:lnTo>
                    <a:pt x="912" y="463"/>
                  </a:lnTo>
                  <a:lnTo>
                    <a:pt x="924" y="450"/>
                  </a:lnTo>
                  <a:lnTo>
                    <a:pt x="937" y="437"/>
                  </a:lnTo>
                  <a:lnTo>
                    <a:pt x="952" y="425"/>
                  </a:lnTo>
                  <a:lnTo>
                    <a:pt x="966" y="413"/>
                  </a:lnTo>
                  <a:lnTo>
                    <a:pt x="982" y="404"/>
                  </a:lnTo>
                  <a:lnTo>
                    <a:pt x="997" y="394"/>
                  </a:lnTo>
                  <a:lnTo>
                    <a:pt x="1014" y="384"/>
                  </a:lnTo>
                  <a:lnTo>
                    <a:pt x="1031" y="377"/>
                  </a:lnTo>
                  <a:lnTo>
                    <a:pt x="1049" y="368"/>
                  </a:lnTo>
                  <a:lnTo>
                    <a:pt x="1069" y="362"/>
                  </a:lnTo>
                  <a:lnTo>
                    <a:pt x="1088" y="356"/>
                  </a:lnTo>
                  <a:lnTo>
                    <a:pt x="1108" y="352"/>
                  </a:lnTo>
                  <a:lnTo>
                    <a:pt x="1129" y="347"/>
                  </a:lnTo>
                  <a:lnTo>
                    <a:pt x="1151" y="343"/>
                  </a:lnTo>
                  <a:lnTo>
                    <a:pt x="1174" y="341"/>
                  </a:lnTo>
                  <a:lnTo>
                    <a:pt x="1197" y="339"/>
                  </a:lnTo>
                  <a:lnTo>
                    <a:pt x="1221" y="338"/>
                  </a:lnTo>
                  <a:lnTo>
                    <a:pt x="1245" y="337"/>
                  </a:lnTo>
                  <a:lnTo>
                    <a:pt x="1268" y="338"/>
                  </a:lnTo>
                  <a:lnTo>
                    <a:pt x="1291" y="338"/>
                  </a:lnTo>
                  <a:lnTo>
                    <a:pt x="1313" y="341"/>
                  </a:lnTo>
                  <a:lnTo>
                    <a:pt x="1334" y="342"/>
                  </a:lnTo>
                  <a:lnTo>
                    <a:pt x="1355" y="344"/>
                  </a:lnTo>
                  <a:lnTo>
                    <a:pt x="1375" y="348"/>
                  </a:lnTo>
                  <a:lnTo>
                    <a:pt x="1396" y="352"/>
                  </a:lnTo>
                  <a:lnTo>
                    <a:pt x="1415" y="356"/>
                  </a:lnTo>
                  <a:lnTo>
                    <a:pt x="1435" y="361"/>
                  </a:lnTo>
                  <a:lnTo>
                    <a:pt x="1453" y="367"/>
                  </a:lnTo>
                  <a:lnTo>
                    <a:pt x="1471" y="373"/>
                  </a:lnTo>
                  <a:lnTo>
                    <a:pt x="1488" y="379"/>
                  </a:lnTo>
                  <a:lnTo>
                    <a:pt x="1505" y="387"/>
                  </a:lnTo>
                  <a:lnTo>
                    <a:pt x="1520" y="395"/>
                  </a:lnTo>
                  <a:lnTo>
                    <a:pt x="1536" y="404"/>
                  </a:lnTo>
                  <a:lnTo>
                    <a:pt x="1552" y="413"/>
                  </a:lnTo>
                  <a:lnTo>
                    <a:pt x="1565" y="423"/>
                  </a:lnTo>
                  <a:lnTo>
                    <a:pt x="1579" y="433"/>
                  </a:lnTo>
                  <a:lnTo>
                    <a:pt x="1591" y="445"/>
                  </a:lnTo>
                  <a:lnTo>
                    <a:pt x="1604" y="457"/>
                  </a:lnTo>
                  <a:lnTo>
                    <a:pt x="1616" y="470"/>
                  </a:lnTo>
                  <a:lnTo>
                    <a:pt x="1625" y="485"/>
                  </a:lnTo>
                  <a:lnTo>
                    <a:pt x="1635" y="499"/>
                  </a:lnTo>
                  <a:lnTo>
                    <a:pt x="1645" y="515"/>
                  </a:lnTo>
                  <a:lnTo>
                    <a:pt x="1652" y="532"/>
                  </a:lnTo>
                  <a:lnTo>
                    <a:pt x="1659" y="550"/>
                  </a:lnTo>
                  <a:lnTo>
                    <a:pt x="1666" y="568"/>
                  </a:lnTo>
                  <a:lnTo>
                    <a:pt x="1672" y="587"/>
                  </a:lnTo>
                  <a:lnTo>
                    <a:pt x="1677" y="607"/>
                  </a:lnTo>
                  <a:lnTo>
                    <a:pt x="1681" y="629"/>
                  </a:lnTo>
                  <a:lnTo>
                    <a:pt x="1684" y="650"/>
                  </a:lnTo>
                  <a:lnTo>
                    <a:pt x="1687" y="672"/>
                  </a:lnTo>
                  <a:lnTo>
                    <a:pt x="1676" y="672"/>
                  </a:lnTo>
                  <a:lnTo>
                    <a:pt x="1646" y="672"/>
                  </a:lnTo>
                  <a:lnTo>
                    <a:pt x="1604" y="672"/>
                  </a:lnTo>
                  <a:lnTo>
                    <a:pt x="1556" y="672"/>
                  </a:lnTo>
                  <a:lnTo>
                    <a:pt x="1508" y="672"/>
                  </a:lnTo>
                  <a:lnTo>
                    <a:pt x="1466" y="672"/>
                  </a:lnTo>
                  <a:lnTo>
                    <a:pt x="1436" y="672"/>
                  </a:lnTo>
                  <a:lnTo>
                    <a:pt x="1425" y="672"/>
                  </a:lnTo>
                  <a:lnTo>
                    <a:pt x="1424" y="660"/>
                  </a:lnTo>
                  <a:lnTo>
                    <a:pt x="1421" y="649"/>
                  </a:lnTo>
                  <a:lnTo>
                    <a:pt x="1418" y="638"/>
                  </a:lnTo>
                  <a:lnTo>
                    <a:pt x="1415" y="627"/>
                  </a:lnTo>
                  <a:lnTo>
                    <a:pt x="1412" y="618"/>
                  </a:lnTo>
                  <a:lnTo>
                    <a:pt x="1407" y="609"/>
                  </a:lnTo>
                  <a:lnTo>
                    <a:pt x="1402" y="601"/>
                  </a:lnTo>
                  <a:lnTo>
                    <a:pt x="1396" y="592"/>
                  </a:lnTo>
                  <a:lnTo>
                    <a:pt x="1391" y="586"/>
                  </a:lnTo>
                  <a:lnTo>
                    <a:pt x="1385" y="580"/>
                  </a:lnTo>
                  <a:lnTo>
                    <a:pt x="1378" y="574"/>
                  </a:lnTo>
                  <a:lnTo>
                    <a:pt x="1371" y="569"/>
                  </a:lnTo>
                  <a:lnTo>
                    <a:pt x="1355" y="560"/>
                  </a:lnTo>
                  <a:lnTo>
                    <a:pt x="1338" y="552"/>
                  </a:lnTo>
                  <a:lnTo>
                    <a:pt x="1319" y="546"/>
                  </a:lnTo>
                  <a:lnTo>
                    <a:pt x="1297" y="543"/>
                  </a:lnTo>
                  <a:lnTo>
                    <a:pt x="1274" y="540"/>
                  </a:lnTo>
                  <a:lnTo>
                    <a:pt x="1249" y="539"/>
                  </a:lnTo>
                  <a:lnTo>
                    <a:pt x="1228" y="540"/>
                  </a:lnTo>
                  <a:lnTo>
                    <a:pt x="1209" y="541"/>
                  </a:lnTo>
                  <a:lnTo>
                    <a:pt x="1192" y="543"/>
                  </a:lnTo>
                  <a:lnTo>
                    <a:pt x="1175" y="546"/>
                  </a:lnTo>
                  <a:lnTo>
                    <a:pt x="1160" y="550"/>
                  </a:lnTo>
                  <a:lnTo>
                    <a:pt x="1148" y="555"/>
                  </a:lnTo>
                  <a:lnTo>
                    <a:pt x="1136" y="560"/>
                  </a:lnTo>
                  <a:lnTo>
                    <a:pt x="1127" y="566"/>
                  </a:lnTo>
                  <a:lnTo>
                    <a:pt x="1118" y="573"/>
                  </a:lnTo>
                  <a:lnTo>
                    <a:pt x="1111" y="580"/>
                  </a:lnTo>
                  <a:lnTo>
                    <a:pt x="1105" y="587"/>
                  </a:lnTo>
                  <a:lnTo>
                    <a:pt x="1099" y="595"/>
                  </a:lnTo>
                  <a:lnTo>
                    <a:pt x="1095" y="603"/>
                  </a:lnTo>
                  <a:lnTo>
                    <a:pt x="1093" y="612"/>
                  </a:lnTo>
                  <a:lnTo>
                    <a:pt x="1090" y="620"/>
                  </a:lnTo>
                  <a:lnTo>
                    <a:pt x="1090" y="629"/>
                  </a:lnTo>
                  <a:lnTo>
                    <a:pt x="1090" y="639"/>
                  </a:lnTo>
                  <a:lnTo>
                    <a:pt x="1093" y="649"/>
                  </a:lnTo>
                  <a:lnTo>
                    <a:pt x="1095" y="659"/>
                  </a:lnTo>
                  <a:lnTo>
                    <a:pt x="1100" y="667"/>
                  </a:lnTo>
                  <a:lnTo>
                    <a:pt x="1105" y="675"/>
                  </a:lnTo>
                  <a:lnTo>
                    <a:pt x="1112" y="682"/>
                  </a:lnTo>
                  <a:lnTo>
                    <a:pt x="1119" y="688"/>
                  </a:lnTo>
                  <a:lnTo>
                    <a:pt x="1129" y="694"/>
                  </a:lnTo>
                  <a:lnTo>
                    <a:pt x="1142" y="699"/>
                  </a:lnTo>
                  <a:lnTo>
                    <a:pt x="1160" y="706"/>
                  </a:lnTo>
                  <a:lnTo>
                    <a:pt x="1186" y="713"/>
                  </a:lnTo>
                  <a:lnTo>
                    <a:pt x="1217" y="722"/>
                  </a:lnTo>
                  <a:lnTo>
                    <a:pt x="1253" y="731"/>
                  </a:lnTo>
                  <a:lnTo>
                    <a:pt x="1297" y="742"/>
                  </a:lnTo>
                  <a:lnTo>
                    <a:pt x="1346" y="753"/>
                  </a:lnTo>
                  <a:lnTo>
                    <a:pt x="1403" y="766"/>
                  </a:lnTo>
                  <a:lnTo>
                    <a:pt x="1441" y="776"/>
                  </a:lnTo>
                  <a:lnTo>
                    <a:pt x="1476" y="787"/>
                  </a:lnTo>
                  <a:lnTo>
                    <a:pt x="1509" y="799"/>
                  </a:lnTo>
                  <a:lnTo>
                    <a:pt x="1540" y="812"/>
                  </a:lnTo>
                  <a:lnTo>
                    <a:pt x="1567" y="827"/>
                  </a:lnTo>
                  <a:lnTo>
                    <a:pt x="1594" y="843"/>
                  </a:lnTo>
                  <a:lnTo>
                    <a:pt x="1617" y="860"/>
                  </a:lnTo>
                  <a:lnTo>
                    <a:pt x="1637" y="877"/>
                  </a:lnTo>
                  <a:lnTo>
                    <a:pt x="1647" y="886"/>
                  </a:lnTo>
                  <a:lnTo>
                    <a:pt x="1655" y="897"/>
                  </a:lnTo>
                  <a:lnTo>
                    <a:pt x="1664" y="907"/>
                  </a:lnTo>
                  <a:lnTo>
                    <a:pt x="1672" y="918"/>
                  </a:lnTo>
                  <a:lnTo>
                    <a:pt x="1678" y="929"/>
                  </a:lnTo>
                  <a:lnTo>
                    <a:pt x="1686" y="939"/>
                  </a:lnTo>
                  <a:lnTo>
                    <a:pt x="1691" y="950"/>
                  </a:lnTo>
                  <a:lnTo>
                    <a:pt x="1697" y="962"/>
                  </a:lnTo>
                  <a:lnTo>
                    <a:pt x="1700" y="975"/>
                  </a:lnTo>
                  <a:lnTo>
                    <a:pt x="1705" y="987"/>
                  </a:lnTo>
                  <a:lnTo>
                    <a:pt x="1707" y="999"/>
                  </a:lnTo>
                  <a:lnTo>
                    <a:pt x="1711" y="1012"/>
                  </a:lnTo>
                  <a:lnTo>
                    <a:pt x="1713" y="1025"/>
                  </a:lnTo>
                  <a:lnTo>
                    <a:pt x="1715" y="1039"/>
                  </a:lnTo>
                  <a:lnTo>
                    <a:pt x="1716" y="1052"/>
                  </a:lnTo>
                  <a:lnTo>
                    <a:pt x="1716" y="1065"/>
                  </a:lnTo>
                  <a:lnTo>
                    <a:pt x="1715" y="1085"/>
                  </a:lnTo>
                  <a:lnTo>
                    <a:pt x="1713" y="1103"/>
                  </a:lnTo>
                  <a:lnTo>
                    <a:pt x="1712" y="1120"/>
                  </a:lnTo>
                  <a:lnTo>
                    <a:pt x="1709" y="1137"/>
                  </a:lnTo>
                  <a:lnTo>
                    <a:pt x="1705" y="1154"/>
                  </a:lnTo>
                  <a:lnTo>
                    <a:pt x="1700" y="1170"/>
                  </a:lnTo>
                  <a:lnTo>
                    <a:pt x="1694" y="1186"/>
                  </a:lnTo>
                  <a:lnTo>
                    <a:pt x="1688" y="1202"/>
                  </a:lnTo>
                  <a:lnTo>
                    <a:pt x="1681" y="1216"/>
                  </a:lnTo>
                  <a:lnTo>
                    <a:pt x="1672" y="1231"/>
                  </a:lnTo>
                  <a:lnTo>
                    <a:pt x="1663" y="1245"/>
                  </a:lnTo>
                  <a:lnTo>
                    <a:pt x="1653" y="1259"/>
                  </a:lnTo>
                  <a:lnTo>
                    <a:pt x="1642" y="1272"/>
                  </a:lnTo>
                  <a:lnTo>
                    <a:pt x="1630" y="1285"/>
                  </a:lnTo>
                  <a:lnTo>
                    <a:pt x="1618" y="1298"/>
                  </a:lnTo>
                  <a:lnTo>
                    <a:pt x="1605" y="1310"/>
                  </a:lnTo>
                  <a:lnTo>
                    <a:pt x="1590" y="1320"/>
                  </a:lnTo>
                  <a:lnTo>
                    <a:pt x="1575" y="1331"/>
                  </a:lnTo>
                  <a:lnTo>
                    <a:pt x="1559" y="1341"/>
                  </a:lnTo>
                  <a:lnTo>
                    <a:pt x="1541" y="1351"/>
                  </a:lnTo>
                  <a:lnTo>
                    <a:pt x="1523" y="1359"/>
                  </a:lnTo>
                  <a:lnTo>
                    <a:pt x="1505" y="1366"/>
                  </a:lnTo>
                  <a:lnTo>
                    <a:pt x="1484" y="1374"/>
                  </a:lnTo>
                  <a:lnTo>
                    <a:pt x="1463" y="1380"/>
                  </a:lnTo>
                  <a:lnTo>
                    <a:pt x="1441" y="1386"/>
                  </a:lnTo>
                  <a:lnTo>
                    <a:pt x="1418" y="1391"/>
                  </a:lnTo>
                  <a:lnTo>
                    <a:pt x="1395" y="1394"/>
                  </a:lnTo>
                  <a:lnTo>
                    <a:pt x="1369" y="1398"/>
                  </a:lnTo>
                  <a:lnTo>
                    <a:pt x="1344" y="1400"/>
                  </a:lnTo>
                  <a:lnTo>
                    <a:pt x="1317" y="1403"/>
                  </a:lnTo>
                  <a:lnTo>
                    <a:pt x="1290" y="1404"/>
                  </a:lnTo>
                  <a:lnTo>
                    <a:pt x="1261" y="1404"/>
                  </a:lnTo>
                  <a:lnTo>
                    <a:pt x="1232" y="1404"/>
                  </a:lnTo>
                  <a:lnTo>
                    <a:pt x="1204" y="1403"/>
                  </a:lnTo>
                  <a:lnTo>
                    <a:pt x="1176" y="1400"/>
                  </a:lnTo>
                  <a:lnTo>
                    <a:pt x="1150" y="1398"/>
                  </a:lnTo>
                  <a:lnTo>
                    <a:pt x="1124" y="1394"/>
                  </a:lnTo>
                  <a:lnTo>
                    <a:pt x="1100" y="1389"/>
                  </a:lnTo>
                  <a:lnTo>
                    <a:pt x="1077" y="1385"/>
                  </a:lnTo>
                  <a:lnTo>
                    <a:pt x="1054" y="1379"/>
                  </a:lnTo>
                  <a:lnTo>
                    <a:pt x="1034" y="1373"/>
                  </a:lnTo>
                  <a:lnTo>
                    <a:pt x="1013" y="1364"/>
                  </a:lnTo>
                  <a:lnTo>
                    <a:pt x="994" y="1357"/>
                  </a:lnTo>
                  <a:lnTo>
                    <a:pt x="974" y="1347"/>
                  </a:lnTo>
                  <a:lnTo>
                    <a:pt x="958" y="1337"/>
                  </a:lnTo>
                  <a:lnTo>
                    <a:pt x="941" y="1327"/>
                  </a:lnTo>
                  <a:lnTo>
                    <a:pt x="925" y="1316"/>
                  </a:lnTo>
                  <a:lnTo>
                    <a:pt x="910" y="1304"/>
                  </a:lnTo>
                  <a:lnTo>
                    <a:pt x="897" y="1290"/>
                  </a:lnTo>
                  <a:lnTo>
                    <a:pt x="884" y="1278"/>
                  </a:lnTo>
                  <a:lnTo>
                    <a:pt x="872" y="1264"/>
                  </a:lnTo>
                  <a:lnTo>
                    <a:pt x="861" y="1250"/>
                  </a:lnTo>
                  <a:lnTo>
                    <a:pt x="851" y="1236"/>
                  </a:lnTo>
                  <a:lnTo>
                    <a:pt x="842" y="1221"/>
                  </a:lnTo>
                  <a:lnTo>
                    <a:pt x="833" y="1207"/>
                  </a:lnTo>
                  <a:lnTo>
                    <a:pt x="826" y="1192"/>
                  </a:lnTo>
                  <a:lnTo>
                    <a:pt x="820" y="1178"/>
                  </a:lnTo>
                  <a:lnTo>
                    <a:pt x="814" y="1163"/>
                  </a:lnTo>
                  <a:lnTo>
                    <a:pt x="809" y="1148"/>
                  </a:lnTo>
                  <a:lnTo>
                    <a:pt x="805" y="1133"/>
                  </a:lnTo>
                  <a:lnTo>
                    <a:pt x="803" y="1117"/>
                  </a:lnTo>
                  <a:lnTo>
                    <a:pt x="801" y="1103"/>
                  </a:lnTo>
                  <a:lnTo>
                    <a:pt x="801" y="1088"/>
                  </a:lnTo>
                  <a:lnTo>
                    <a:pt x="801" y="1074"/>
                  </a:lnTo>
                  <a:lnTo>
                    <a:pt x="811" y="1074"/>
                  </a:lnTo>
                  <a:lnTo>
                    <a:pt x="842" y="1074"/>
                  </a:lnTo>
                  <a:lnTo>
                    <a:pt x="884" y="1074"/>
                  </a:lnTo>
                  <a:lnTo>
                    <a:pt x="933" y="1074"/>
                  </a:lnTo>
                  <a:lnTo>
                    <a:pt x="982" y="1074"/>
                  </a:lnTo>
                  <a:lnTo>
                    <a:pt x="1025" y="1074"/>
                  </a:lnTo>
                  <a:lnTo>
                    <a:pt x="1055" y="1074"/>
                  </a:lnTo>
                  <a:lnTo>
                    <a:pt x="1066" y="1074"/>
                  </a:lnTo>
                  <a:close/>
                  <a:moveTo>
                    <a:pt x="234" y="1405"/>
                  </a:moveTo>
                  <a:lnTo>
                    <a:pt x="264" y="1405"/>
                  </a:lnTo>
                  <a:lnTo>
                    <a:pt x="293" y="1403"/>
                  </a:lnTo>
                  <a:lnTo>
                    <a:pt x="321" y="1400"/>
                  </a:lnTo>
                  <a:lnTo>
                    <a:pt x="349" y="1395"/>
                  </a:lnTo>
                  <a:lnTo>
                    <a:pt x="376" y="1391"/>
                  </a:lnTo>
                  <a:lnTo>
                    <a:pt x="401" y="1385"/>
                  </a:lnTo>
                  <a:lnTo>
                    <a:pt x="426" y="1377"/>
                  </a:lnTo>
                  <a:lnTo>
                    <a:pt x="449" y="1369"/>
                  </a:lnTo>
                  <a:lnTo>
                    <a:pt x="473" y="1359"/>
                  </a:lnTo>
                  <a:lnTo>
                    <a:pt x="495" y="1348"/>
                  </a:lnTo>
                  <a:lnTo>
                    <a:pt x="517" y="1336"/>
                  </a:lnTo>
                  <a:lnTo>
                    <a:pt x="537" y="1323"/>
                  </a:lnTo>
                  <a:lnTo>
                    <a:pt x="557" y="1308"/>
                  </a:lnTo>
                  <a:lnTo>
                    <a:pt x="576" y="1293"/>
                  </a:lnTo>
                  <a:lnTo>
                    <a:pt x="594" y="1277"/>
                  </a:lnTo>
                  <a:lnTo>
                    <a:pt x="611" y="1259"/>
                  </a:lnTo>
                  <a:lnTo>
                    <a:pt x="632" y="1236"/>
                  </a:lnTo>
                  <a:lnTo>
                    <a:pt x="650" y="1213"/>
                  </a:lnTo>
                  <a:lnTo>
                    <a:pt x="665" y="1190"/>
                  </a:lnTo>
                  <a:lnTo>
                    <a:pt x="679" y="1167"/>
                  </a:lnTo>
                  <a:lnTo>
                    <a:pt x="689" y="1144"/>
                  </a:lnTo>
                  <a:lnTo>
                    <a:pt x="698" y="1121"/>
                  </a:lnTo>
                  <a:lnTo>
                    <a:pt x="704" y="1098"/>
                  </a:lnTo>
                  <a:lnTo>
                    <a:pt x="708" y="1075"/>
                  </a:lnTo>
                  <a:lnTo>
                    <a:pt x="697" y="1075"/>
                  </a:lnTo>
                  <a:lnTo>
                    <a:pt x="667" y="1075"/>
                  </a:lnTo>
                  <a:lnTo>
                    <a:pt x="623" y="1075"/>
                  </a:lnTo>
                  <a:lnTo>
                    <a:pt x="575" y="1075"/>
                  </a:lnTo>
                  <a:lnTo>
                    <a:pt x="525" y="1075"/>
                  </a:lnTo>
                  <a:lnTo>
                    <a:pt x="482" y="1075"/>
                  </a:lnTo>
                  <a:lnTo>
                    <a:pt x="452" y="1075"/>
                  </a:lnTo>
                  <a:lnTo>
                    <a:pt x="441" y="1075"/>
                  </a:lnTo>
                  <a:lnTo>
                    <a:pt x="435" y="1086"/>
                  </a:lnTo>
                  <a:lnTo>
                    <a:pt x="429" y="1097"/>
                  </a:lnTo>
                  <a:lnTo>
                    <a:pt x="421" y="1108"/>
                  </a:lnTo>
                  <a:lnTo>
                    <a:pt x="415" y="1116"/>
                  </a:lnTo>
                  <a:lnTo>
                    <a:pt x="408" y="1125"/>
                  </a:lnTo>
                  <a:lnTo>
                    <a:pt x="401" y="1133"/>
                  </a:lnTo>
                  <a:lnTo>
                    <a:pt x="394" y="1140"/>
                  </a:lnTo>
                  <a:lnTo>
                    <a:pt x="386" y="1146"/>
                  </a:lnTo>
                  <a:lnTo>
                    <a:pt x="372" y="1157"/>
                  </a:lnTo>
                  <a:lnTo>
                    <a:pt x="356" y="1166"/>
                  </a:lnTo>
                  <a:lnTo>
                    <a:pt x="339" y="1174"/>
                  </a:lnTo>
                  <a:lnTo>
                    <a:pt x="322" y="1180"/>
                  </a:lnTo>
                  <a:lnTo>
                    <a:pt x="303" y="1185"/>
                  </a:lnTo>
                  <a:lnTo>
                    <a:pt x="284" y="1189"/>
                  </a:lnTo>
                  <a:lnTo>
                    <a:pt x="263" y="1191"/>
                  </a:lnTo>
                  <a:lnTo>
                    <a:pt x="242" y="1192"/>
                  </a:lnTo>
                  <a:lnTo>
                    <a:pt x="220" y="1191"/>
                  </a:lnTo>
                  <a:lnTo>
                    <a:pt x="200" y="1190"/>
                  </a:lnTo>
                  <a:lnTo>
                    <a:pt x="181" y="1186"/>
                  </a:lnTo>
                  <a:lnTo>
                    <a:pt x="163" y="1183"/>
                  </a:lnTo>
                  <a:lnTo>
                    <a:pt x="145" y="1178"/>
                  </a:lnTo>
                  <a:lnTo>
                    <a:pt x="128" y="1170"/>
                  </a:lnTo>
                  <a:lnTo>
                    <a:pt x="112" y="1163"/>
                  </a:lnTo>
                  <a:lnTo>
                    <a:pt x="97" y="1154"/>
                  </a:lnTo>
                  <a:lnTo>
                    <a:pt x="78" y="1141"/>
                  </a:lnTo>
                  <a:lnTo>
                    <a:pt x="63" y="1128"/>
                  </a:lnTo>
                  <a:lnTo>
                    <a:pt x="48" y="1112"/>
                  </a:lnTo>
                  <a:lnTo>
                    <a:pt x="35" y="1095"/>
                  </a:lnTo>
                  <a:lnTo>
                    <a:pt x="24" y="1076"/>
                  </a:lnTo>
                  <a:lnTo>
                    <a:pt x="14" y="1056"/>
                  </a:lnTo>
                  <a:lnTo>
                    <a:pt x="6" y="1034"/>
                  </a:lnTo>
                  <a:lnTo>
                    <a:pt x="0" y="1011"/>
                  </a:lnTo>
                  <a:lnTo>
                    <a:pt x="0" y="1025"/>
                  </a:lnTo>
                  <a:lnTo>
                    <a:pt x="0" y="1064"/>
                  </a:lnTo>
                  <a:lnTo>
                    <a:pt x="0" y="1120"/>
                  </a:lnTo>
                  <a:lnTo>
                    <a:pt x="0" y="1183"/>
                  </a:lnTo>
                  <a:lnTo>
                    <a:pt x="0" y="1247"/>
                  </a:lnTo>
                  <a:lnTo>
                    <a:pt x="0" y="1301"/>
                  </a:lnTo>
                  <a:lnTo>
                    <a:pt x="0" y="1341"/>
                  </a:lnTo>
                  <a:lnTo>
                    <a:pt x="0" y="1356"/>
                  </a:lnTo>
                  <a:lnTo>
                    <a:pt x="28" y="1366"/>
                  </a:lnTo>
                  <a:lnTo>
                    <a:pt x="56" y="1377"/>
                  </a:lnTo>
                  <a:lnTo>
                    <a:pt x="83" y="1386"/>
                  </a:lnTo>
                  <a:lnTo>
                    <a:pt x="112" y="1393"/>
                  </a:lnTo>
                  <a:lnTo>
                    <a:pt x="142" y="1398"/>
                  </a:lnTo>
                  <a:lnTo>
                    <a:pt x="173" y="1402"/>
                  </a:lnTo>
                  <a:lnTo>
                    <a:pt x="203" y="1404"/>
                  </a:lnTo>
                  <a:lnTo>
                    <a:pt x="234" y="1405"/>
                  </a:lnTo>
                  <a:close/>
                  <a:moveTo>
                    <a:pt x="68" y="614"/>
                  </a:moveTo>
                  <a:lnTo>
                    <a:pt x="82" y="601"/>
                  </a:lnTo>
                  <a:lnTo>
                    <a:pt x="98" y="590"/>
                  </a:lnTo>
                  <a:lnTo>
                    <a:pt x="116" y="580"/>
                  </a:lnTo>
                  <a:lnTo>
                    <a:pt x="134" y="572"/>
                  </a:lnTo>
                  <a:lnTo>
                    <a:pt x="155" y="566"/>
                  </a:lnTo>
                  <a:lnTo>
                    <a:pt x="176" y="561"/>
                  </a:lnTo>
                  <a:lnTo>
                    <a:pt x="199" y="558"/>
                  </a:lnTo>
                  <a:lnTo>
                    <a:pt x="225" y="557"/>
                  </a:lnTo>
                  <a:lnTo>
                    <a:pt x="246" y="558"/>
                  </a:lnTo>
                  <a:lnTo>
                    <a:pt x="268" y="561"/>
                  </a:lnTo>
                  <a:lnTo>
                    <a:pt x="290" y="566"/>
                  </a:lnTo>
                  <a:lnTo>
                    <a:pt x="309" y="570"/>
                  </a:lnTo>
                  <a:lnTo>
                    <a:pt x="328" y="579"/>
                  </a:lnTo>
                  <a:lnTo>
                    <a:pt x="347" y="587"/>
                  </a:lnTo>
                  <a:lnTo>
                    <a:pt x="363" y="598"/>
                  </a:lnTo>
                  <a:lnTo>
                    <a:pt x="379" y="610"/>
                  </a:lnTo>
                  <a:lnTo>
                    <a:pt x="395" y="625"/>
                  </a:lnTo>
                  <a:lnTo>
                    <a:pt x="408" y="641"/>
                  </a:lnTo>
                  <a:lnTo>
                    <a:pt x="419" y="658"/>
                  </a:lnTo>
                  <a:lnTo>
                    <a:pt x="429" y="677"/>
                  </a:lnTo>
                  <a:lnTo>
                    <a:pt x="436" y="698"/>
                  </a:lnTo>
                  <a:lnTo>
                    <a:pt x="443" y="719"/>
                  </a:lnTo>
                  <a:lnTo>
                    <a:pt x="447" y="742"/>
                  </a:lnTo>
                  <a:lnTo>
                    <a:pt x="449" y="768"/>
                  </a:lnTo>
                  <a:lnTo>
                    <a:pt x="430" y="768"/>
                  </a:lnTo>
                  <a:lnTo>
                    <a:pt x="379" y="768"/>
                  </a:lnTo>
                  <a:lnTo>
                    <a:pt x="308" y="768"/>
                  </a:lnTo>
                  <a:lnTo>
                    <a:pt x="225" y="768"/>
                  </a:lnTo>
                  <a:lnTo>
                    <a:pt x="142" y="768"/>
                  </a:lnTo>
                  <a:lnTo>
                    <a:pt x="70" y="768"/>
                  </a:lnTo>
                  <a:lnTo>
                    <a:pt x="19" y="768"/>
                  </a:lnTo>
                  <a:lnTo>
                    <a:pt x="0" y="768"/>
                  </a:lnTo>
                  <a:lnTo>
                    <a:pt x="0" y="794"/>
                  </a:lnTo>
                  <a:lnTo>
                    <a:pt x="0" y="855"/>
                  </a:lnTo>
                  <a:lnTo>
                    <a:pt x="0" y="915"/>
                  </a:lnTo>
                  <a:lnTo>
                    <a:pt x="0" y="942"/>
                  </a:lnTo>
                  <a:lnTo>
                    <a:pt x="31" y="942"/>
                  </a:lnTo>
                  <a:lnTo>
                    <a:pt x="112" y="942"/>
                  </a:lnTo>
                  <a:lnTo>
                    <a:pt x="228" y="942"/>
                  </a:lnTo>
                  <a:lnTo>
                    <a:pt x="361" y="942"/>
                  </a:lnTo>
                  <a:lnTo>
                    <a:pt x="493" y="942"/>
                  </a:lnTo>
                  <a:lnTo>
                    <a:pt x="609" y="942"/>
                  </a:lnTo>
                  <a:lnTo>
                    <a:pt x="691" y="942"/>
                  </a:lnTo>
                  <a:lnTo>
                    <a:pt x="721" y="942"/>
                  </a:lnTo>
                  <a:lnTo>
                    <a:pt x="722" y="910"/>
                  </a:lnTo>
                  <a:lnTo>
                    <a:pt x="722" y="881"/>
                  </a:lnTo>
                  <a:lnTo>
                    <a:pt x="721" y="854"/>
                  </a:lnTo>
                  <a:lnTo>
                    <a:pt x="720" y="827"/>
                  </a:lnTo>
                  <a:lnTo>
                    <a:pt x="718" y="803"/>
                  </a:lnTo>
                  <a:lnTo>
                    <a:pt x="717" y="781"/>
                  </a:lnTo>
                  <a:lnTo>
                    <a:pt x="715" y="760"/>
                  </a:lnTo>
                  <a:lnTo>
                    <a:pt x="712" y="742"/>
                  </a:lnTo>
                  <a:lnTo>
                    <a:pt x="708" y="713"/>
                  </a:lnTo>
                  <a:lnTo>
                    <a:pt x="700" y="685"/>
                  </a:lnTo>
                  <a:lnTo>
                    <a:pt x="693" y="658"/>
                  </a:lnTo>
                  <a:lnTo>
                    <a:pt x="683" y="631"/>
                  </a:lnTo>
                  <a:lnTo>
                    <a:pt x="673" y="606"/>
                  </a:lnTo>
                  <a:lnTo>
                    <a:pt x="661" y="581"/>
                  </a:lnTo>
                  <a:lnTo>
                    <a:pt x="647" y="557"/>
                  </a:lnTo>
                  <a:lnTo>
                    <a:pt x="633" y="534"/>
                  </a:lnTo>
                  <a:lnTo>
                    <a:pt x="616" y="510"/>
                  </a:lnTo>
                  <a:lnTo>
                    <a:pt x="597" y="487"/>
                  </a:lnTo>
                  <a:lnTo>
                    <a:pt x="577" y="466"/>
                  </a:lnTo>
                  <a:lnTo>
                    <a:pt x="555" y="447"/>
                  </a:lnTo>
                  <a:lnTo>
                    <a:pt x="534" y="429"/>
                  </a:lnTo>
                  <a:lnTo>
                    <a:pt x="511" y="413"/>
                  </a:lnTo>
                  <a:lnTo>
                    <a:pt x="485" y="399"/>
                  </a:lnTo>
                  <a:lnTo>
                    <a:pt x="460" y="385"/>
                  </a:lnTo>
                  <a:lnTo>
                    <a:pt x="433" y="375"/>
                  </a:lnTo>
                  <a:lnTo>
                    <a:pt x="406" y="365"/>
                  </a:lnTo>
                  <a:lnTo>
                    <a:pt x="378" y="358"/>
                  </a:lnTo>
                  <a:lnTo>
                    <a:pt x="349" y="350"/>
                  </a:lnTo>
                  <a:lnTo>
                    <a:pt x="319" y="345"/>
                  </a:lnTo>
                  <a:lnTo>
                    <a:pt x="289" y="342"/>
                  </a:lnTo>
                  <a:lnTo>
                    <a:pt x="257" y="339"/>
                  </a:lnTo>
                  <a:lnTo>
                    <a:pt x="225" y="338"/>
                  </a:lnTo>
                  <a:lnTo>
                    <a:pt x="194" y="339"/>
                  </a:lnTo>
                  <a:lnTo>
                    <a:pt x="164" y="339"/>
                  </a:lnTo>
                  <a:lnTo>
                    <a:pt x="134" y="342"/>
                  </a:lnTo>
                  <a:lnTo>
                    <a:pt x="106" y="344"/>
                  </a:lnTo>
                  <a:lnTo>
                    <a:pt x="78" y="348"/>
                  </a:lnTo>
                  <a:lnTo>
                    <a:pt x="51" y="354"/>
                  </a:lnTo>
                  <a:lnTo>
                    <a:pt x="25" y="362"/>
                  </a:lnTo>
                  <a:lnTo>
                    <a:pt x="0" y="372"/>
                  </a:lnTo>
                  <a:lnTo>
                    <a:pt x="0" y="389"/>
                  </a:lnTo>
                  <a:lnTo>
                    <a:pt x="0" y="431"/>
                  </a:lnTo>
                  <a:lnTo>
                    <a:pt x="0" y="492"/>
                  </a:lnTo>
                  <a:lnTo>
                    <a:pt x="0" y="562"/>
                  </a:lnTo>
                  <a:lnTo>
                    <a:pt x="0" y="632"/>
                  </a:lnTo>
                  <a:lnTo>
                    <a:pt x="0" y="693"/>
                  </a:lnTo>
                  <a:lnTo>
                    <a:pt x="0" y="735"/>
                  </a:lnTo>
                  <a:lnTo>
                    <a:pt x="0" y="752"/>
                  </a:lnTo>
                  <a:lnTo>
                    <a:pt x="5" y="731"/>
                  </a:lnTo>
                  <a:lnTo>
                    <a:pt x="11" y="711"/>
                  </a:lnTo>
                  <a:lnTo>
                    <a:pt x="17" y="693"/>
                  </a:lnTo>
                  <a:lnTo>
                    <a:pt x="25" y="675"/>
                  </a:lnTo>
                  <a:lnTo>
                    <a:pt x="34" y="658"/>
                  </a:lnTo>
                  <a:lnTo>
                    <a:pt x="43" y="642"/>
                  </a:lnTo>
                  <a:lnTo>
                    <a:pt x="56" y="627"/>
                  </a:lnTo>
                  <a:lnTo>
                    <a:pt x="68" y="614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31" name="Freeform 60"/>
            <p:cNvSpPr>
              <a:spLocks noEditPoints="1"/>
            </p:cNvSpPr>
            <p:nvPr/>
          </p:nvSpPr>
          <p:spPr bwMode="auto">
            <a:xfrm>
              <a:off x="281" y="105"/>
              <a:ext cx="618" cy="469"/>
            </a:xfrm>
            <a:custGeom>
              <a:avLst/>
              <a:gdLst>
                <a:gd name="T0" fmla="*/ 18 w 1237"/>
                <a:gd name="T1" fmla="*/ 0 h 939"/>
                <a:gd name="T2" fmla="*/ 19 w 1237"/>
                <a:gd name="T3" fmla="*/ 0 h 939"/>
                <a:gd name="T4" fmla="*/ 18 w 1237"/>
                <a:gd name="T5" fmla="*/ 1 h 939"/>
                <a:gd name="T6" fmla="*/ 18 w 1237"/>
                <a:gd name="T7" fmla="*/ 2 h 939"/>
                <a:gd name="T8" fmla="*/ 18 w 1237"/>
                <a:gd name="T9" fmla="*/ 1 h 939"/>
                <a:gd name="T10" fmla="*/ 18 w 1237"/>
                <a:gd name="T11" fmla="*/ 1 h 939"/>
                <a:gd name="T12" fmla="*/ 17 w 1237"/>
                <a:gd name="T13" fmla="*/ 2 h 939"/>
                <a:gd name="T14" fmla="*/ 17 w 1237"/>
                <a:gd name="T15" fmla="*/ 1 h 939"/>
                <a:gd name="T16" fmla="*/ 17 w 1237"/>
                <a:gd name="T17" fmla="*/ 1 h 939"/>
                <a:gd name="T18" fmla="*/ 17 w 1237"/>
                <a:gd name="T19" fmla="*/ 0 h 939"/>
                <a:gd name="T20" fmla="*/ 17 w 1237"/>
                <a:gd name="T21" fmla="*/ 0 h 939"/>
                <a:gd name="T22" fmla="*/ 18 w 1237"/>
                <a:gd name="T23" fmla="*/ 0 h 939"/>
                <a:gd name="T24" fmla="*/ 18 w 1237"/>
                <a:gd name="T25" fmla="*/ 0 h 939"/>
                <a:gd name="T26" fmla="*/ 14 w 1237"/>
                <a:gd name="T27" fmla="*/ 1 h 939"/>
                <a:gd name="T28" fmla="*/ 15 w 1237"/>
                <a:gd name="T29" fmla="*/ 1 h 939"/>
                <a:gd name="T30" fmla="*/ 15 w 1237"/>
                <a:gd name="T31" fmla="*/ 2 h 939"/>
                <a:gd name="T32" fmla="*/ 14 w 1237"/>
                <a:gd name="T33" fmla="*/ 2 h 939"/>
                <a:gd name="T34" fmla="*/ 15 w 1237"/>
                <a:gd name="T35" fmla="*/ 4 h 939"/>
                <a:gd name="T36" fmla="*/ 14 w 1237"/>
                <a:gd name="T37" fmla="*/ 3 h 939"/>
                <a:gd name="T38" fmla="*/ 13 w 1237"/>
                <a:gd name="T39" fmla="*/ 3 h 939"/>
                <a:gd name="T40" fmla="*/ 12 w 1237"/>
                <a:gd name="T41" fmla="*/ 3 h 939"/>
                <a:gd name="T42" fmla="*/ 13 w 1237"/>
                <a:gd name="T43" fmla="*/ 2 h 939"/>
                <a:gd name="T44" fmla="*/ 12 w 1237"/>
                <a:gd name="T45" fmla="*/ 1 h 939"/>
                <a:gd name="T46" fmla="*/ 12 w 1237"/>
                <a:gd name="T47" fmla="*/ 1 h 939"/>
                <a:gd name="T48" fmla="*/ 13 w 1237"/>
                <a:gd name="T49" fmla="*/ 1 h 939"/>
                <a:gd name="T50" fmla="*/ 14 w 1237"/>
                <a:gd name="T51" fmla="*/ 0 h 939"/>
                <a:gd name="T52" fmla="*/ 14 w 1237"/>
                <a:gd name="T53" fmla="*/ 1 h 939"/>
                <a:gd name="T54" fmla="*/ 5 w 1237"/>
                <a:gd name="T55" fmla="*/ 9 h 939"/>
                <a:gd name="T56" fmla="*/ 7 w 1237"/>
                <a:gd name="T57" fmla="*/ 9 h 939"/>
                <a:gd name="T58" fmla="*/ 8 w 1237"/>
                <a:gd name="T59" fmla="*/ 9 h 939"/>
                <a:gd name="T60" fmla="*/ 7 w 1237"/>
                <a:gd name="T61" fmla="*/ 10 h 939"/>
                <a:gd name="T62" fmla="*/ 6 w 1237"/>
                <a:gd name="T63" fmla="*/ 11 h 939"/>
                <a:gd name="T64" fmla="*/ 6 w 1237"/>
                <a:gd name="T65" fmla="*/ 13 h 939"/>
                <a:gd name="T66" fmla="*/ 7 w 1237"/>
                <a:gd name="T67" fmla="*/ 14 h 939"/>
                <a:gd name="T68" fmla="*/ 5 w 1237"/>
                <a:gd name="T69" fmla="*/ 13 h 939"/>
                <a:gd name="T70" fmla="*/ 4 w 1237"/>
                <a:gd name="T71" fmla="*/ 13 h 939"/>
                <a:gd name="T72" fmla="*/ 1 w 1237"/>
                <a:gd name="T73" fmla="*/ 14 h 939"/>
                <a:gd name="T74" fmla="*/ 2 w 1237"/>
                <a:gd name="T75" fmla="*/ 13 h 939"/>
                <a:gd name="T76" fmla="*/ 2 w 1237"/>
                <a:gd name="T77" fmla="*/ 11 h 939"/>
                <a:gd name="T78" fmla="*/ 2 w 1237"/>
                <a:gd name="T79" fmla="*/ 11 h 939"/>
                <a:gd name="T80" fmla="*/ 0 w 1237"/>
                <a:gd name="T81" fmla="*/ 9 h 939"/>
                <a:gd name="T82" fmla="*/ 1 w 1237"/>
                <a:gd name="T83" fmla="*/ 9 h 939"/>
                <a:gd name="T84" fmla="*/ 2 w 1237"/>
                <a:gd name="T85" fmla="*/ 9 h 939"/>
                <a:gd name="T86" fmla="*/ 3 w 1237"/>
                <a:gd name="T87" fmla="*/ 9 h 939"/>
                <a:gd name="T88" fmla="*/ 3 w 1237"/>
                <a:gd name="T89" fmla="*/ 7 h 939"/>
                <a:gd name="T90" fmla="*/ 4 w 1237"/>
                <a:gd name="T91" fmla="*/ 6 h 939"/>
                <a:gd name="T92" fmla="*/ 4 w 1237"/>
                <a:gd name="T93" fmla="*/ 6 h 939"/>
                <a:gd name="T94" fmla="*/ 5 w 1237"/>
                <a:gd name="T95" fmla="*/ 8 h 939"/>
                <a:gd name="T96" fmla="*/ 5 w 1237"/>
                <a:gd name="T97" fmla="*/ 9 h 939"/>
                <a:gd name="T98" fmla="*/ 10 w 1237"/>
                <a:gd name="T99" fmla="*/ 4 h 939"/>
                <a:gd name="T100" fmla="*/ 11 w 1237"/>
                <a:gd name="T101" fmla="*/ 4 h 939"/>
                <a:gd name="T102" fmla="*/ 9 w 1237"/>
                <a:gd name="T103" fmla="*/ 5 h 939"/>
                <a:gd name="T104" fmla="*/ 10 w 1237"/>
                <a:gd name="T105" fmla="*/ 6 h 939"/>
                <a:gd name="T106" fmla="*/ 9 w 1237"/>
                <a:gd name="T107" fmla="*/ 6 h 939"/>
                <a:gd name="T108" fmla="*/ 8 w 1237"/>
                <a:gd name="T109" fmla="*/ 6 h 939"/>
                <a:gd name="T110" fmla="*/ 7 w 1237"/>
                <a:gd name="T111" fmla="*/ 7 h 939"/>
                <a:gd name="T112" fmla="*/ 7 w 1237"/>
                <a:gd name="T113" fmla="*/ 5 h 939"/>
                <a:gd name="T114" fmla="*/ 7 w 1237"/>
                <a:gd name="T115" fmla="*/ 4 h 939"/>
                <a:gd name="T116" fmla="*/ 6 w 1237"/>
                <a:gd name="T117" fmla="*/ 4 h 939"/>
                <a:gd name="T118" fmla="*/ 8 w 1237"/>
                <a:gd name="T119" fmla="*/ 4 h 939"/>
                <a:gd name="T120" fmla="*/ 8 w 1237"/>
                <a:gd name="T121" fmla="*/ 2 h 939"/>
                <a:gd name="T122" fmla="*/ 9 w 1237"/>
                <a:gd name="T123" fmla="*/ 3 h 939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237"/>
                <a:gd name="T187" fmla="*/ 0 h 939"/>
                <a:gd name="T188" fmla="*/ 1237 w 1237"/>
                <a:gd name="T189" fmla="*/ 939 h 939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237" h="939">
                  <a:moveTo>
                    <a:pt x="1182" y="51"/>
                  </a:moveTo>
                  <a:lnTo>
                    <a:pt x="1191" y="51"/>
                  </a:lnTo>
                  <a:lnTo>
                    <a:pt x="1209" y="52"/>
                  </a:lnTo>
                  <a:lnTo>
                    <a:pt x="1228" y="52"/>
                  </a:lnTo>
                  <a:lnTo>
                    <a:pt x="1237" y="52"/>
                  </a:lnTo>
                  <a:lnTo>
                    <a:pt x="1229" y="57"/>
                  </a:lnTo>
                  <a:lnTo>
                    <a:pt x="1215" y="68"/>
                  </a:lnTo>
                  <a:lnTo>
                    <a:pt x="1199" y="80"/>
                  </a:lnTo>
                  <a:lnTo>
                    <a:pt x="1193" y="85"/>
                  </a:lnTo>
                  <a:lnTo>
                    <a:pt x="1195" y="94"/>
                  </a:lnTo>
                  <a:lnTo>
                    <a:pt x="1200" y="111"/>
                  </a:lnTo>
                  <a:lnTo>
                    <a:pt x="1206" y="129"/>
                  </a:lnTo>
                  <a:lnTo>
                    <a:pt x="1209" y="137"/>
                  </a:lnTo>
                  <a:lnTo>
                    <a:pt x="1201" y="132"/>
                  </a:lnTo>
                  <a:lnTo>
                    <a:pt x="1187" y="121"/>
                  </a:lnTo>
                  <a:lnTo>
                    <a:pt x="1171" y="111"/>
                  </a:lnTo>
                  <a:lnTo>
                    <a:pt x="1164" y="106"/>
                  </a:lnTo>
                  <a:lnTo>
                    <a:pt x="1157" y="111"/>
                  </a:lnTo>
                  <a:lnTo>
                    <a:pt x="1142" y="121"/>
                  </a:lnTo>
                  <a:lnTo>
                    <a:pt x="1127" y="132"/>
                  </a:lnTo>
                  <a:lnTo>
                    <a:pt x="1119" y="137"/>
                  </a:lnTo>
                  <a:lnTo>
                    <a:pt x="1122" y="129"/>
                  </a:lnTo>
                  <a:lnTo>
                    <a:pt x="1128" y="111"/>
                  </a:lnTo>
                  <a:lnTo>
                    <a:pt x="1133" y="94"/>
                  </a:lnTo>
                  <a:lnTo>
                    <a:pt x="1136" y="85"/>
                  </a:lnTo>
                  <a:lnTo>
                    <a:pt x="1129" y="80"/>
                  </a:lnTo>
                  <a:lnTo>
                    <a:pt x="1115" y="68"/>
                  </a:lnTo>
                  <a:lnTo>
                    <a:pt x="1099" y="57"/>
                  </a:lnTo>
                  <a:lnTo>
                    <a:pt x="1093" y="52"/>
                  </a:lnTo>
                  <a:lnTo>
                    <a:pt x="1101" y="52"/>
                  </a:lnTo>
                  <a:lnTo>
                    <a:pt x="1119" y="52"/>
                  </a:lnTo>
                  <a:lnTo>
                    <a:pt x="1139" y="51"/>
                  </a:lnTo>
                  <a:lnTo>
                    <a:pt x="1147" y="51"/>
                  </a:lnTo>
                  <a:lnTo>
                    <a:pt x="1150" y="44"/>
                  </a:lnTo>
                  <a:lnTo>
                    <a:pt x="1156" y="26"/>
                  </a:lnTo>
                  <a:lnTo>
                    <a:pt x="1162" y="8"/>
                  </a:lnTo>
                  <a:lnTo>
                    <a:pt x="1164" y="0"/>
                  </a:lnTo>
                  <a:lnTo>
                    <a:pt x="1166" y="8"/>
                  </a:lnTo>
                  <a:lnTo>
                    <a:pt x="1173" y="26"/>
                  </a:lnTo>
                  <a:lnTo>
                    <a:pt x="1180" y="43"/>
                  </a:lnTo>
                  <a:lnTo>
                    <a:pt x="1182" y="51"/>
                  </a:lnTo>
                  <a:close/>
                  <a:moveTo>
                    <a:pt x="932" y="107"/>
                  </a:moveTo>
                  <a:lnTo>
                    <a:pt x="948" y="107"/>
                  </a:lnTo>
                  <a:lnTo>
                    <a:pt x="982" y="108"/>
                  </a:lnTo>
                  <a:lnTo>
                    <a:pt x="1014" y="108"/>
                  </a:lnTo>
                  <a:lnTo>
                    <a:pt x="1030" y="108"/>
                  </a:lnTo>
                  <a:lnTo>
                    <a:pt x="1018" y="118"/>
                  </a:lnTo>
                  <a:lnTo>
                    <a:pt x="991" y="138"/>
                  </a:lnTo>
                  <a:lnTo>
                    <a:pt x="964" y="158"/>
                  </a:lnTo>
                  <a:lnTo>
                    <a:pt x="952" y="167"/>
                  </a:lnTo>
                  <a:lnTo>
                    <a:pt x="956" y="182"/>
                  </a:lnTo>
                  <a:lnTo>
                    <a:pt x="966" y="215"/>
                  </a:lnTo>
                  <a:lnTo>
                    <a:pt x="976" y="246"/>
                  </a:lnTo>
                  <a:lnTo>
                    <a:pt x="981" y="262"/>
                  </a:lnTo>
                  <a:lnTo>
                    <a:pt x="968" y="252"/>
                  </a:lnTo>
                  <a:lnTo>
                    <a:pt x="941" y="233"/>
                  </a:lnTo>
                  <a:lnTo>
                    <a:pt x="913" y="213"/>
                  </a:lnTo>
                  <a:lnTo>
                    <a:pt x="901" y="205"/>
                  </a:lnTo>
                  <a:lnTo>
                    <a:pt x="888" y="213"/>
                  </a:lnTo>
                  <a:lnTo>
                    <a:pt x="860" y="233"/>
                  </a:lnTo>
                  <a:lnTo>
                    <a:pt x="833" y="252"/>
                  </a:lnTo>
                  <a:lnTo>
                    <a:pt x="820" y="262"/>
                  </a:lnTo>
                  <a:lnTo>
                    <a:pt x="825" y="246"/>
                  </a:lnTo>
                  <a:lnTo>
                    <a:pt x="834" y="215"/>
                  </a:lnTo>
                  <a:lnTo>
                    <a:pt x="844" y="182"/>
                  </a:lnTo>
                  <a:lnTo>
                    <a:pt x="849" y="167"/>
                  </a:lnTo>
                  <a:lnTo>
                    <a:pt x="837" y="159"/>
                  </a:lnTo>
                  <a:lnTo>
                    <a:pt x="810" y="138"/>
                  </a:lnTo>
                  <a:lnTo>
                    <a:pt x="782" y="118"/>
                  </a:lnTo>
                  <a:lnTo>
                    <a:pt x="770" y="108"/>
                  </a:lnTo>
                  <a:lnTo>
                    <a:pt x="786" y="108"/>
                  </a:lnTo>
                  <a:lnTo>
                    <a:pt x="820" y="108"/>
                  </a:lnTo>
                  <a:lnTo>
                    <a:pt x="854" y="107"/>
                  </a:lnTo>
                  <a:lnTo>
                    <a:pt x="868" y="107"/>
                  </a:lnTo>
                  <a:lnTo>
                    <a:pt x="873" y="92"/>
                  </a:lnTo>
                  <a:lnTo>
                    <a:pt x="884" y="61"/>
                  </a:lnTo>
                  <a:lnTo>
                    <a:pt x="896" y="28"/>
                  </a:lnTo>
                  <a:lnTo>
                    <a:pt x="901" y="14"/>
                  </a:lnTo>
                  <a:lnTo>
                    <a:pt x="906" y="28"/>
                  </a:lnTo>
                  <a:lnTo>
                    <a:pt x="917" y="61"/>
                  </a:lnTo>
                  <a:lnTo>
                    <a:pt x="927" y="92"/>
                  </a:lnTo>
                  <a:lnTo>
                    <a:pt x="932" y="107"/>
                  </a:lnTo>
                  <a:close/>
                  <a:moveTo>
                    <a:pt x="355" y="599"/>
                  </a:moveTo>
                  <a:lnTo>
                    <a:pt x="365" y="599"/>
                  </a:lnTo>
                  <a:lnTo>
                    <a:pt x="389" y="600"/>
                  </a:lnTo>
                  <a:lnTo>
                    <a:pt x="424" y="600"/>
                  </a:lnTo>
                  <a:lnTo>
                    <a:pt x="462" y="602"/>
                  </a:lnTo>
                  <a:lnTo>
                    <a:pt x="502" y="602"/>
                  </a:lnTo>
                  <a:lnTo>
                    <a:pt x="537" y="603"/>
                  </a:lnTo>
                  <a:lnTo>
                    <a:pt x="562" y="603"/>
                  </a:lnTo>
                  <a:lnTo>
                    <a:pt x="571" y="603"/>
                  </a:lnTo>
                  <a:lnTo>
                    <a:pt x="543" y="623"/>
                  </a:lnTo>
                  <a:lnTo>
                    <a:pt x="484" y="668"/>
                  </a:lnTo>
                  <a:lnTo>
                    <a:pt x="425" y="712"/>
                  </a:lnTo>
                  <a:lnTo>
                    <a:pt x="398" y="732"/>
                  </a:lnTo>
                  <a:lnTo>
                    <a:pt x="401" y="742"/>
                  </a:lnTo>
                  <a:lnTo>
                    <a:pt x="408" y="765"/>
                  </a:lnTo>
                  <a:lnTo>
                    <a:pt x="419" y="798"/>
                  </a:lnTo>
                  <a:lnTo>
                    <a:pt x="430" y="835"/>
                  </a:lnTo>
                  <a:lnTo>
                    <a:pt x="442" y="874"/>
                  </a:lnTo>
                  <a:lnTo>
                    <a:pt x="452" y="906"/>
                  </a:lnTo>
                  <a:lnTo>
                    <a:pt x="459" y="929"/>
                  </a:lnTo>
                  <a:lnTo>
                    <a:pt x="461" y="939"/>
                  </a:lnTo>
                  <a:lnTo>
                    <a:pt x="435" y="920"/>
                  </a:lnTo>
                  <a:lnTo>
                    <a:pt x="373" y="876"/>
                  </a:lnTo>
                  <a:lnTo>
                    <a:pt x="313" y="834"/>
                  </a:lnTo>
                  <a:lnTo>
                    <a:pt x="285" y="815"/>
                  </a:lnTo>
                  <a:lnTo>
                    <a:pt x="258" y="834"/>
                  </a:lnTo>
                  <a:lnTo>
                    <a:pt x="198" y="876"/>
                  </a:lnTo>
                  <a:lnTo>
                    <a:pt x="136" y="920"/>
                  </a:lnTo>
                  <a:lnTo>
                    <a:pt x="110" y="938"/>
                  </a:lnTo>
                  <a:lnTo>
                    <a:pt x="112" y="929"/>
                  </a:lnTo>
                  <a:lnTo>
                    <a:pt x="120" y="906"/>
                  </a:lnTo>
                  <a:lnTo>
                    <a:pt x="129" y="874"/>
                  </a:lnTo>
                  <a:lnTo>
                    <a:pt x="141" y="835"/>
                  </a:lnTo>
                  <a:lnTo>
                    <a:pt x="152" y="798"/>
                  </a:lnTo>
                  <a:lnTo>
                    <a:pt x="163" y="765"/>
                  </a:lnTo>
                  <a:lnTo>
                    <a:pt x="170" y="742"/>
                  </a:lnTo>
                  <a:lnTo>
                    <a:pt x="173" y="732"/>
                  </a:lnTo>
                  <a:lnTo>
                    <a:pt x="146" y="712"/>
                  </a:lnTo>
                  <a:lnTo>
                    <a:pt x="87" y="668"/>
                  </a:lnTo>
                  <a:lnTo>
                    <a:pt x="28" y="623"/>
                  </a:lnTo>
                  <a:lnTo>
                    <a:pt x="0" y="603"/>
                  </a:lnTo>
                  <a:lnTo>
                    <a:pt x="10" y="603"/>
                  </a:lnTo>
                  <a:lnTo>
                    <a:pt x="34" y="603"/>
                  </a:lnTo>
                  <a:lnTo>
                    <a:pt x="69" y="602"/>
                  </a:lnTo>
                  <a:lnTo>
                    <a:pt x="109" y="602"/>
                  </a:lnTo>
                  <a:lnTo>
                    <a:pt x="147" y="600"/>
                  </a:lnTo>
                  <a:lnTo>
                    <a:pt x="182" y="600"/>
                  </a:lnTo>
                  <a:lnTo>
                    <a:pt x="207" y="599"/>
                  </a:lnTo>
                  <a:lnTo>
                    <a:pt x="216" y="599"/>
                  </a:lnTo>
                  <a:lnTo>
                    <a:pt x="219" y="591"/>
                  </a:lnTo>
                  <a:lnTo>
                    <a:pt x="227" y="568"/>
                  </a:lnTo>
                  <a:lnTo>
                    <a:pt x="238" y="535"/>
                  </a:lnTo>
                  <a:lnTo>
                    <a:pt x="251" y="498"/>
                  </a:lnTo>
                  <a:lnTo>
                    <a:pt x="263" y="460"/>
                  </a:lnTo>
                  <a:lnTo>
                    <a:pt x="274" y="427"/>
                  </a:lnTo>
                  <a:lnTo>
                    <a:pt x="283" y="404"/>
                  </a:lnTo>
                  <a:lnTo>
                    <a:pt x="285" y="396"/>
                  </a:lnTo>
                  <a:lnTo>
                    <a:pt x="289" y="404"/>
                  </a:lnTo>
                  <a:lnTo>
                    <a:pt x="297" y="427"/>
                  </a:lnTo>
                  <a:lnTo>
                    <a:pt x="308" y="460"/>
                  </a:lnTo>
                  <a:lnTo>
                    <a:pt x="320" y="498"/>
                  </a:lnTo>
                  <a:lnTo>
                    <a:pt x="333" y="535"/>
                  </a:lnTo>
                  <a:lnTo>
                    <a:pt x="344" y="568"/>
                  </a:lnTo>
                  <a:lnTo>
                    <a:pt x="353" y="591"/>
                  </a:lnTo>
                  <a:lnTo>
                    <a:pt x="355" y="599"/>
                  </a:lnTo>
                  <a:close/>
                  <a:moveTo>
                    <a:pt x="612" y="261"/>
                  </a:moveTo>
                  <a:lnTo>
                    <a:pt x="633" y="262"/>
                  </a:lnTo>
                  <a:lnTo>
                    <a:pt x="677" y="262"/>
                  </a:lnTo>
                  <a:lnTo>
                    <a:pt x="722" y="263"/>
                  </a:lnTo>
                  <a:lnTo>
                    <a:pt x="743" y="263"/>
                  </a:lnTo>
                  <a:lnTo>
                    <a:pt x="726" y="275"/>
                  </a:lnTo>
                  <a:lnTo>
                    <a:pt x="691" y="302"/>
                  </a:lnTo>
                  <a:lnTo>
                    <a:pt x="654" y="329"/>
                  </a:lnTo>
                  <a:lnTo>
                    <a:pt x="639" y="342"/>
                  </a:lnTo>
                  <a:lnTo>
                    <a:pt x="645" y="361"/>
                  </a:lnTo>
                  <a:lnTo>
                    <a:pt x="658" y="403"/>
                  </a:lnTo>
                  <a:lnTo>
                    <a:pt x="671" y="447"/>
                  </a:lnTo>
                  <a:lnTo>
                    <a:pt x="677" y="466"/>
                  </a:lnTo>
                  <a:lnTo>
                    <a:pt x="661" y="454"/>
                  </a:lnTo>
                  <a:lnTo>
                    <a:pt x="624" y="429"/>
                  </a:lnTo>
                  <a:lnTo>
                    <a:pt x="587" y="402"/>
                  </a:lnTo>
                  <a:lnTo>
                    <a:pt x="571" y="391"/>
                  </a:lnTo>
                  <a:lnTo>
                    <a:pt x="554" y="402"/>
                  </a:lnTo>
                  <a:lnTo>
                    <a:pt x="518" y="429"/>
                  </a:lnTo>
                  <a:lnTo>
                    <a:pt x="481" y="454"/>
                  </a:lnTo>
                  <a:lnTo>
                    <a:pt x="465" y="466"/>
                  </a:lnTo>
                  <a:lnTo>
                    <a:pt x="471" y="446"/>
                  </a:lnTo>
                  <a:lnTo>
                    <a:pt x="483" y="403"/>
                  </a:lnTo>
                  <a:lnTo>
                    <a:pt x="496" y="361"/>
                  </a:lnTo>
                  <a:lnTo>
                    <a:pt x="502" y="342"/>
                  </a:lnTo>
                  <a:lnTo>
                    <a:pt x="487" y="329"/>
                  </a:lnTo>
                  <a:lnTo>
                    <a:pt x="450" y="303"/>
                  </a:lnTo>
                  <a:lnTo>
                    <a:pt x="415" y="275"/>
                  </a:lnTo>
                  <a:lnTo>
                    <a:pt x="398" y="263"/>
                  </a:lnTo>
                  <a:lnTo>
                    <a:pt x="419" y="263"/>
                  </a:lnTo>
                  <a:lnTo>
                    <a:pt x="464" y="262"/>
                  </a:lnTo>
                  <a:lnTo>
                    <a:pt x="508" y="262"/>
                  </a:lnTo>
                  <a:lnTo>
                    <a:pt x="529" y="261"/>
                  </a:lnTo>
                  <a:lnTo>
                    <a:pt x="535" y="242"/>
                  </a:lnTo>
                  <a:lnTo>
                    <a:pt x="549" y="200"/>
                  </a:lnTo>
                  <a:lnTo>
                    <a:pt x="564" y="158"/>
                  </a:lnTo>
                  <a:lnTo>
                    <a:pt x="571" y="138"/>
                  </a:lnTo>
                  <a:lnTo>
                    <a:pt x="577" y="158"/>
                  </a:lnTo>
                  <a:lnTo>
                    <a:pt x="592" y="200"/>
                  </a:lnTo>
                  <a:lnTo>
                    <a:pt x="606" y="241"/>
                  </a:lnTo>
                  <a:lnTo>
                    <a:pt x="612" y="261"/>
                  </a:lnTo>
                  <a:close/>
                </a:path>
              </a:pathLst>
            </a:custGeom>
            <a:solidFill>
              <a:srgbClr val="FFF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32" name="Freeform 59"/>
            <p:cNvSpPr>
              <a:spLocks noEditPoints="1"/>
            </p:cNvSpPr>
            <p:nvPr/>
          </p:nvSpPr>
          <p:spPr bwMode="auto">
            <a:xfrm>
              <a:off x="1328" y="551"/>
              <a:ext cx="869" cy="554"/>
            </a:xfrm>
            <a:custGeom>
              <a:avLst/>
              <a:gdLst>
                <a:gd name="T0" fmla="*/ 0 w 1739"/>
                <a:gd name="T1" fmla="*/ 3 h 1107"/>
                <a:gd name="T2" fmla="*/ 0 w 1739"/>
                <a:gd name="T3" fmla="*/ 4 h 1107"/>
                <a:gd name="T4" fmla="*/ 1 w 1739"/>
                <a:gd name="T5" fmla="*/ 2 h 1107"/>
                <a:gd name="T6" fmla="*/ 5 w 1739"/>
                <a:gd name="T7" fmla="*/ 4 h 1107"/>
                <a:gd name="T8" fmla="*/ 8 w 1739"/>
                <a:gd name="T9" fmla="*/ 2 h 1107"/>
                <a:gd name="T10" fmla="*/ 7 w 1739"/>
                <a:gd name="T11" fmla="*/ 5 h 1107"/>
                <a:gd name="T12" fmla="*/ 9 w 1739"/>
                <a:gd name="T13" fmla="*/ 3 h 1107"/>
                <a:gd name="T14" fmla="*/ 12 w 1739"/>
                <a:gd name="T15" fmla="*/ 4 h 1107"/>
                <a:gd name="T16" fmla="*/ 10 w 1739"/>
                <a:gd name="T17" fmla="*/ 4 h 1107"/>
                <a:gd name="T18" fmla="*/ 14 w 1739"/>
                <a:gd name="T19" fmla="*/ 2 h 1107"/>
                <a:gd name="T20" fmla="*/ 16 w 1739"/>
                <a:gd name="T21" fmla="*/ 5 h 1107"/>
                <a:gd name="T22" fmla="*/ 13 w 1739"/>
                <a:gd name="T23" fmla="*/ 2 h 1107"/>
                <a:gd name="T24" fmla="*/ 15 w 1739"/>
                <a:gd name="T25" fmla="*/ 3 h 1107"/>
                <a:gd name="T26" fmla="*/ 18 w 1739"/>
                <a:gd name="T27" fmla="*/ 2 h 1107"/>
                <a:gd name="T28" fmla="*/ 20 w 1739"/>
                <a:gd name="T29" fmla="*/ 5 h 1107"/>
                <a:gd name="T30" fmla="*/ 18 w 1739"/>
                <a:gd name="T31" fmla="*/ 4 h 1107"/>
                <a:gd name="T32" fmla="*/ 17 w 1739"/>
                <a:gd name="T33" fmla="*/ 3 h 1107"/>
                <a:gd name="T34" fmla="*/ 19 w 1739"/>
                <a:gd name="T35" fmla="*/ 3 h 1107"/>
                <a:gd name="T36" fmla="*/ 23 w 1739"/>
                <a:gd name="T37" fmla="*/ 2 h 1107"/>
                <a:gd name="T38" fmla="*/ 25 w 1739"/>
                <a:gd name="T39" fmla="*/ 7 h 1107"/>
                <a:gd name="T40" fmla="*/ 25 w 1739"/>
                <a:gd name="T41" fmla="*/ 4 h 1107"/>
                <a:gd name="T42" fmla="*/ 26 w 1739"/>
                <a:gd name="T43" fmla="*/ 0 h 1107"/>
                <a:gd name="T44" fmla="*/ 2 w 1739"/>
                <a:gd name="T45" fmla="*/ 10 h 1107"/>
                <a:gd name="T46" fmla="*/ 0 w 1739"/>
                <a:gd name="T47" fmla="*/ 11 h 1107"/>
                <a:gd name="T48" fmla="*/ 0 w 1739"/>
                <a:gd name="T49" fmla="*/ 10 h 1107"/>
                <a:gd name="T50" fmla="*/ 4 w 1739"/>
                <a:gd name="T51" fmla="*/ 8 h 1107"/>
                <a:gd name="T52" fmla="*/ 4 w 1739"/>
                <a:gd name="T53" fmla="*/ 12 h 1107"/>
                <a:gd name="T54" fmla="*/ 4 w 1739"/>
                <a:gd name="T55" fmla="*/ 8 h 1107"/>
                <a:gd name="T56" fmla="*/ 3 w 1739"/>
                <a:gd name="T57" fmla="*/ 9 h 1107"/>
                <a:gd name="T58" fmla="*/ 6 w 1739"/>
                <a:gd name="T59" fmla="*/ 9 h 1107"/>
                <a:gd name="T60" fmla="*/ 8 w 1739"/>
                <a:gd name="T61" fmla="*/ 11 h 1107"/>
                <a:gd name="T62" fmla="*/ 6 w 1739"/>
                <a:gd name="T63" fmla="*/ 9 h 1107"/>
                <a:gd name="T64" fmla="*/ 9 w 1739"/>
                <a:gd name="T65" fmla="*/ 7 h 1107"/>
                <a:gd name="T66" fmla="*/ 10 w 1739"/>
                <a:gd name="T67" fmla="*/ 9 h 1107"/>
                <a:gd name="T68" fmla="*/ 12 w 1739"/>
                <a:gd name="T69" fmla="*/ 11 h 1107"/>
                <a:gd name="T70" fmla="*/ 10 w 1739"/>
                <a:gd name="T71" fmla="*/ 10 h 1107"/>
                <a:gd name="T72" fmla="*/ 10 w 1739"/>
                <a:gd name="T73" fmla="*/ 9 h 1107"/>
                <a:gd name="T74" fmla="*/ 11 w 1739"/>
                <a:gd name="T75" fmla="*/ 11 h 1107"/>
                <a:gd name="T76" fmla="*/ 13 w 1739"/>
                <a:gd name="T77" fmla="*/ 7 h 1107"/>
                <a:gd name="T78" fmla="*/ 14 w 1739"/>
                <a:gd name="T79" fmla="*/ 9 h 1107"/>
                <a:gd name="T80" fmla="*/ 15 w 1739"/>
                <a:gd name="T81" fmla="*/ 8 h 1107"/>
                <a:gd name="T82" fmla="*/ 18 w 1739"/>
                <a:gd name="T83" fmla="*/ 10 h 1107"/>
                <a:gd name="T84" fmla="*/ 0 w 1739"/>
                <a:gd name="T85" fmla="*/ 15 h 1107"/>
                <a:gd name="T86" fmla="*/ 1 w 1739"/>
                <a:gd name="T87" fmla="*/ 15 h 1107"/>
                <a:gd name="T88" fmla="*/ 3 w 1739"/>
                <a:gd name="T89" fmla="*/ 18 h 1107"/>
                <a:gd name="T90" fmla="*/ 2 w 1739"/>
                <a:gd name="T91" fmla="*/ 15 h 1107"/>
                <a:gd name="T92" fmla="*/ 2 w 1739"/>
                <a:gd name="T93" fmla="*/ 15 h 1107"/>
                <a:gd name="T94" fmla="*/ 6 w 1739"/>
                <a:gd name="T95" fmla="*/ 15 h 1107"/>
                <a:gd name="T96" fmla="*/ 5 w 1739"/>
                <a:gd name="T97" fmla="*/ 15 h 1107"/>
                <a:gd name="T98" fmla="*/ 10 w 1739"/>
                <a:gd name="T99" fmla="*/ 17 h 1107"/>
                <a:gd name="T100" fmla="*/ 8 w 1739"/>
                <a:gd name="T101" fmla="*/ 15 h 1107"/>
                <a:gd name="T102" fmla="*/ 9 w 1739"/>
                <a:gd name="T103" fmla="*/ 17 h 1107"/>
                <a:gd name="T104" fmla="*/ 8 w 1739"/>
                <a:gd name="T105" fmla="*/ 16 h 1107"/>
                <a:gd name="T106" fmla="*/ 13 w 1739"/>
                <a:gd name="T107" fmla="*/ 17 h 1107"/>
                <a:gd name="T108" fmla="*/ 18 w 1739"/>
                <a:gd name="T109" fmla="*/ 14 h 1107"/>
                <a:gd name="T110" fmla="*/ 18 w 1739"/>
                <a:gd name="T111" fmla="*/ 17 h 1107"/>
                <a:gd name="T112" fmla="*/ 18 w 1739"/>
                <a:gd name="T113" fmla="*/ 18 h 1107"/>
                <a:gd name="T114" fmla="*/ 19 w 1739"/>
                <a:gd name="T115" fmla="*/ 13 h 1107"/>
                <a:gd name="T116" fmla="*/ 17 w 1739"/>
                <a:gd name="T117" fmla="*/ 13 h 1107"/>
                <a:gd name="T118" fmla="*/ 24 w 1739"/>
                <a:gd name="T119" fmla="*/ 14 h 1107"/>
                <a:gd name="T120" fmla="*/ 23 w 1739"/>
                <a:gd name="T121" fmla="*/ 18 h 1107"/>
                <a:gd name="T122" fmla="*/ 23 w 1739"/>
                <a:gd name="T123" fmla="*/ 15 h 1107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739"/>
                <a:gd name="T187" fmla="*/ 0 h 1107"/>
                <a:gd name="T188" fmla="*/ 1739 w 1739"/>
                <a:gd name="T189" fmla="*/ 1107 h 1107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739" h="1107">
                  <a:moveTo>
                    <a:pt x="203" y="238"/>
                  </a:moveTo>
                  <a:lnTo>
                    <a:pt x="199" y="247"/>
                  </a:lnTo>
                  <a:lnTo>
                    <a:pt x="195" y="255"/>
                  </a:lnTo>
                  <a:lnTo>
                    <a:pt x="191" y="263"/>
                  </a:lnTo>
                  <a:lnTo>
                    <a:pt x="187" y="270"/>
                  </a:lnTo>
                  <a:lnTo>
                    <a:pt x="181" y="276"/>
                  </a:lnTo>
                  <a:lnTo>
                    <a:pt x="176" y="282"/>
                  </a:lnTo>
                  <a:lnTo>
                    <a:pt x="170" y="287"/>
                  </a:lnTo>
                  <a:lnTo>
                    <a:pt x="164" y="292"/>
                  </a:lnTo>
                  <a:lnTo>
                    <a:pt x="151" y="298"/>
                  </a:lnTo>
                  <a:lnTo>
                    <a:pt x="136" y="303"/>
                  </a:lnTo>
                  <a:lnTo>
                    <a:pt x="123" y="305"/>
                  </a:lnTo>
                  <a:lnTo>
                    <a:pt x="109" y="306"/>
                  </a:lnTo>
                  <a:lnTo>
                    <a:pt x="98" y="305"/>
                  </a:lnTo>
                  <a:lnTo>
                    <a:pt x="87" y="305"/>
                  </a:lnTo>
                  <a:lnTo>
                    <a:pt x="77" y="303"/>
                  </a:lnTo>
                  <a:lnTo>
                    <a:pt x="67" y="300"/>
                  </a:lnTo>
                  <a:lnTo>
                    <a:pt x="58" y="297"/>
                  </a:lnTo>
                  <a:lnTo>
                    <a:pt x="49" y="292"/>
                  </a:lnTo>
                  <a:lnTo>
                    <a:pt x="41" y="287"/>
                  </a:lnTo>
                  <a:lnTo>
                    <a:pt x="34" y="281"/>
                  </a:lnTo>
                  <a:lnTo>
                    <a:pt x="26" y="274"/>
                  </a:lnTo>
                  <a:lnTo>
                    <a:pt x="20" y="265"/>
                  </a:lnTo>
                  <a:lnTo>
                    <a:pt x="16" y="255"/>
                  </a:lnTo>
                  <a:lnTo>
                    <a:pt x="12" y="245"/>
                  </a:lnTo>
                  <a:lnTo>
                    <a:pt x="8" y="232"/>
                  </a:lnTo>
                  <a:lnTo>
                    <a:pt x="6" y="220"/>
                  </a:lnTo>
                  <a:lnTo>
                    <a:pt x="3" y="206"/>
                  </a:lnTo>
                  <a:lnTo>
                    <a:pt x="3" y="190"/>
                  </a:lnTo>
                  <a:lnTo>
                    <a:pt x="3" y="178"/>
                  </a:lnTo>
                  <a:lnTo>
                    <a:pt x="6" y="162"/>
                  </a:lnTo>
                  <a:lnTo>
                    <a:pt x="8" y="154"/>
                  </a:lnTo>
                  <a:lnTo>
                    <a:pt x="11" y="144"/>
                  </a:lnTo>
                  <a:lnTo>
                    <a:pt x="14" y="136"/>
                  </a:lnTo>
                  <a:lnTo>
                    <a:pt x="19" y="126"/>
                  </a:lnTo>
                  <a:lnTo>
                    <a:pt x="25" y="118"/>
                  </a:lnTo>
                  <a:lnTo>
                    <a:pt x="32" y="109"/>
                  </a:lnTo>
                  <a:lnTo>
                    <a:pt x="40" y="102"/>
                  </a:lnTo>
                  <a:lnTo>
                    <a:pt x="49" y="96"/>
                  </a:lnTo>
                  <a:lnTo>
                    <a:pt x="61" y="90"/>
                  </a:lnTo>
                  <a:lnTo>
                    <a:pt x="73" y="86"/>
                  </a:lnTo>
                  <a:lnTo>
                    <a:pt x="88" y="84"/>
                  </a:lnTo>
                  <a:lnTo>
                    <a:pt x="105" y="82"/>
                  </a:lnTo>
                  <a:lnTo>
                    <a:pt x="122" y="84"/>
                  </a:lnTo>
                  <a:lnTo>
                    <a:pt x="139" y="87"/>
                  </a:lnTo>
                  <a:lnTo>
                    <a:pt x="147" y="90"/>
                  </a:lnTo>
                  <a:lnTo>
                    <a:pt x="154" y="93"/>
                  </a:lnTo>
                  <a:lnTo>
                    <a:pt x="163" y="98"/>
                  </a:lnTo>
                  <a:lnTo>
                    <a:pt x="170" y="104"/>
                  </a:lnTo>
                  <a:lnTo>
                    <a:pt x="177" y="111"/>
                  </a:lnTo>
                  <a:lnTo>
                    <a:pt x="185" y="120"/>
                  </a:lnTo>
                  <a:lnTo>
                    <a:pt x="189" y="130"/>
                  </a:lnTo>
                  <a:lnTo>
                    <a:pt x="195" y="140"/>
                  </a:lnTo>
                  <a:lnTo>
                    <a:pt x="199" y="153"/>
                  </a:lnTo>
                  <a:lnTo>
                    <a:pt x="201" y="166"/>
                  </a:lnTo>
                  <a:lnTo>
                    <a:pt x="204" y="182"/>
                  </a:lnTo>
                  <a:lnTo>
                    <a:pt x="205" y="200"/>
                  </a:lnTo>
                  <a:lnTo>
                    <a:pt x="205" y="205"/>
                  </a:lnTo>
                  <a:lnTo>
                    <a:pt x="205" y="209"/>
                  </a:lnTo>
                  <a:lnTo>
                    <a:pt x="182" y="209"/>
                  </a:lnTo>
                  <a:lnTo>
                    <a:pt x="131" y="209"/>
                  </a:lnTo>
                  <a:lnTo>
                    <a:pt x="82" y="209"/>
                  </a:lnTo>
                  <a:lnTo>
                    <a:pt x="59" y="209"/>
                  </a:lnTo>
                  <a:lnTo>
                    <a:pt x="60" y="215"/>
                  </a:lnTo>
                  <a:lnTo>
                    <a:pt x="61" y="224"/>
                  </a:lnTo>
                  <a:lnTo>
                    <a:pt x="64" y="232"/>
                  </a:lnTo>
                  <a:lnTo>
                    <a:pt x="67" y="241"/>
                  </a:lnTo>
                  <a:lnTo>
                    <a:pt x="70" y="246"/>
                  </a:lnTo>
                  <a:lnTo>
                    <a:pt x="73" y="249"/>
                  </a:lnTo>
                  <a:lnTo>
                    <a:pt x="77" y="252"/>
                  </a:lnTo>
                  <a:lnTo>
                    <a:pt x="82" y="255"/>
                  </a:lnTo>
                  <a:lnTo>
                    <a:pt x="88" y="258"/>
                  </a:lnTo>
                  <a:lnTo>
                    <a:pt x="94" y="259"/>
                  </a:lnTo>
                  <a:lnTo>
                    <a:pt x="101" y="260"/>
                  </a:lnTo>
                  <a:lnTo>
                    <a:pt x="109" y="261"/>
                  </a:lnTo>
                  <a:lnTo>
                    <a:pt x="115" y="260"/>
                  </a:lnTo>
                  <a:lnTo>
                    <a:pt x="121" y="260"/>
                  </a:lnTo>
                  <a:lnTo>
                    <a:pt x="125" y="258"/>
                  </a:lnTo>
                  <a:lnTo>
                    <a:pt x="131" y="255"/>
                  </a:lnTo>
                  <a:lnTo>
                    <a:pt x="135" y="252"/>
                  </a:lnTo>
                  <a:lnTo>
                    <a:pt x="140" y="248"/>
                  </a:lnTo>
                  <a:lnTo>
                    <a:pt x="142" y="243"/>
                  </a:lnTo>
                  <a:lnTo>
                    <a:pt x="145" y="238"/>
                  </a:lnTo>
                  <a:lnTo>
                    <a:pt x="153" y="238"/>
                  </a:lnTo>
                  <a:lnTo>
                    <a:pt x="174" y="238"/>
                  </a:lnTo>
                  <a:lnTo>
                    <a:pt x="193" y="238"/>
                  </a:lnTo>
                  <a:lnTo>
                    <a:pt x="203" y="238"/>
                  </a:lnTo>
                  <a:close/>
                  <a:moveTo>
                    <a:pt x="147" y="173"/>
                  </a:moveTo>
                  <a:lnTo>
                    <a:pt x="145" y="161"/>
                  </a:lnTo>
                  <a:lnTo>
                    <a:pt x="141" y="151"/>
                  </a:lnTo>
                  <a:lnTo>
                    <a:pt x="136" y="144"/>
                  </a:lnTo>
                  <a:lnTo>
                    <a:pt x="131" y="138"/>
                  </a:lnTo>
                  <a:lnTo>
                    <a:pt x="124" y="133"/>
                  </a:lnTo>
                  <a:lnTo>
                    <a:pt x="118" y="131"/>
                  </a:lnTo>
                  <a:lnTo>
                    <a:pt x="111" y="128"/>
                  </a:lnTo>
                  <a:lnTo>
                    <a:pt x="104" y="128"/>
                  </a:lnTo>
                  <a:lnTo>
                    <a:pt x="95" y="128"/>
                  </a:lnTo>
                  <a:lnTo>
                    <a:pt x="87" y="131"/>
                  </a:lnTo>
                  <a:lnTo>
                    <a:pt x="80" y="134"/>
                  </a:lnTo>
                  <a:lnTo>
                    <a:pt x="73" y="140"/>
                  </a:lnTo>
                  <a:lnTo>
                    <a:pt x="69" y="147"/>
                  </a:lnTo>
                  <a:lnTo>
                    <a:pt x="65" y="154"/>
                  </a:lnTo>
                  <a:lnTo>
                    <a:pt x="63" y="163"/>
                  </a:lnTo>
                  <a:lnTo>
                    <a:pt x="60" y="173"/>
                  </a:lnTo>
                  <a:lnTo>
                    <a:pt x="75" y="173"/>
                  </a:lnTo>
                  <a:lnTo>
                    <a:pt x="104" y="173"/>
                  </a:lnTo>
                  <a:lnTo>
                    <a:pt x="134" y="173"/>
                  </a:lnTo>
                  <a:lnTo>
                    <a:pt x="147" y="173"/>
                  </a:lnTo>
                  <a:close/>
                  <a:moveTo>
                    <a:pt x="356" y="300"/>
                  </a:moveTo>
                  <a:lnTo>
                    <a:pt x="346" y="300"/>
                  </a:lnTo>
                  <a:lnTo>
                    <a:pt x="327" y="300"/>
                  </a:lnTo>
                  <a:lnTo>
                    <a:pt x="307" y="300"/>
                  </a:lnTo>
                  <a:lnTo>
                    <a:pt x="297" y="300"/>
                  </a:lnTo>
                  <a:lnTo>
                    <a:pt x="294" y="292"/>
                  </a:lnTo>
                  <a:lnTo>
                    <a:pt x="285" y="268"/>
                  </a:lnTo>
                  <a:lnTo>
                    <a:pt x="273" y="234"/>
                  </a:lnTo>
                  <a:lnTo>
                    <a:pt x="259" y="194"/>
                  </a:lnTo>
                  <a:lnTo>
                    <a:pt x="245" y="155"/>
                  </a:lnTo>
                  <a:lnTo>
                    <a:pt x="233" y="121"/>
                  </a:lnTo>
                  <a:lnTo>
                    <a:pt x="224" y="97"/>
                  </a:lnTo>
                  <a:lnTo>
                    <a:pt x="221" y="87"/>
                  </a:lnTo>
                  <a:lnTo>
                    <a:pt x="230" y="87"/>
                  </a:lnTo>
                  <a:lnTo>
                    <a:pt x="252" y="87"/>
                  </a:lnTo>
                  <a:lnTo>
                    <a:pt x="274" y="87"/>
                  </a:lnTo>
                  <a:lnTo>
                    <a:pt x="284" y="87"/>
                  </a:lnTo>
                  <a:lnTo>
                    <a:pt x="290" y="113"/>
                  </a:lnTo>
                  <a:lnTo>
                    <a:pt x="305" y="166"/>
                  </a:lnTo>
                  <a:lnTo>
                    <a:pt x="320" y="220"/>
                  </a:lnTo>
                  <a:lnTo>
                    <a:pt x="327" y="245"/>
                  </a:lnTo>
                  <a:lnTo>
                    <a:pt x="328" y="245"/>
                  </a:lnTo>
                  <a:lnTo>
                    <a:pt x="334" y="220"/>
                  </a:lnTo>
                  <a:lnTo>
                    <a:pt x="350" y="166"/>
                  </a:lnTo>
                  <a:lnTo>
                    <a:pt x="366" y="113"/>
                  </a:lnTo>
                  <a:lnTo>
                    <a:pt x="373" y="87"/>
                  </a:lnTo>
                  <a:lnTo>
                    <a:pt x="383" y="87"/>
                  </a:lnTo>
                  <a:lnTo>
                    <a:pt x="403" y="87"/>
                  </a:lnTo>
                  <a:lnTo>
                    <a:pt x="422" y="87"/>
                  </a:lnTo>
                  <a:lnTo>
                    <a:pt x="432" y="87"/>
                  </a:lnTo>
                  <a:lnTo>
                    <a:pt x="428" y="97"/>
                  </a:lnTo>
                  <a:lnTo>
                    <a:pt x="420" y="121"/>
                  </a:lnTo>
                  <a:lnTo>
                    <a:pt x="408" y="155"/>
                  </a:lnTo>
                  <a:lnTo>
                    <a:pt x="393" y="194"/>
                  </a:lnTo>
                  <a:lnTo>
                    <a:pt x="380" y="234"/>
                  </a:lnTo>
                  <a:lnTo>
                    <a:pt x="368" y="268"/>
                  </a:lnTo>
                  <a:lnTo>
                    <a:pt x="358" y="292"/>
                  </a:lnTo>
                  <a:lnTo>
                    <a:pt x="356" y="300"/>
                  </a:lnTo>
                  <a:close/>
                  <a:moveTo>
                    <a:pt x="464" y="87"/>
                  </a:moveTo>
                  <a:lnTo>
                    <a:pt x="472" y="87"/>
                  </a:lnTo>
                  <a:lnTo>
                    <a:pt x="490" y="87"/>
                  </a:lnTo>
                  <a:lnTo>
                    <a:pt x="508" y="87"/>
                  </a:lnTo>
                  <a:lnTo>
                    <a:pt x="517" y="87"/>
                  </a:lnTo>
                  <a:lnTo>
                    <a:pt x="517" y="93"/>
                  </a:lnTo>
                  <a:lnTo>
                    <a:pt x="517" y="107"/>
                  </a:lnTo>
                  <a:lnTo>
                    <a:pt x="517" y="119"/>
                  </a:lnTo>
                  <a:lnTo>
                    <a:pt x="517" y="125"/>
                  </a:lnTo>
                  <a:lnTo>
                    <a:pt x="518" y="125"/>
                  </a:lnTo>
                  <a:lnTo>
                    <a:pt x="521" y="116"/>
                  </a:lnTo>
                  <a:lnTo>
                    <a:pt x="526" y="109"/>
                  </a:lnTo>
                  <a:lnTo>
                    <a:pt x="532" y="102"/>
                  </a:lnTo>
                  <a:lnTo>
                    <a:pt x="538" y="96"/>
                  </a:lnTo>
                  <a:lnTo>
                    <a:pt x="546" y="90"/>
                  </a:lnTo>
                  <a:lnTo>
                    <a:pt x="554" y="86"/>
                  </a:lnTo>
                  <a:lnTo>
                    <a:pt x="564" y="84"/>
                  </a:lnTo>
                  <a:lnTo>
                    <a:pt x="576" y="82"/>
                  </a:lnTo>
                  <a:lnTo>
                    <a:pt x="581" y="82"/>
                  </a:lnTo>
                  <a:lnTo>
                    <a:pt x="587" y="82"/>
                  </a:lnTo>
                  <a:lnTo>
                    <a:pt x="587" y="92"/>
                  </a:lnTo>
                  <a:lnTo>
                    <a:pt x="587" y="111"/>
                  </a:lnTo>
                  <a:lnTo>
                    <a:pt x="587" y="131"/>
                  </a:lnTo>
                  <a:lnTo>
                    <a:pt x="587" y="139"/>
                  </a:lnTo>
                  <a:lnTo>
                    <a:pt x="578" y="139"/>
                  </a:lnTo>
                  <a:lnTo>
                    <a:pt x="570" y="139"/>
                  </a:lnTo>
                  <a:lnTo>
                    <a:pt x="563" y="139"/>
                  </a:lnTo>
                  <a:lnTo>
                    <a:pt x="555" y="140"/>
                  </a:lnTo>
                  <a:lnTo>
                    <a:pt x="549" y="142"/>
                  </a:lnTo>
                  <a:lnTo>
                    <a:pt x="544" y="144"/>
                  </a:lnTo>
                  <a:lnTo>
                    <a:pt x="540" y="147"/>
                  </a:lnTo>
                  <a:lnTo>
                    <a:pt x="535" y="149"/>
                  </a:lnTo>
                  <a:lnTo>
                    <a:pt x="531" y="151"/>
                  </a:lnTo>
                  <a:lnTo>
                    <a:pt x="529" y="155"/>
                  </a:lnTo>
                  <a:lnTo>
                    <a:pt x="524" y="163"/>
                  </a:lnTo>
                  <a:lnTo>
                    <a:pt x="520" y="172"/>
                  </a:lnTo>
                  <a:lnTo>
                    <a:pt x="519" y="180"/>
                  </a:lnTo>
                  <a:lnTo>
                    <a:pt x="519" y="190"/>
                  </a:lnTo>
                  <a:lnTo>
                    <a:pt x="519" y="207"/>
                  </a:lnTo>
                  <a:lnTo>
                    <a:pt x="519" y="245"/>
                  </a:lnTo>
                  <a:lnTo>
                    <a:pt x="519" y="283"/>
                  </a:lnTo>
                  <a:lnTo>
                    <a:pt x="519" y="300"/>
                  </a:lnTo>
                  <a:lnTo>
                    <a:pt x="511" y="300"/>
                  </a:lnTo>
                  <a:lnTo>
                    <a:pt x="491" y="300"/>
                  </a:lnTo>
                  <a:lnTo>
                    <a:pt x="472" y="300"/>
                  </a:lnTo>
                  <a:lnTo>
                    <a:pt x="464" y="300"/>
                  </a:lnTo>
                  <a:lnTo>
                    <a:pt x="464" y="292"/>
                  </a:lnTo>
                  <a:lnTo>
                    <a:pt x="464" y="268"/>
                  </a:lnTo>
                  <a:lnTo>
                    <a:pt x="464" y="234"/>
                  </a:lnTo>
                  <a:lnTo>
                    <a:pt x="464" y="194"/>
                  </a:lnTo>
                  <a:lnTo>
                    <a:pt x="464" y="155"/>
                  </a:lnTo>
                  <a:lnTo>
                    <a:pt x="464" y="121"/>
                  </a:lnTo>
                  <a:lnTo>
                    <a:pt x="464" y="97"/>
                  </a:lnTo>
                  <a:lnTo>
                    <a:pt x="464" y="87"/>
                  </a:lnTo>
                  <a:close/>
                  <a:moveTo>
                    <a:pt x="715" y="306"/>
                  </a:moveTo>
                  <a:lnTo>
                    <a:pt x="704" y="305"/>
                  </a:lnTo>
                  <a:lnTo>
                    <a:pt x="694" y="304"/>
                  </a:lnTo>
                  <a:lnTo>
                    <a:pt x="683" y="303"/>
                  </a:lnTo>
                  <a:lnTo>
                    <a:pt x="674" y="299"/>
                  </a:lnTo>
                  <a:lnTo>
                    <a:pt x="664" y="295"/>
                  </a:lnTo>
                  <a:lnTo>
                    <a:pt x="655" y="290"/>
                  </a:lnTo>
                  <a:lnTo>
                    <a:pt x="647" y="286"/>
                  </a:lnTo>
                  <a:lnTo>
                    <a:pt x="639" y="278"/>
                  </a:lnTo>
                  <a:lnTo>
                    <a:pt x="633" y="271"/>
                  </a:lnTo>
                  <a:lnTo>
                    <a:pt x="625" y="263"/>
                  </a:lnTo>
                  <a:lnTo>
                    <a:pt x="620" y="254"/>
                  </a:lnTo>
                  <a:lnTo>
                    <a:pt x="616" y="243"/>
                  </a:lnTo>
                  <a:lnTo>
                    <a:pt x="612" y="232"/>
                  </a:lnTo>
                  <a:lnTo>
                    <a:pt x="608" y="220"/>
                  </a:lnTo>
                  <a:lnTo>
                    <a:pt x="607" y="208"/>
                  </a:lnTo>
                  <a:lnTo>
                    <a:pt x="606" y="194"/>
                  </a:lnTo>
                  <a:lnTo>
                    <a:pt x="607" y="180"/>
                  </a:lnTo>
                  <a:lnTo>
                    <a:pt x="608" y="167"/>
                  </a:lnTo>
                  <a:lnTo>
                    <a:pt x="612" y="155"/>
                  </a:lnTo>
                  <a:lnTo>
                    <a:pt x="616" y="144"/>
                  </a:lnTo>
                  <a:lnTo>
                    <a:pt x="620" y="134"/>
                  </a:lnTo>
                  <a:lnTo>
                    <a:pt x="625" y="125"/>
                  </a:lnTo>
                  <a:lnTo>
                    <a:pt x="633" y="116"/>
                  </a:lnTo>
                  <a:lnTo>
                    <a:pt x="639" y="109"/>
                  </a:lnTo>
                  <a:lnTo>
                    <a:pt x="647" y="103"/>
                  </a:lnTo>
                  <a:lnTo>
                    <a:pt x="655" y="97"/>
                  </a:lnTo>
                  <a:lnTo>
                    <a:pt x="664" y="92"/>
                  </a:lnTo>
                  <a:lnTo>
                    <a:pt x="674" y="88"/>
                  </a:lnTo>
                  <a:lnTo>
                    <a:pt x="683" y="86"/>
                  </a:lnTo>
                  <a:lnTo>
                    <a:pt x="694" y="84"/>
                  </a:lnTo>
                  <a:lnTo>
                    <a:pt x="704" y="82"/>
                  </a:lnTo>
                  <a:lnTo>
                    <a:pt x="715" y="82"/>
                  </a:lnTo>
                  <a:lnTo>
                    <a:pt x="726" y="82"/>
                  </a:lnTo>
                  <a:lnTo>
                    <a:pt x="735" y="84"/>
                  </a:lnTo>
                  <a:lnTo>
                    <a:pt x="746" y="86"/>
                  </a:lnTo>
                  <a:lnTo>
                    <a:pt x="756" y="88"/>
                  </a:lnTo>
                  <a:lnTo>
                    <a:pt x="765" y="92"/>
                  </a:lnTo>
                  <a:lnTo>
                    <a:pt x="774" y="97"/>
                  </a:lnTo>
                  <a:lnTo>
                    <a:pt x="782" y="103"/>
                  </a:lnTo>
                  <a:lnTo>
                    <a:pt x="791" y="109"/>
                  </a:lnTo>
                  <a:lnTo>
                    <a:pt x="798" y="116"/>
                  </a:lnTo>
                  <a:lnTo>
                    <a:pt x="804" y="125"/>
                  </a:lnTo>
                  <a:lnTo>
                    <a:pt x="810" y="134"/>
                  </a:lnTo>
                  <a:lnTo>
                    <a:pt x="814" y="144"/>
                  </a:lnTo>
                  <a:lnTo>
                    <a:pt x="819" y="155"/>
                  </a:lnTo>
                  <a:lnTo>
                    <a:pt x="821" y="167"/>
                  </a:lnTo>
                  <a:lnTo>
                    <a:pt x="822" y="180"/>
                  </a:lnTo>
                  <a:lnTo>
                    <a:pt x="823" y="194"/>
                  </a:lnTo>
                  <a:lnTo>
                    <a:pt x="822" y="208"/>
                  </a:lnTo>
                  <a:lnTo>
                    <a:pt x="821" y="220"/>
                  </a:lnTo>
                  <a:lnTo>
                    <a:pt x="819" y="232"/>
                  </a:lnTo>
                  <a:lnTo>
                    <a:pt x="814" y="243"/>
                  </a:lnTo>
                  <a:lnTo>
                    <a:pt x="810" y="254"/>
                  </a:lnTo>
                  <a:lnTo>
                    <a:pt x="804" y="263"/>
                  </a:lnTo>
                  <a:lnTo>
                    <a:pt x="798" y="271"/>
                  </a:lnTo>
                  <a:lnTo>
                    <a:pt x="791" y="278"/>
                  </a:lnTo>
                  <a:lnTo>
                    <a:pt x="782" y="286"/>
                  </a:lnTo>
                  <a:lnTo>
                    <a:pt x="774" y="290"/>
                  </a:lnTo>
                  <a:lnTo>
                    <a:pt x="765" y="295"/>
                  </a:lnTo>
                  <a:lnTo>
                    <a:pt x="756" y="299"/>
                  </a:lnTo>
                  <a:lnTo>
                    <a:pt x="746" y="303"/>
                  </a:lnTo>
                  <a:lnTo>
                    <a:pt x="735" y="304"/>
                  </a:lnTo>
                  <a:lnTo>
                    <a:pt x="726" y="305"/>
                  </a:lnTo>
                  <a:lnTo>
                    <a:pt x="715" y="306"/>
                  </a:lnTo>
                  <a:close/>
                  <a:moveTo>
                    <a:pt x="715" y="130"/>
                  </a:moveTo>
                  <a:lnTo>
                    <a:pt x="707" y="130"/>
                  </a:lnTo>
                  <a:lnTo>
                    <a:pt x="700" y="131"/>
                  </a:lnTo>
                  <a:lnTo>
                    <a:pt x="694" y="133"/>
                  </a:lnTo>
                  <a:lnTo>
                    <a:pt x="688" y="136"/>
                  </a:lnTo>
                  <a:lnTo>
                    <a:pt x="683" y="139"/>
                  </a:lnTo>
                  <a:lnTo>
                    <a:pt x="680" y="143"/>
                  </a:lnTo>
                  <a:lnTo>
                    <a:pt x="676" y="147"/>
                  </a:lnTo>
                  <a:lnTo>
                    <a:pt x="674" y="151"/>
                  </a:lnTo>
                  <a:lnTo>
                    <a:pt x="669" y="161"/>
                  </a:lnTo>
                  <a:lnTo>
                    <a:pt x="665" y="172"/>
                  </a:lnTo>
                  <a:lnTo>
                    <a:pt x="664" y="184"/>
                  </a:lnTo>
                  <a:lnTo>
                    <a:pt x="664" y="194"/>
                  </a:lnTo>
                  <a:lnTo>
                    <a:pt x="664" y="205"/>
                  </a:lnTo>
                  <a:lnTo>
                    <a:pt x="665" y="215"/>
                  </a:lnTo>
                  <a:lnTo>
                    <a:pt x="669" y="226"/>
                  </a:lnTo>
                  <a:lnTo>
                    <a:pt x="674" y="236"/>
                  </a:lnTo>
                  <a:lnTo>
                    <a:pt x="676" y="241"/>
                  </a:lnTo>
                  <a:lnTo>
                    <a:pt x="680" y="246"/>
                  </a:lnTo>
                  <a:lnTo>
                    <a:pt x="683" y="249"/>
                  </a:lnTo>
                  <a:lnTo>
                    <a:pt x="688" y="253"/>
                  </a:lnTo>
                  <a:lnTo>
                    <a:pt x="694" y="255"/>
                  </a:lnTo>
                  <a:lnTo>
                    <a:pt x="700" y="257"/>
                  </a:lnTo>
                  <a:lnTo>
                    <a:pt x="707" y="258"/>
                  </a:lnTo>
                  <a:lnTo>
                    <a:pt x="715" y="259"/>
                  </a:lnTo>
                  <a:lnTo>
                    <a:pt x="722" y="258"/>
                  </a:lnTo>
                  <a:lnTo>
                    <a:pt x="729" y="257"/>
                  </a:lnTo>
                  <a:lnTo>
                    <a:pt x="735" y="255"/>
                  </a:lnTo>
                  <a:lnTo>
                    <a:pt x="741" y="253"/>
                  </a:lnTo>
                  <a:lnTo>
                    <a:pt x="746" y="249"/>
                  </a:lnTo>
                  <a:lnTo>
                    <a:pt x="750" y="246"/>
                  </a:lnTo>
                  <a:lnTo>
                    <a:pt x="753" y="241"/>
                  </a:lnTo>
                  <a:lnTo>
                    <a:pt x="757" y="236"/>
                  </a:lnTo>
                  <a:lnTo>
                    <a:pt x="761" y="226"/>
                  </a:lnTo>
                  <a:lnTo>
                    <a:pt x="764" y="215"/>
                  </a:lnTo>
                  <a:lnTo>
                    <a:pt x="765" y="205"/>
                  </a:lnTo>
                  <a:lnTo>
                    <a:pt x="765" y="194"/>
                  </a:lnTo>
                  <a:lnTo>
                    <a:pt x="765" y="184"/>
                  </a:lnTo>
                  <a:lnTo>
                    <a:pt x="764" y="172"/>
                  </a:lnTo>
                  <a:lnTo>
                    <a:pt x="761" y="161"/>
                  </a:lnTo>
                  <a:lnTo>
                    <a:pt x="757" y="151"/>
                  </a:lnTo>
                  <a:lnTo>
                    <a:pt x="753" y="147"/>
                  </a:lnTo>
                  <a:lnTo>
                    <a:pt x="750" y="143"/>
                  </a:lnTo>
                  <a:lnTo>
                    <a:pt x="746" y="139"/>
                  </a:lnTo>
                  <a:lnTo>
                    <a:pt x="741" y="136"/>
                  </a:lnTo>
                  <a:lnTo>
                    <a:pt x="735" y="133"/>
                  </a:lnTo>
                  <a:lnTo>
                    <a:pt x="729" y="131"/>
                  </a:lnTo>
                  <a:lnTo>
                    <a:pt x="722" y="130"/>
                  </a:lnTo>
                  <a:lnTo>
                    <a:pt x="715" y="130"/>
                  </a:lnTo>
                  <a:close/>
                  <a:moveTo>
                    <a:pt x="915" y="119"/>
                  </a:moveTo>
                  <a:lnTo>
                    <a:pt x="915" y="119"/>
                  </a:lnTo>
                  <a:lnTo>
                    <a:pt x="920" y="113"/>
                  </a:lnTo>
                  <a:lnTo>
                    <a:pt x="925" y="105"/>
                  </a:lnTo>
                  <a:lnTo>
                    <a:pt x="930" y="99"/>
                  </a:lnTo>
                  <a:lnTo>
                    <a:pt x="937" y="95"/>
                  </a:lnTo>
                  <a:lnTo>
                    <a:pt x="945" y="90"/>
                  </a:lnTo>
                  <a:lnTo>
                    <a:pt x="955" y="86"/>
                  </a:lnTo>
                  <a:lnTo>
                    <a:pt x="966" y="84"/>
                  </a:lnTo>
                  <a:lnTo>
                    <a:pt x="979" y="82"/>
                  </a:lnTo>
                  <a:lnTo>
                    <a:pt x="988" y="82"/>
                  </a:lnTo>
                  <a:lnTo>
                    <a:pt x="996" y="84"/>
                  </a:lnTo>
                  <a:lnTo>
                    <a:pt x="1004" y="86"/>
                  </a:lnTo>
                  <a:lnTo>
                    <a:pt x="1012" y="88"/>
                  </a:lnTo>
                  <a:lnTo>
                    <a:pt x="1020" y="93"/>
                  </a:lnTo>
                  <a:lnTo>
                    <a:pt x="1027" y="97"/>
                  </a:lnTo>
                  <a:lnTo>
                    <a:pt x="1033" y="103"/>
                  </a:lnTo>
                  <a:lnTo>
                    <a:pt x="1041" y="109"/>
                  </a:lnTo>
                  <a:lnTo>
                    <a:pt x="1046" y="116"/>
                  </a:lnTo>
                  <a:lnTo>
                    <a:pt x="1052" y="125"/>
                  </a:lnTo>
                  <a:lnTo>
                    <a:pt x="1056" y="133"/>
                  </a:lnTo>
                  <a:lnTo>
                    <a:pt x="1060" y="144"/>
                  </a:lnTo>
                  <a:lnTo>
                    <a:pt x="1062" y="154"/>
                  </a:lnTo>
                  <a:lnTo>
                    <a:pt x="1065" y="166"/>
                  </a:lnTo>
                  <a:lnTo>
                    <a:pt x="1066" y="178"/>
                  </a:lnTo>
                  <a:lnTo>
                    <a:pt x="1067" y="191"/>
                  </a:lnTo>
                  <a:lnTo>
                    <a:pt x="1066" y="202"/>
                  </a:lnTo>
                  <a:lnTo>
                    <a:pt x="1066" y="213"/>
                  </a:lnTo>
                  <a:lnTo>
                    <a:pt x="1064" y="224"/>
                  </a:lnTo>
                  <a:lnTo>
                    <a:pt x="1061" y="234"/>
                  </a:lnTo>
                  <a:lnTo>
                    <a:pt x="1059" y="245"/>
                  </a:lnTo>
                  <a:lnTo>
                    <a:pt x="1055" y="253"/>
                  </a:lnTo>
                  <a:lnTo>
                    <a:pt x="1050" y="263"/>
                  </a:lnTo>
                  <a:lnTo>
                    <a:pt x="1046" y="271"/>
                  </a:lnTo>
                  <a:lnTo>
                    <a:pt x="1039" y="278"/>
                  </a:lnTo>
                  <a:lnTo>
                    <a:pt x="1033" y="286"/>
                  </a:lnTo>
                  <a:lnTo>
                    <a:pt x="1026" y="292"/>
                  </a:lnTo>
                  <a:lnTo>
                    <a:pt x="1018" y="297"/>
                  </a:lnTo>
                  <a:lnTo>
                    <a:pt x="1009" y="300"/>
                  </a:lnTo>
                  <a:lnTo>
                    <a:pt x="1000" y="304"/>
                  </a:lnTo>
                  <a:lnTo>
                    <a:pt x="989" y="305"/>
                  </a:lnTo>
                  <a:lnTo>
                    <a:pt x="978" y="306"/>
                  </a:lnTo>
                  <a:lnTo>
                    <a:pt x="965" y="305"/>
                  </a:lnTo>
                  <a:lnTo>
                    <a:pt x="953" y="303"/>
                  </a:lnTo>
                  <a:lnTo>
                    <a:pt x="943" y="299"/>
                  </a:lnTo>
                  <a:lnTo>
                    <a:pt x="936" y="294"/>
                  </a:lnTo>
                  <a:lnTo>
                    <a:pt x="930" y="288"/>
                  </a:lnTo>
                  <a:lnTo>
                    <a:pt x="925" y="283"/>
                  </a:lnTo>
                  <a:lnTo>
                    <a:pt x="921" y="278"/>
                  </a:lnTo>
                  <a:lnTo>
                    <a:pt x="918" y="274"/>
                  </a:lnTo>
                  <a:lnTo>
                    <a:pt x="918" y="290"/>
                  </a:lnTo>
                  <a:lnTo>
                    <a:pt x="918" y="328"/>
                  </a:lnTo>
                  <a:lnTo>
                    <a:pt x="918" y="365"/>
                  </a:lnTo>
                  <a:lnTo>
                    <a:pt x="918" y="382"/>
                  </a:lnTo>
                  <a:lnTo>
                    <a:pt x="908" y="382"/>
                  </a:lnTo>
                  <a:lnTo>
                    <a:pt x="889" y="382"/>
                  </a:lnTo>
                  <a:lnTo>
                    <a:pt x="870" y="382"/>
                  </a:lnTo>
                  <a:lnTo>
                    <a:pt x="861" y="382"/>
                  </a:lnTo>
                  <a:lnTo>
                    <a:pt x="861" y="370"/>
                  </a:lnTo>
                  <a:lnTo>
                    <a:pt x="861" y="336"/>
                  </a:lnTo>
                  <a:lnTo>
                    <a:pt x="861" y="289"/>
                  </a:lnTo>
                  <a:lnTo>
                    <a:pt x="861" y="235"/>
                  </a:lnTo>
                  <a:lnTo>
                    <a:pt x="861" y="182"/>
                  </a:lnTo>
                  <a:lnTo>
                    <a:pt x="861" y="134"/>
                  </a:lnTo>
                  <a:lnTo>
                    <a:pt x="861" y="101"/>
                  </a:lnTo>
                  <a:lnTo>
                    <a:pt x="861" y="87"/>
                  </a:lnTo>
                  <a:lnTo>
                    <a:pt x="869" y="87"/>
                  </a:lnTo>
                  <a:lnTo>
                    <a:pt x="887" y="87"/>
                  </a:lnTo>
                  <a:lnTo>
                    <a:pt x="907" y="87"/>
                  </a:lnTo>
                  <a:lnTo>
                    <a:pt x="915" y="87"/>
                  </a:lnTo>
                  <a:lnTo>
                    <a:pt x="915" y="103"/>
                  </a:lnTo>
                  <a:lnTo>
                    <a:pt x="915" y="119"/>
                  </a:lnTo>
                  <a:close/>
                  <a:moveTo>
                    <a:pt x="963" y="260"/>
                  </a:moveTo>
                  <a:lnTo>
                    <a:pt x="971" y="259"/>
                  </a:lnTo>
                  <a:lnTo>
                    <a:pt x="975" y="258"/>
                  </a:lnTo>
                  <a:lnTo>
                    <a:pt x="982" y="257"/>
                  </a:lnTo>
                  <a:lnTo>
                    <a:pt x="986" y="253"/>
                  </a:lnTo>
                  <a:lnTo>
                    <a:pt x="990" y="251"/>
                  </a:lnTo>
                  <a:lnTo>
                    <a:pt x="994" y="246"/>
                  </a:lnTo>
                  <a:lnTo>
                    <a:pt x="997" y="242"/>
                  </a:lnTo>
                  <a:lnTo>
                    <a:pt x="1000" y="237"/>
                  </a:lnTo>
                  <a:lnTo>
                    <a:pt x="1004" y="228"/>
                  </a:lnTo>
                  <a:lnTo>
                    <a:pt x="1007" y="217"/>
                  </a:lnTo>
                  <a:lnTo>
                    <a:pt x="1009" y="206"/>
                  </a:lnTo>
                  <a:lnTo>
                    <a:pt x="1009" y="196"/>
                  </a:lnTo>
                  <a:lnTo>
                    <a:pt x="1009" y="183"/>
                  </a:lnTo>
                  <a:lnTo>
                    <a:pt x="1007" y="171"/>
                  </a:lnTo>
                  <a:lnTo>
                    <a:pt x="1003" y="160"/>
                  </a:lnTo>
                  <a:lnTo>
                    <a:pt x="1000" y="150"/>
                  </a:lnTo>
                  <a:lnTo>
                    <a:pt x="996" y="147"/>
                  </a:lnTo>
                  <a:lnTo>
                    <a:pt x="992" y="142"/>
                  </a:lnTo>
                  <a:lnTo>
                    <a:pt x="989" y="139"/>
                  </a:lnTo>
                  <a:lnTo>
                    <a:pt x="984" y="136"/>
                  </a:lnTo>
                  <a:lnTo>
                    <a:pt x="979" y="133"/>
                  </a:lnTo>
                  <a:lnTo>
                    <a:pt x="974" y="132"/>
                  </a:lnTo>
                  <a:lnTo>
                    <a:pt x="968" y="131"/>
                  </a:lnTo>
                  <a:lnTo>
                    <a:pt x="962" y="131"/>
                  </a:lnTo>
                  <a:lnTo>
                    <a:pt x="955" y="131"/>
                  </a:lnTo>
                  <a:lnTo>
                    <a:pt x="949" y="132"/>
                  </a:lnTo>
                  <a:lnTo>
                    <a:pt x="943" y="134"/>
                  </a:lnTo>
                  <a:lnTo>
                    <a:pt x="938" y="137"/>
                  </a:lnTo>
                  <a:lnTo>
                    <a:pt x="934" y="139"/>
                  </a:lnTo>
                  <a:lnTo>
                    <a:pt x="930" y="143"/>
                  </a:lnTo>
                  <a:lnTo>
                    <a:pt x="927" y="148"/>
                  </a:lnTo>
                  <a:lnTo>
                    <a:pt x="924" y="151"/>
                  </a:lnTo>
                  <a:lnTo>
                    <a:pt x="920" y="162"/>
                  </a:lnTo>
                  <a:lnTo>
                    <a:pt x="916" y="174"/>
                  </a:lnTo>
                  <a:lnTo>
                    <a:pt x="915" y="186"/>
                  </a:lnTo>
                  <a:lnTo>
                    <a:pt x="915" y="199"/>
                  </a:lnTo>
                  <a:lnTo>
                    <a:pt x="915" y="211"/>
                  </a:lnTo>
                  <a:lnTo>
                    <a:pt x="918" y="222"/>
                  </a:lnTo>
                  <a:lnTo>
                    <a:pt x="921" y="232"/>
                  </a:lnTo>
                  <a:lnTo>
                    <a:pt x="926" y="241"/>
                  </a:lnTo>
                  <a:lnTo>
                    <a:pt x="928" y="246"/>
                  </a:lnTo>
                  <a:lnTo>
                    <a:pt x="932" y="249"/>
                  </a:lnTo>
                  <a:lnTo>
                    <a:pt x="937" y="252"/>
                  </a:lnTo>
                  <a:lnTo>
                    <a:pt x="940" y="255"/>
                  </a:lnTo>
                  <a:lnTo>
                    <a:pt x="947" y="257"/>
                  </a:lnTo>
                  <a:lnTo>
                    <a:pt x="951" y="259"/>
                  </a:lnTo>
                  <a:lnTo>
                    <a:pt x="957" y="259"/>
                  </a:lnTo>
                  <a:lnTo>
                    <a:pt x="963" y="260"/>
                  </a:lnTo>
                  <a:close/>
                  <a:moveTo>
                    <a:pt x="1227" y="153"/>
                  </a:moveTo>
                  <a:lnTo>
                    <a:pt x="1225" y="148"/>
                  </a:lnTo>
                  <a:lnTo>
                    <a:pt x="1223" y="143"/>
                  </a:lnTo>
                  <a:lnTo>
                    <a:pt x="1221" y="138"/>
                  </a:lnTo>
                  <a:lnTo>
                    <a:pt x="1218" y="133"/>
                  </a:lnTo>
                  <a:lnTo>
                    <a:pt x="1213" y="130"/>
                  </a:lnTo>
                  <a:lnTo>
                    <a:pt x="1207" y="127"/>
                  </a:lnTo>
                  <a:lnTo>
                    <a:pt x="1199" y="125"/>
                  </a:lnTo>
                  <a:lnTo>
                    <a:pt x="1188" y="125"/>
                  </a:lnTo>
                  <a:lnTo>
                    <a:pt x="1178" y="125"/>
                  </a:lnTo>
                  <a:lnTo>
                    <a:pt x="1170" y="126"/>
                  </a:lnTo>
                  <a:lnTo>
                    <a:pt x="1164" y="128"/>
                  </a:lnTo>
                  <a:lnTo>
                    <a:pt x="1160" y="132"/>
                  </a:lnTo>
                  <a:lnTo>
                    <a:pt x="1157" y="134"/>
                  </a:lnTo>
                  <a:lnTo>
                    <a:pt x="1155" y="138"/>
                  </a:lnTo>
                  <a:lnTo>
                    <a:pt x="1154" y="142"/>
                  </a:lnTo>
                  <a:lnTo>
                    <a:pt x="1154" y="145"/>
                  </a:lnTo>
                  <a:lnTo>
                    <a:pt x="1154" y="148"/>
                  </a:lnTo>
                  <a:lnTo>
                    <a:pt x="1155" y="151"/>
                  </a:lnTo>
                  <a:lnTo>
                    <a:pt x="1158" y="154"/>
                  </a:lnTo>
                  <a:lnTo>
                    <a:pt x="1160" y="155"/>
                  </a:lnTo>
                  <a:lnTo>
                    <a:pt x="1166" y="159"/>
                  </a:lnTo>
                  <a:lnTo>
                    <a:pt x="1175" y="162"/>
                  </a:lnTo>
                  <a:lnTo>
                    <a:pt x="1196" y="167"/>
                  </a:lnTo>
                  <a:lnTo>
                    <a:pt x="1221" y="172"/>
                  </a:lnTo>
                  <a:lnTo>
                    <a:pt x="1233" y="176"/>
                  </a:lnTo>
                  <a:lnTo>
                    <a:pt x="1245" y="179"/>
                  </a:lnTo>
                  <a:lnTo>
                    <a:pt x="1257" y="184"/>
                  </a:lnTo>
                  <a:lnTo>
                    <a:pt x="1266" y="191"/>
                  </a:lnTo>
                  <a:lnTo>
                    <a:pt x="1271" y="195"/>
                  </a:lnTo>
                  <a:lnTo>
                    <a:pt x="1275" y="199"/>
                  </a:lnTo>
                  <a:lnTo>
                    <a:pt x="1279" y="203"/>
                  </a:lnTo>
                  <a:lnTo>
                    <a:pt x="1281" y="208"/>
                  </a:lnTo>
                  <a:lnTo>
                    <a:pt x="1283" y="213"/>
                  </a:lnTo>
                  <a:lnTo>
                    <a:pt x="1286" y="219"/>
                  </a:lnTo>
                  <a:lnTo>
                    <a:pt x="1287" y="225"/>
                  </a:lnTo>
                  <a:lnTo>
                    <a:pt x="1287" y="232"/>
                  </a:lnTo>
                  <a:lnTo>
                    <a:pt x="1286" y="243"/>
                  </a:lnTo>
                  <a:lnTo>
                    <a:pt x="1285" y="254"/>
                  </a:lnTo>
                  <a:lnTo>
                    <a:pt x="1281" y="263"/>
                  </a:lnTo>
                  <a:lnTo>
                    <a:pt x="1277" y="270"/>
                  </a:lnTo>
                  <a:lnTo>
                    <a:pt x="1273" y="277"/>
                  </a:lnTo>
                  <a:lnTo>
                    <a:pt x="1266" y="283"/>
                  </a:lnTo>
                  <a:lnTo>
                    <a:pt x="1260" y="288"/>
                  </a:lnTo>
                  <a:lnTo>
                    <a:pt x="1253" y="293"/>
                  </a:lnTo>
                  <a:lnTo>
                    <a:pt x="1246" y="297"/>
                  </a:lnTo>
                  <a:lnTo>
                    <a:pt x="1238" y="299"/>
                  </a:lnTo>
                  <a:lnTo>
                    <a:pt x="1230" y="301"/>
                  </a:lnTo>
                  <a:lnTo>
                    <a:pt x="1223" y="303"/>
                  </a:lnTo>
                  <a:lnTo>
                    <a:pt x="1207" y="305"/>
                  </a:lnTo>
                  <a:lnTo>
                    <a:pt x="1194" y="306"/>
                  </a:lnTo>
                  <a:lnTo>
                    <a:pt x="1176" y="305"/>
                  </a:lnTo>
                  <a:lnTo>
                    <a:pt x="1158" y="303"/>
                  </a:lnTo>
                  <a:lnTo>
                    <a:pt x="1149" y="300"/>
                  </a:lnTo>
                  <a:lnTo>
                    <a:pt x="1141" y="298"/>
                  </a:lnTo>
                  <a:lnTo>
                    <a:pt x="1134" y="294"/>
                  </a:lnTo>
                  <a:lnTo>
                    <a:pt x="1125" y="290"/>
                  </a:lnTo>
                  <a:lnTo>
                    <a:pt x="1119" y="286"/>
                  </a:lnTo>
                  <a:lnTo>
                    <a:pt x="1112" y="281"/>
                  </a:lnTo>
                  <a:lnTo>
                    <a:pt x="1107" y="275"/>
                  </a:lnTo>
                  <a:lnTo>
                    <a:pt x="1102" y="268"/>
                  </a:lnTo>
                  <a:lnTo>
                    <a:pt x="1097" y="260"/>
                  </a:lnTo>
                  <a:lnTo>
                    <a:pt x="1095" y="252"/>
                  </a:lnTo>
                  <a:lnTo>
                    <a:pt x="1093" y="242"/>
                  </a:lnTo>
                  <a:lnTo>
                    <a:pt x="1093" y="232"/>
                  </a:lnTo>
                  <a:lnTo>
                    <a:pt x="1101" y="232"/>
                  </a:lnTo>
                  <a:lnTo>
                    <a:pt x="1120" y="232"/>
                  </a:lnTo>
                  <a:lnTo>
                    <a:pt x="1141" y="232"/>
                  </a:lnTo>
                  <a:lnTo>
                    <a:pt x="1149" y="232"/>
                  </a:lnTo>
                  <a:lnTo>
                    <a:pt x="1151" y="238"/>
                  </a:lnTo>
                  <a:lnTo>
                    <a:pt x="1152" y="245"/>
                  </a:lnTo>
                  <a:lnTo>
                    <a:pt x="1155" y="251"/>
                  </a:lnTo>
                  <a:lnTo>
                    <a:pt x="1159" y="254"/>
                  </a:lnTo>
                  <a:lnTo>
                    <a:pt x="1166" y="259"/>
                  </a:lnTo>
                  <a:lnTo>
                    <a:pt x="1174" y="261"/>
                  </a:lnTo>
                  <a:lnTo>
                    <a:pt x="1183" y="263"/>
                  </a:lnTo>
                  <a:lnTo>
                    <a:pt x="1195" y="264"/>
                  </a:lnTo>
                  <a:lnTo>
                    <a:pt x="1206" y="263"/>
                  </a:lnTo>
                  <a:lnTo>
                    <a:pt x="1213" y="261"/>
                  </a:lnTo>
                  <a:lnTo>
                    <a:pt x="1219" y="259"/>
                  </a:lnTo>
                  <a:lnTo>
                    <a:pt x="1224" y="255"/>
                  </a:lnTo>
                  <a:lnTo>
                    <a:pt x="1228" y="252"/>
                  </a:lnTo>
                  <a:lnTo>
                    <a:pt x="1230" y="248"/>
                  </a:lnTo>
                  <a:lnTo>
                    <a:pt x="1231" y="245"/>
                  </a:lnTo>
                  <a:lnTo>
                    <a:pt x="1231" y="242"/>
                  </a:lnTo>
                  <a:lnTo>
                    <a:pt x="1230" y="238"/>
                  </a:lnTo>
                  <a:lnTo>
                    <a:pt x="1230" y="236"/>
                  </a:lnTo>
                  <a:lnTo>
                    <a:pt x="1228" y="234"/>
                  </a:lnTo>
                  <a:lnTo>
                    <a:pt x="1225" y="231"/>
                  </a:lnTo>
                  <a:lnTo>
                    <a:pt x="1219" y="228"/>
                  </a:lnTo>
                  <a:lnTo>
                    <a:pt x="1211" y="224"/>
                  </a:lnTo>
                  <a:lnTo>
                    <a:pt x="1189" y="219"/>
                  </a:lnTo>
                  <a:lnTo>
                    <a:pt x="1165" y="214"/>
                  </a:lnTo>
                  <a:lnTo>
                    <a:pt x="1153" y="211"/>
                  </a:lnTo>
                  <a:lnTo>
                    <a:pt x="1141" y="207"/>
                  </a:lnTo>
                  <a:lnTo>
                    <a:pt x="1130" y="202"/>
                  </a:lnTo>
                  <a:lnTo>
                    <a:pt x="1120" y="196"/>
                  </a:lnTo>
                  <a:lnTo>
                    <a:pt x="1116" y="193"/>
                  </a:lnTo>
                  <a:lnTo>
                    <a:pt x="1112" y="188"/>
                  </a:lnTo>
                  <a:lnTo>
                    <a:pt x="1108" y="184"/>
                  </a:lnTo>
                  <a:lnTo>
                    <a:pt x="1106" y="178"/>
                  </a:lnTo>
                  <a:lnTo>
                    <a:pt x="1103" y="173"/>
                  </a:lnTo>
                  <a:lnTo>
                    <a:pt x="1101" y="167"/>
                  </a:lnTo>
                  <a:lnTo>
                    <a:pt x="1100" y="160"/>
                  </a:lnTo>
                  <a:lnTo>
                    <a:pt x="1100" y="154"/>
                  </a:lnTo>
                  <a:lnTo>
                    <a:pt x="1101" y="142"/>
                  </a:lnTo>
                  <a:lnTo>
                    <a:pt x="1103" y="130"/>
                  </a:lnTo>
                  <a:lnTo>
                    <a:pt x="1106" y="124"/>
                  </a:lnTo>
                  <a:lnTo>
                    <a:pt x="1110" y="118"/>
                  </a:lnTo>
                  <a:lnTo>
                    <a:pt x="1113" y="111"/>
                  </a:lnTo>
                  <a:lnTo>
                    <a:pt x="1118" y="107"/>
                  </a:lnTo>
                  <a:lnTo>
                    <a:pt x="1123" y="101"/>
                  </a:lnTo>
                  <a:lnTo>
                    <a:pt x="1129" y="97"/>
                  </a:lnTo>
                  <a:lnTo>
                    <a:pt x="1136" y="92"/>
                  </a:lnTo>
                  <a:lnTo>
                    <a:pt x="1145" y="88"/>
                  </a:lnTo>
                  <a:lnTo>
                    <a:pt x="1153" y="86"/>
                  </a:lnTo>
                  <a:lnTo>
                    <a:pt x="1163" y="84"/>
                  </a:lnTo>
                  <a:lnTo>
                    <a:pt x="1174" y="82"/>
                  </a:lnTo>
                  <a:lnTo>
                    <a:pt x="1186" y="82"/>
                  </a:lnTo>
                  <a:lnTo>
                    <a:pt x="1201" y="82"/>
                  </a:lnTo>
                  <a:lnTo>
                    <a:pt x="1217" y="85"/>
                  </a:lnTo>
                  <a:lnTo>
                    <a:pt x="1225" y="86"/>
                  </a:lnTo>
                  <a:lnTo>
                    <a:pt x="1233" y="88"/>
                  </a:lnTo>
                  <a:lnTo>
                    <a:pt x="1240" y="91"/>
                  </a:lnTo>
                  <a:lnTo>
                    <a:pt x="1247" y="95"/>
                  </a:lnTo>
                  <a:lnTo>
                    <a:pt x="1253" y="99"/>
                  </a:lnTo>
                  <a:lnTo>
                    <a:pt x="1259" y="104"/>
                  </a:lnTo>
                  <a:lnTo>
                    <a:pt x="1265" y="109"/>
                  </a:lnTo>
                  <a:lnTo>
                    <a:pt x="1270" y="116"/>
                  </a:lnTo>
                  <a:lnTo>
                    <a:pt x="1274" y="124"/>
                  </a:lnTo>
                  <a:lnTo>
                    <a:pt x="1277" y="132"/>
                  </a:lnTo>
                  <a:lnTo>
                    <a:pt x="1280" y="142"/>
                  </a:lnTo>
                  <a:lnTo>
                    <a:pt x="1281" y="153"/>
                  </a:lnTo>
                  <a:lnTo>
                    <a:pt x="1273" y="153"/>
                  </a:lnTo>
                  <a:lnTo>
                    <a:pt x="1253" y="153"/>
                  </a:lnTo>
                  <a:lnTo>
                    <a:pt x="1235" y="153"/>
                  </a:lnTo>
                  <a:lnTo>
                    <a:pt x="1227" y="153"/>
                  </a:lnTo>
                  <a:close/>
                  <a:moveTo>
                    <a:pt x="1385" y="300"/>
                  </a:moveTo>
                  <a:lnTo>
                    <a:pt x="1376" y="300"/>
                  </a:lnTo>
                  <a:lnTo>
                    <a:pt x="1357" y="300"/>
                  </a:lnTo>
                  <a:lnTo>
                    <a:pt x="1338" y="300"/>
                  </a:lnTo>
                  <a:lnTo>
                    <a:pt x="1329" y="300"/>
                  </a:lnTo>
                  <a:lnTo>
                    <a:pt x="1329" y="288"/>
                  </a:lnTo>
                  <a:lnTo>
                    <a:pt x="1329" y="255"/>
                  </a:lnTo>
                  <a:lnTo>
                    <a:pt x="1329" y="209"/>
                  </a:lnTo>
                  <a:lnTo>
                    <a:pt x="1329" y="157"/>
                  </a:lnTo>
                  <a:lnTo>
                    <a:pt x="1329" y="104"/>
                  </a:lnTo>
                  <a:lnTo>
                    <a:pt x="1329" y="58"/>
                  </a:lnTo>
                  <a:lnTo>
                    <a:pt x="1329" y="26"/>
                  </a:lnTo>
                  <a:lnTo>
                    <a:pt x="1329" y="13"/>
                  </a:lnTo>
                  <a:lnTo>
                    <a:pt x="1338" y="13"/>
                  </a:lnTo>
                  <a:lnTo>
                    <a:pt x="1357" y="13"/>
                  </a:lnTo>
                  <a:lnTo>
                    <a:pt x="1376" y="13"/>
                  </a:lnTo>
                  <a:lnTo>
                    <a:pt x="1385" y="13"/>
                  </a:lnTo>
                  <a:lnTo>
                    <a:pt x="1385" y="38"/>
                  </a:lnTo>
                  <a:lnTo>
                    <a:pt x="1385" y="91"/>
                  </a:lnTo>
                  <a:lnTo>
                    <a:pt x="1385" y="144"/>
                  </a:lnTo>
                  <a:lnTo>
                    <a:pt x="1385" y="168"/>
                  </a:lnTo>
                  <a:lnTo>
                    <a:pt x="1396" y="156"/>
                  </a:lnTo>
                  <a:lnTo>
                    <a:pt x="1420" y="128"/>
                  </a:lnTo>
                  <a:lnTo>
                    <a:pt x="1444" y="101"/>
                  </a:lnTo>
                  <a:lnTo>
                    <a:pt x="1455" y="87"/>
                  </a:lnTo>
                  <a:lnTo>
                    <a:pt x="1466" y="87"/>
                  </a:lnTo>
                  <a:lnTo>
                    <a:pt x="1490" y="87"/>
                  </a:lnTo>
                  <a:lnTo>
                    <a:pt x="1513" y="87"/>
                  </a:lnTo>
                  <a:lnTo>
                    <a:pt x="1524" y="87"/>
                  </a:lnTo>
                  <a:lnTo>
                    <a:pt x="1513" y="101"/>
                  </a:lnTo>
                  <a:lnTo>
                    <a:pt x="1486" y="128"/>
                  </a:lnTo>
                  <a:lnTo>
                    <a:pt x="1461" y="157"/>
                  </a:lnTo>
                  <a:lnTo>
                    <a:pt x="1449" y="170"/>
                  </a:lnTo>
                  <a:lnTo>
                    <a:pt x="1461" y="190"/>
                  </a:lnTo>
                  <a:lnTo>
                    <a:pt x="1487" y="235"/>
                  </a:lnTo>
                  <a:lnTo>
                    <a:pt x="1514" y="280"/>
                  </a:lnTo>
                  <a:lnTo>
                    <a:pt x="1526" y="300"/>
                  </a:lnTo>
                  <a:lnTo>
                    <a:pt x="1515" y="300"/>
                  </a:lnTo>
                  <a:lnTo>
                    <a:pt x="1492" y="300"/>
                  </a:lnTo>
                  <a:lnTo>
                    <a:pt x="1469" y="300"/>
                  </a:lnTo>
                  <a:lnTo>
                    <a:pt x="1458" y="300"/>
                  </a:lnTo>
                  <a:lnTo>
                    <a:pt x="1451" y="286"/>
                  </a:lnTo>
                  <a:lnTo>
                    <a:pt x="1433" y="254"/>
                  </a:lnTo>
                  <a:lnTo>
                    <a:pt x="1416" y="224"/>
                  </a:lnTo>
                  <a:lnTo>
                    <a:pt x="1409" y="209"/>
                  </a:lnTo>
                  <a:lnTo>
                    <a:pt x="1397" y="222"/>
                  </a:lnTo>
                  <a:lnTo>
                    <a:pt x="1385" y="234"/>
                  </a:lnTo>
                  <a:lnTo>
                    <a:pt x="1385" y="243"/>
                  </a:lnTo>
                  <a:lnTo>
                    <a:pt x="1385" y="266"/>
                  </a:lnTo>
                  <a:lnTo>
                    <a:pt x="1385" y="289"/>
                  </a:lnTo>
                  <a:lnTo>
                    <a:pt x="1385" y="300"/>
                  </a:lnTo>
                  <a:close/>
                  <a:moveTo>
                    <a:pt x="1666" y="297"/>
                  </a:moveTo>
                  <a:lnTo>
                    <a:pt x="1657" y="323"/>
                  </a:lnTo>
                  <a:lnTo>
                    <a:pt x="1648" y="344"/>
                  </a:lnTo>
                  <a:lnTo>
                    <a:pt x="1644" y="352"/>
                  </a:lnTo>
                  <a:lnTo>
                    <a:pt x="1641" y="359"/>
                  </a:lnTo>
                  <a:lnTo>
                    <a:pt x="1637" y="365"/>
                  </a:lnTo>
                  <a:lnTo>
                    <a:pt x="1632" y="370"/>
                  </a:lnTo>
                  <a:lnTo>
                    <a:pt x="1629" y="375"/>
                  </a:lnTo>
                  <a:lnTo>
                    <a:pt x="1624" y="379"/>
                  </a:lnTo>
                  <a:lnTo>
                    <a:pt x="1619" y="381"/>
                  </a:lnTo>
                  <a:lnTo>
                    <a:pt x="1613" y="382"/>
                  </a:lnTo>
                  <a:lnTo>
                    <a:pt x="1600" y="385"/>
                  </a:lnTo>
                  <a:lnTo>
                    <a:pt x="1584" y="386"/>
                  </a:lnTo>
                  <a:lnTo>
                    <a:pt x="1571" y="386"/>
                  </a:lnTo>
                  <a:lnTo>
                    <a:pt x="1559" y="385"/>
                  </a:lnTo>
                  <a:lnTo>
                    <a:pt x="1559" y="378"/>
                  </a:lnTo>
                  <a:lnTo>
                    <a:pt x="1559" y="363"/>
                  </a:lnTo>
                  <a:lnTo>
                    <a:pt x="1559" y="347"/>
                  </a:lnTo>
                  <a:lnTo>
                    <a:pt x="1559" y="340"/>
                  </a:lnTo>
                  <a:lnTo>
                    <a:pt x="1562" y="341"/>
                  </a:lnTo>
                  <a:lnTo>
                    <a:pt x="1570" y="341"/>
                  </a:lnTo>
                  <a:lnTo>
                    <a:pt x="1577" y="341"/>
                  </a:lnTo>
                  <a:lnTo>
                    <a:pt x="1583" y="340"/>
                  </a:lnTo>
                  <a:lnTo>
                    <a:pt x="1589" y="339"/>
                  </a:lnTo>
                  <a:lnTo>
                    <a:pt x="1594" y="336"/>
                  </a:lnTo>
                  <a:lnTo>
                    <a:pt x="1597" y="332"/>
                  </a:lnTo>
                  <a:lnTo>
                    <a:pt x="1601" y="327"/>
                  </a:lnTo>
                  <a:lnTo>
                    <a:pt x="1603" y="318"/>
                  </a:lnTo>
                  <a:lnTo>
                    <a:pt x="1606" y="309"/>
                  </a:lnTo>
                  <a:lnTo>
                    <a:pt x="1602" y="300"/>
                  </a:lnTo>
                  <a:lnTo>
                    <a:pt x="1594" y="275"/>
                  </a:lnTo>
                  <a:lnTo>
                    <a:pt x="1582" y="238"/>
                  </a:lnTo>
                  <a:lnTo>
                    <a:pt x="1567" y="199"/>
                  </a:lnTo>
                  <a:lnTo>
                    <a:pt x="1553" y="157"/>
                  </a:lnTo>
                  <a:lnTo>
                    <a:pt x="1539" y="122"/>
                  </a:lnTo>
                  <a:lnTo>
                    <a:pt x="1531" y="97"/>
                  </a:lnTo>
                  <a:lnTo>
                    <a:pt x="1527" y="87"/>
                  </a:lnTo>
                  <a:lnTo>
                    <a:pt x="1537" y="87"/>
                  </a:lnTo>
                  <a:lnTo>
                    <a:pt x="1559" y="87"/>
                  </a:lnTo>
                  <a:lnTo>
                    <a:pt x="1580" y="87"/>
                  </a:lnTo>
                  <a:lnTo>
                    <a:pt x="1590" y="87"/>
                  </a:lnTo>
                  <a:lnTo>
                    <a:pt x="1597" y="113"/>
                  </a:lnTo>
                  <a:lnTo>
                    <a:pt x="1613" y="166"/>
                  </a:lnTo>
                  <a:lnTo>
                    <a:pt x="1629" y="220"/>
                  </a:lnTo>
                  <a:lnTo>
                    <a:pt x="1635" y="245"/>
                  </a:lnTo>
                  <a:lnTo>
                    <a:pt x="1636" y="245"/>
                  </a:lnTo>
                  <a:lnTo>
                    <a:pt x="1643" y="220"/>
                  </a:lnTo>
                  <a:lnTo>
                    <a:pt x="1658" y="166"/>
                  </a:lnTo>
                  <a:lnTo>
                    <a:pt x="1672" y="113"/>
                  </a:lnTo>
                  <a:lnTo>
                    <a:pt x="1679" y="87"/>
                  </a:lnTo>
                  <a:lnTo>
                    <a:pt x="1689" y="87"/>
                  </a:lnTo>
                  <a:lnTo>
                    <a:pt x="1710" y="87"/>
                  </a:lnTo>
                  <a:lnTo>
                    <a:pt x="1729" y="87"/>
                  </a:lnTo>
                  <a:lnTo>
                    <a:pt x="1739" y="87"/>
                  </a:lnTo>
                  <a:lnTo>
                    <a:pt x="1735" y="97"/>
                  </a:lnTo>
                  <a:lnTo>
                    <a:pt x="1728" y="120"/>
                  </a:lnTo>
                  <a:lnTo>
                    <a:pt x="1716" y="154"/>
                  </a:lnTo>
                  <a:lnTo>
                    <a:pt x="1702" y="193"/>
                  </a:lnTo>
                  <a:lnTo>
                    <a:pt x="1689" y="231"/>
                  </a:lnTo>
                  <a:lnTo>
                    <a:pt x="1677" y="264"/>
                  </a:lnTo>
                  <a:lnTo>
                    <a:pt x="1669" y="288"/>
                  </a:lnTo>
                  <a:lnTo>
                    <a:pt x="1666" y="297"/>
                  </a:lnTo>
                  <a:close/>
                  <a:moveTo>
                    <a:pt x="1638" y="59"/>
                  </a:moveTo>
                  <a:lnTo>
                    <a:pt x="1632" y="59"/>
                  </a:lnTo>
                  <a:lnTo>
                    <a:pt x="1619" y="59"/>
                  </a:lnTo>
                  <a:lnTo>
                    <a:pt x="1605" y="59"/>
                  </a:lnTo>
                  <a:lnTo>
                    <a:pt x="1599" y="59"/>
                  </a:lnTo>
                  <a:lnTo>
                    <a:pt x="1605" y="50"/>
                  </a:lnTo>
                  <a:lnTo>
                    <a:pt x="1618" y="30"/>
                  </a:lnTo>
                  <a:lnTo>
                    <a:pt x="1630" y="10"/>
                  </a:lnTo>
                  <a:lnTo>
                    <a:pt x="1636" y="0"/>
                  </a:lnTo>
                  <a:lnTo>
                    <a:pt x="1646" y="0"/>
                  </a:lnTo>
                  <a:lnTo>
                    <a:pt x="1667" y="0"/>
                  </a:lnTo>
                  <a:lnTo>
                    <a:pt x="1688" y="0"/>
                  </a:lnTo>
                  <a:lnTo>
                    <a:pt x="1698" y="0"/>
                  </a:lnTo>
                  <a:lnTo>
                    <a:pt x="1688" y="10"/>
                  </a:lnTo>
                  <a:lnTo>
                    <a:pt x="1669" y="30"/>
                  </a:lnTo>
                  <a:lnTo>
                    <a:pt x="1648" y="50"/>
                  </a:lnTo>
                  <a:lnTo>
                    <a:pt x="1638" y="59"/>
                  </a:lnTo>
                  <a:close/>
                  <a:moveTo>
                    <a:pt x="130" y="563"/>
                  </a:moveTo>
                  <a:lnTo>
                    <a:pt x="130" y="558"/>
                  </a:lnTo>
                  <a:lnTo>
                    <a:pt x="129" y="552"/>
                  </a:lnTo>
                  <a:lnTo>
                    <a:pt x="127" y="547"/>
                  </a:lnTo>
                  <a:lnTo>
                    <a:pt x="123" y="542"/>
                  </a:lnTo>
                  <a:lnTo>
                    <a:pt x="117" y="537"/>
                  </a:lnTo>
                  <a:lnTo>
                    <a:pt x="109" y="534"/>
                  </a:lnTo>
                  <a:lnTo>
                    <a:pt x="98" y="531"/>
                  </a:lnTo>
                  <a:lnTo>
                    <a:pt x="84" y="530"/>
                  </a:lnTo>
                  <a:lnTo>
                    <a:pt x="73" y="531"/>
                  </a:lnTo>
                  <a:lnTo>
                    <a:pt x="60" y="535"/>
                  </a:lnTo>
                  <a:lnTo>
                    <a:pt x="54" y="538"/>
                  </a:lnTo>
                  <a:lnTo>
                    <a:pt x="49" y="543"/>
                  </a:lnTo>
                  <a:lnTo>
                    <a:pt x="47" y="546"/>
                  </a:lnTo>
                  <a:lnTo>
                    <a:pt x="46" y="549"/>
                  </a:lnTo>
                  <a:lnTo>
                    <a:pt x="45" y="553"/>
                  </a:lnTo>
                  <a:lnTo>
                    <a:pt x="45" y="558"/>
                  </a:lnTo>
                  <a:lnTo>
                    <a:pt x="46" y="563"/>
                  </a:lnTo>
                  <a:lnTo>
                    <a:pt x="47" y="568"/>
                  </a:lnTo>
                  <a:lnTo>
                    <a:pt x="49" y="571"/>
                  </a:lnTo>
                  <a:lnTo>
                    <a:pt x="53" y="574"/>
                  </a:lnTo>
                  <a:lnTo>
                    <a:pt x="64" y="578"/>
                  </a:lnTo>
                  <a:lnTo>
                    <a:pt x="81" y="583"/>
                  </a:lnTo>
                  <a:lnTo>
                    <a:pt x="98" y="587"/>
                  </a:lnTo>
                  <a:lnTo>
                    <a:pt x="113" y="592"/>
                  </a:lnTo>
                  <a:lnTo>
                    <a:pt x="128" y="595"/>
                  </a:lnTo>
                  <a:lnTo>
                    <a:pt x="140" y="600"/>
                  </a:lnTo>
                  <a:lnTo>
                    <a:pt x="150" y="605"/>
                  </a:lnTo>
                  <a:lnTo>
                    <a:pt x="157" y="611"/>
                  </a:lnTo>
                  <a:lnTo>
                    <a:pt x="163" y="617"/>
                  </a:lnTo>
                  <a:lnTo>
                    <a:pt x="166" y="624"/>
                  </a:lnTo>
                  <a:lnTo>
                    <a:pt x="169" y="633"/>
                  </a:lnTo>
                  <a:lnTo>
                    <a:pt x="169" y="641"/>
                  </a:lnTo>
                  <a:lnTo>
                    <a:pt x="169" y="650"/>
                  </a:lnTo>
                  <a:lnTo>
                    <a:pt x="168" y="656"/>
                  </a:lnTo>
                  <a:lnTo>
                    <a:pt x="166" y="663"/>
                  </a:lnTo>
                  <a:lnTo>
                    <a:pt x="163" y="669"/>
                  </a:lnTo>
                  <a:lnTo>
                    <a:pt x="160" y="674"/>
                  </a:lnTo>
                  <a:lnTo>
                    <a:pt x="157" y="680"/>
                  </a:lnTo>
                  <a:lnTo>
                    <a:pt x="152" y="685"/>
                  </a:lnTo>
                  <a:lnTo>
                    <a:pt x="147" y="688"/>
                  </a:lnTo>
                  <a:lnTo>
                    <a:pt x="141" y="692"/>
                  </a:lnTo>
                  <a:lnTo>
                    <a:pt x="135" y="696"/>
                  </a:lnTo>
                  <a:lnTo>
                    <a:pt x="129" y="699"/>
                  </a:lnTo>
                  <a:lnTo>
                    <a:pt x="122" y="701"/>
                  </a:lnTo>
                  <a:lnTo>
                    <a:pt x="107" y="704"/>
                  </a:lnTo>
                  <a:lnTo>
                    <a:pt x="92" y="705"/>
                  </a:lnTo>
                  <a:lnTo>
                    <a:pt x="77" y="705"/>
                  </a:lnTo>
                  <a:lnTo>
                    <a:pt x="65" y="703"/>
                  </a:lnTo>
                  <a:lnTo>
                    <a:pt x="54" y="702"/>
                  </a:lnTo>
                  <a:lnTo>
                    <a:pt x="45" y="698"/>
                  </a:lnTo>
                  <a:lnTo>
                    <a:pt x="37" y="695"/>
                  </a:lnTo>
                  <a:lnTo>
                    <a:pt x="30" y="691"/>
                  </a:lnTo>
                  <a:lnTo>
                    <a:pt x="24" y="686"/>
                  </a:lnTo>
                  <a:lnTo>
                    <a:pt x="20" y="680"/>
                  </a:lnTo>
                  <a:lnTo>
                    <a:pt x="16" y="675"/>
                  </a:lnTo>
                  <a:lnTo>
                    <a:pt x="13" y="669"/>
                  </a:lnTo>
                  <a:lnTo>
                    <a:pt x="11" y="664"/>
                  </a:lnTo>
                  <a:lnTo>
                    <a:pt x="9" y="658"/>
                  </a:lnTo>
                  <a:lnTo>
                    <a:pt x="7" y="647"/>
                  </a:lnTo>
                  <a:lnTo>
                    <a:pt x="6" y="638"/>
                  </a:lnTo>
                  <a:lnTo>
                    <a:pt x="23" y="638"/>
                  </a:lnTo>
                  <a:lnTo>
                    <a:pt x="38" y="638"/>
                  </a:lnTo>
                  <a:lnTo>
                    <a:pt x="38" y="644"/>
                  </a:lnTo>
                  <a:lnTo>
                    <a:pt x="41" y="651"/>
                  </a:lnTo>
                  <a:lnTo>
                    <a:pt x="43" y="657"/>
                  </a:lnTo>
                  <a:lnTo>
                    <a:pt x="47" y="663"/>
                  </a:lnTo>
                  <a:lnTo>
                    <a:pt x="54" y="669"/>
                  </a:lnTo>
                  <a:lnTo>
                    <a:pt x="63" y="674"/>
                  </a:lnTo>
                  <a:lnTo>
                    <a:pt x="75" y="676"/>
                  </a:lnTo>
                  <a:lnTo>
                    <a:pt x="90" y="678"/>
                  </a:lnTo>
                  <a:lnTo>
                    <a:pt x="100" y="678"/>
                  </a:lnTo>
                  <a:lnTo>
                    <a:pt x="107" y="676"/>
                  </a:lnTo>
                  <a:lnTo>
                    <a:pt x="116" y="674"/>
                  </a:lnTo>
                  <a:lnTo>
                    <a:pt x="122" y="670"/>
                  </a:lnTo>
                  <a:lnTo>
                    <a:pt x="128" y="665"/>
                  </a:lnTo>
                  <a:lnTo>
                    <a:pt x="133" y="661"/>
                  </a:lnTo>
                  <a:lnTo>
                    <a:pt x="135" y="655"/>
                  </a:lnTo>
                  <a:lnTo>
                    <a:pt x="136" y="647"/>
                  </a:lnTo>
                  <a:lnTo>
                    <a:pt x="135" y="641"/>
                  </a:lnTo>
                  <a:lnTo>
                    <a:pt x="134" y="638"/>
                  </a:lnTo>
                  <a:lnTo>
                    <a:pt x="131" y="633"/>
                  </a:lnTo>
                  <a:lnTo>
                    <a:pt x="127" y="630"/>
                  </a:lnTo>
                  <a:lnTo>
                    <a:pt x="115" y="624"/>
                  </a:lnTo>
                  <a:lnTo>
                    <a:pt x="96" y="620"/>
                  </a:lnTo>
                  <a:lnTo>
                    <a:pt x="90" y="618"/>
                  </a:lnTo>
                  <a:lnTo>
                    <a:pt x="77" y="615"/>
                  </a:lnTo>
                  <a:lnTo>
                    <a:pt x="64" y="612"/>
                  </a:lnTo>
                  <a:lnTo>
                    <a:pt x="58" y="610"/>
                  </a:lnTo>
                  <a:lnTo>
                    <a:pt x="48" y="607"/>
                  </a:lnTo>
                  <a:lnTo>
                    <a:pt x="40" y="604"/>
                  </a:lnTo>
                  <a:lnTo>
                    <a:pt x="31" y="600"/>
                  </a:lnTo>
                  <a:lnTo>
                    <a:pt x="25" y="594"/>
                  </a:lnTo>
                  <a:lnTo>
                    <a:pt x="20" y="588"/>
                  </a:lnTo>
                  <a:lnTo>
                    <a:pt x="16" y="581"/>
                  </a:lnTo>
                  <a:lnTo>
                    <a:pt x="13" y="572"/>
                  </a:lnTo>
                  <a:lnTo>
                    <a:pt x="13" y="564"/>
                  </a:lnTo>
                  <a:lnTo>
                    <a:pt x="13" y="555"/>
                  </a:lnTo>
                  <a:lnTo>
                    <a:pt x="14" y="549"/>
                  </a:lnTo>
                  <a:lnTo>
                    <a:pt x="17" y="542"/>
                  </a:lnTo>
                  <a:lnTo>
                    <a:pt x="19" y="536"/>
                  </a:lnTo>
                  <a:lnTo>
                    <a:pt x="22" y="531"/>
                  </a:lnTo>
                  <a:lnTo>
                    <a:pt x="26" y="525"/>
                  </a:lnTo>
                  <a:lnTo>
                    <a:pt x="30" y="522"/>
                  </a:lnTo>
                  <a:lnTo>
                    <a:pt x="35" y="517"/>
                  </a:lnTo>
                  <a:lnTo>
                    <a:pt x="47" y="511"/>
                  </a:lnTo>
                  <a:lnTo>
                    <a:pt x="59" y="506"/>
                  </a:lnTo>
                  <a:lnTo>
                    <a:pt x="73" y="503"/>
                  </a:lnTo>
                  <a:lnTo>
                    <a:pt x="88" y="502"/>
                  </a:lnTo>
                  <a:lnTo>
                    <a:pt x="100" y="502"/>
                  </a:lnTo>
                  <a:lnTo>
                    <a:pt x="111" y="505"/>
                  </a:lnTo>
                  <a:lnTo>
                    <a:pt x="121" y="507"/>
                  </a:lnTo>
                  <a:lnTo>
                    <a:pt x="129" y="511"/>
                  </a:lnTo>
                  <a:lnTo>
                    <a:pt x="136" y="514"/>
                  </a:lnTo>
                  <a:lnTo>
                    <a:pt x="142" y="519"/>
                  </a:lnTo>
                  <a:lnTo>
                    <a:pt x="147" y="524"/>
                  </a:lnTo>
                  <a:lnTo>
                    <a:pt x="152" y="529"/>
                  </a:lnTo>
                  <a:lnTo>
                    <a:pt x="158" y="540"/>
                  </a:lnTo>
                  <a:lnTo>
                    <a:pt x="162" y="549"/>
                  </a:lnTo>
                  <a:lnTo>
                    <a:pt x="163" y="557"/>
                  </a:lnTo>
                  <a:lnTo>
                    <a:pt x="163" y="563"/>
                  </a:lnTo>
                  <a:lnTo>
                    <a:pt x="147" y="563"/>
                  </a:lnTo>
                  <a:lnTo>
                    <a:pt x="130" y="563"/>
                  </a:lnTo>
                  <a:close/>
                  <a:moveTo>
                    <a:pt x="276" y="502"/>
                  </a:moveTo>
                  <a:lnTo>
                    <a:pt x="288" y="502"/>
                  </a:lnTo>
                  <a:lnTo>
                    <a:pt x="299" y="505"/>
                  </a:lnTo>
                  <a:lnTo>
                    <a:pt x="309" y="507"/>
                  </a:lnTo>
                  <a:lnTo>
                    <a:pt x="317" y="511"/>
                  </a:lnTo>
                  <a:lnTo>
                    <a:pt x="326" y="515"/>
                  </a:lnTo>
                  <a:lnTo>
                    <a:pt x="333" y="522"/>
                  </a:lnTo>
                  <a:lnTo>
                    <a:pt x="340" y="528"/>
                  </a:lnTo>
                  <a:lnTo>
                    <a:pt x="346" y="535"/>
                  </a:lnTo>
                  <a:lnTo>
                    <a:pt x="351" y="542"/>
                  </a:lnTo>
                  <a:lnTo>
                    <a:pt x="356" y="549"/>
                  </a:lnTo>
                  <a:lnTo>
                    <a:pt x="360" y="558"/>
                  </a:lnTo>
                  <a:lnTo>
                    <a:pt x="363" y="566"/>
                  </a:lnTo>
                  <a:lnTo>
                    <a:pt x="366" y="576"/>
                  </a:lnTo>
                  <a:lnTo>
                    <a:pt x="367" y="584"/>
                  </a:lnTo>
                  <a:lnTo>
                    <a:pt x="368" y="594"/>
                  </a:lnTo>
                  <a:lnTo>
                    <a:pt x="368" y="604"/>
                  </a:lnTo>
                  <a:lnTo>
                    <a:pt x="368" y="613"/>
                  </a:lnTo>
                  <a:lnTo>
                    <a:pt x="367" y="622"/>
                  </a:lnTo>
                  <a:lnTo>
                    <a:pt x="366" y="632"/>
                  </a:lnTo>
                  <a:lnTo>
                    <a:pt x="363" y="640"/>
                  </a:lnTo>
                  <a:lnTo>
                    <a:pt x="360" y="649"/>
                  </a:lnTo>
                  <a:lnTo>
                    <a:pt x="356" y="657"/>
                  </a:lnTo>
                  <a:lnTo>
                    <a:pt x="351" y="665"/>
                  </a:lnTo>
                  <a:lnTo>
                    <a:pt x="346" y="673"/>
                  </a:lnTo>
                  <a:lnTo>
                    <a:pt x="340" y="680"/>
                  </a:lnTo>
                  <a:lnTo>
                    <a:pt x="333" y="686"/>
                  </a:lnTo>
                  <a:lnTo>
                    <a:pt x="326" y="692"/>
                  </a:lnTo>
                  <a:lnTo>
                    <a:pt x="317" y="696"/>
                  </a:lnTo>
                  <a:lnTo>
                    <a:pt x="309" y="701"/>
                  </a:lnTo>
                  <a:lnTo>
                    <a:pt x="299" y="703"/>
                  </a:lnTo>
                  <a:lnTo>
                    <a:pt x="288" y="704"/>
                  </a:lnTo>
                  <a:lnTo>
                    <a:pt x="276" y="705"/>
                  </a:lnTo>
                  <a:lnTo>
                    <a:pt x="265" y="704"/>
                  </a:lnTo>
                  <a:lnTo>
                    <a:pt x="255" y="703"/>
                  </a:lnTo>
                  <a:lnTo>
                    <a:pt x="245" y="701"/>
                  </a:lnTo>
                  <a:lnTo>
                    <a:pt x="235" y="696"/>
                  </a:lnTo>
                  <a:lnTo>
                    <a:pt x="228" y="692"/>
                  </a:lnTo>
                  <a:lnTo>
                    <a:pt x="220" y="686"/>
                  </a:lnTo>
                  <a:lnTo>
                    <a:pt x="214" y="680"/>
                  </a:lnTo>
                  <a:lnTo>
                    <a:pt x="208" y="673"/>
                  </a:lnTo>
                  <a:lnTo>
                    <a:pt x="201" y="665"/>
                  </a:lnTo>
                  <a:lnTo>
                    <a:pt x="198" y="657"/>
                  </a:lnTo>
                  <a:lnTo>
                    <a:pt x="193" y="649"/>
                  </a:lnTo>
                  <a:lnTo>
                    <a:pt x="191" y="640"/>
                  </a:lnTo>
                  <a:lnTo>
                    <a:pt x="188" y="632"/>
                  </a:lnTo>
                  <a:lnTo>
                    <a:pt x="186" y="622"/>
                  </a:lnTo>
                  <a:lnTo>
                    <a:pt x="186" y="613"/>
                  </a:lnTo>
                  <a:lnTo>
                    <a:pt x="185" y="604"/>
                  </a:lnTo>
                  <a:lnTo>
                    <a:pt x="186" y="594"/>
                  </a:lnTo>
                  <a:lnTo>
                    <a:pt x="186" y="584"/>
                  </a:lnTo>
                  <a:lnTo>
                    <a:pt x="188" y="576"/>
                  </a:lnTo>
                  <a:lnTo>
                    <a:pt x="191" y="566"/>
                  </a:lnTo>
                  <a:lnTo>
                    <a:pt x="193" y="558"/>
                  </a:lnTo>
                  <a:lnTo>
                    <a:pt x="198" y="549"/>
                  </a:lnTo>
                  <a:lnTo>
                    <a:pt x="201" y="542"/>
                  </a:lnTo>
                  <a:lnTo>
                    <a:pt x="208" y="535"/>
                  </a:lnTo>
                  <a:lnTo>
                    <a:pt x="214" y="528"/>
                  </a:lnTo>
                  <a:lnTo>
                    <a:pt x="220" y="522"/>
                  </a:lnTo>
                  <a:lnTo>
                    <a:pt x="228" y="515"/>
                  </a:lnTo>
                  <a:lnTo>
                    <a:pt x="235" y="511"/>
                  </a:lnTo>
                  <a:lnTo>
                    <a:pt x="245" y="507"/>
                  </a:lnTo>
                  <a:lnTo>
                    <a:pt x="255" y="505"/>
                  </a:lnTo>
                  <a:lnTo>
                    <a:pt x="265" y="502"/>
                  </a:lnTo>
                  <a:lnTo>
                    <a:pt x="276" y="502"/>
                  </a:lnTo>
                  <a:close/>
                  <a:moveTo>
                    <a:pt x="276" y="678"/>
                  </a:moveTo>
                  <a:lnTo>
                    <a:pt x="285" y="676"/>
                  </a:lnTo>
                  <a:lnTo>
                    <a:pt x="293" y="675"/>
                  </a:lnTo>
                  <a:lnTo>
                    <a:pt x="299" y="673"/>
                  </a:lnTo>
                  <a:lnTo>
                    <a:pt x="305" y="669"/>
                  </a:lnTo>
                  <a:lnTo>
                    <a:pt x="311" y="665"/>
                  </a:lnTo>
                  <a:lnTo>
                    <a:pt x="316" y="661"/>
                  </a:lnTo>
                  <a:lnTo>
                    <a:pt x="320" y="656"/>
                  </a:lnTo>
                  <a:lnTo>
                    <a:pt x="323" y="650"/>
                  </a:lnTo>
                  <a:lnTo>
                    <a:pt x="328" y="638"/>
                  </a:lnTo>
                  <a:lnTo>
                    <a:pt x="332" y="626"/>
                  </a:lnTo>
                  <a:lnTo>
                    <a:pt x="333" y="615"/>
                  </a:lnTo>
                  <a:lnTo>
                    <a:pt x="334" y="604"/>
                  </a:lnTo>
                  <a:lnTo>
                    <a:pt x="333" y="593"/>
                  </a:lnTo>
                  <a:lnTo>
                    <a:pt x="332" y="581"/>
                  </a:lnTo>
                  <a:lnTo>
                    <a:pt x="328" y="569"/>
                  </a:lnTo>
                  <a:lnTo>
                    <a:pt x="323" y="557"/>
                  </a:lnTo>
                  <a:lnTo>
                    <a:pt x="320" y="552"/>
                  </a:lnTo>
                  <a:lnTo>
                    <a:pt x="316" y="547"/>
                  </a:lnTo>
                  <a:lnTo>
                    <a:pt x="311" y="542"/>
                  </a:lnTo>
                  <a:lnTo>
                    <a:pt x="305" y="538"/>
                  </a:lnTo>
                  <a:lnTo>
                    <a:pt x="299" y="535"/>
                  </a:lnTo>
                  <a:lnTo>
                    <a:pt x="293" y="532"/>
                  </a:lnTo>
                  <a:lnTo>
                    <a:pt x="285" y="531"/>
                  </a:lnTo>
                  <a:lnTo>
                    <a:pt x="276" y="530"/>
                  </a:lnTo>
                  <a:lnTo>
                    <a:pt x="268" y="531"/>
                  </a:lnTo>
                  <a:lnTo>
                    <a:pt x="261" y="532"/>
                  </a:lnTo>
                  <a:lnTo>
                    <a:pt x="253" y="535"/>
                  </a:lnTo>
                  <a:lnTo>
                    <a:pt x="247" y="538"/>
                  </a:lnTo>
                  <a:lnTo>
                    <a:pt x="243" y="542"/>
                  </a:lnTo>
                  <a:lnTo>
                    <a:pt x="238" y="547"/>
                  </a:lnTo>
                  <a:lnTo>
                    <a:pt x="234" y="552"/>
                  </a:lnTo>
                  <a:lnTo>
                    <a:pt x="230" y="557"/>
                  </a:lnTo>
                  <a:lnTo>
                    <a:pt x="224" y="569"/>
                  </a:lnTo>
                  <a:lnTo>
                    <a:pt x="222" y="581"/>
                  </a:lnTo>
                  <a:lnTo>
                    <a:pt x="220" y="593"/>
                  </a:lnTo>
                  <a:lnTo>
                    <a:pt x="220" y="604"/>
                  </a:lnTo>
                  <a:lnTo>
                    <a:pt x="220" y="615"/>
                  </a:lnTo>
                  <a:lnTo>
                    <a:pt x="222" y="626"/>
                  </a:lnTo>
                  <a:lnTo>
                    <a:pt x="224" y="638"/>
                  </a:lnTo>
                  <a:lnTo>
                    <a:pt x="230" y="650"/>
                  </a:lnTo>
                  <a:lnTo>
                    <a:pt x="234" y="656"/>
                  </a:lnTo>
                  <a:lnTo>
                    <a:pt x="238" y="661"/>
                  </a:lnTo>
                  <a:lnTo>
                    <a:pt x="243" y="665"/>
                  </a:lnTo>
                  <a:lnTo>
                    <a:pt x="247" y="669"/>
                  </a:lnTo>
                  <a:lnTo>
                    <a:pt x="253" y="673"/>
                  </a:lnTo>
                  <a:lnTo>
                    <a:pt x="261" y="675"/>
                  </a:lnTo>
                  <a:lnTo>
                    <a:pt x="268" y="676"/>
                  </a:lnTo>
                  <a:lnTo>
                    <a:pt x="276" y="678"/>
                  </a:lnTo>
                  <a:close/>
                  <a:moveTo>
                    <a:pt x="519" y="572"/>
                  </a:moveTo>
                  <a:lnTo>
                    <a:pt x="517" y="563"/>
                  </a:lnTo>
                  <a:lnTo>
                    <a:pt x="513" y="555"/>
                  </a:lnTo>
                  <a:lnTo>
                    <a:pt x="509" y="548"/>
                  </a:lnTo>
                  <a:lnTo>
                    <a:pt x="505" y="542"/>
                  </a:lnTo>
                  <a:lnTo>
                    <a:pt x="497" y="537"/>
                  </a:lnTo>
                  <a:lnTo>
                    <a:pt x="490" y="534"/>
                  </a:lnTo>
                  <a:lnTo>
                    <a:pt x="482" y="532"/>
                  </a:lnTo>
                  <a:lnTo>
                    <a:pt x="472" y="531"/>
                  </a:lnTo>
                  <a:lnTo>
                    <a:pt x="465" y="531"/>
                  </a:lnTo>
                  <a:lnTo>
                    <a:pt x="457" y="532"/>
                  </a:lnTo>
                  <a:lnTo>
                    <a:pt x="451" y="535"/>
                  </a:lnTo>
                  <a:lnTo>
                    <a:pt x="445" y="537"/>
                  </a:lnTo>
                  <a:lnTo>
                    <a:pt x="441" y="541"/>
                  </a:lnTo>
                  <a:lnTo>
                    <a:pt x="437" y="546"/>
                  </a:lnTo>
                  <a:lnTo>
                    <a:pt x="432" y="549"/>
                  </a:lnTo>
                  <a:lnTo>
                    <a:pt x="430" y="554"/>
                  </a:lnTo>
                  <a:lnTo>
                    <a:pt x="424" y="566"/>
                  </a:lnTo>
                  <a:lnTo>
                    <a:pt x="420" y="578"/>
                  </a:lnTo>
                  <a:lnTo>
                    <a:pt x="418" y="590"/>
                  </a:lnTo>
                  <a:lnTo>
                    <a:pt x="418" y="604"/>
                  </a:lnTo>
                  <a:lnTo>
                    <a:pt x="418" y="616"/>
                  </a:lnTo>
                  <a:lnTo>
                    <a:pt x="419" y="629"/>
                  </a:lnTo>
                  <a:lnTo>
                    <a:pt x="422" y="641"/>
                  </a:lnTo>
                  <a:lnTo>
                    <a:pt x="427" y="653"/>
                  </a:lnTo>
                  <a:lnTo>
                    <a:pt x="431" y="658"/>
                  </a:lnTo>
                  <a:lnTo>
                    <a:pt x="435" y="663"/>
                  </a:lnTo>
                  <a:lnTo>
                    <a:pt x="438" y="667"/>
                  </a:lnTo>
                  <a:lnTo>
                    <a:pt x="444" y="670"/>
                  </a:lnTo>
                  <a:lnTo>
                    <a:pt x="449" y="674"/>
                  </a:lnTo>
                  <a:lnTo>
                    <a:pt x="456" y="675"/>
                  </a:lnTo>
                  <a:lnTo>
                    <a:pt x="464" y="678"/>
                  </a:lnTo>
                  <a:lnTo>
                    <a:pt x="472" y="678"/>
                  </a:lnTo>
                  <a:lnTo>
                    <a:pt x="479" y="676"/>
                  </a:lnTo>
                  <a:lnTo>
                    <a:pt x="488" y="675"/>
                  </a:lnTo>
                  <a:lnTo>
                    <a:pt x="495" y="670"/>
                  </a:lnTo>
                  <a:lnTo>
                    <a:pt x="501" y="665"/>
                  </a:lnTo>
                  <a:lnTo>
                    <a:pt x="507" y="659"/>
                  </a:lnTo>
                  <a:lnTo>
                    <a:pt x="512" y="651"/>
                  </a:lnTo>
                  <a:lnTo>
                    <a:pt x="515" y="643"/>
                  </a:lnTo>
                  <a:lnTo>
                    <a:pt x="519" y="632"/>
                  </a:lnTo>
                  <a:lnTo>
                    <a:pt x="535" y="632"/>
                  </a:lnTo>
                  <a:lnTo>
                    <a:pt x="550" y="632"/>
                  </a:lnTo>
                  <a:lnTo>
                    <a:pt x="548" y="644"/>
                  </a:lnTo>
                  <a:lnTo>
                    <a:pt x="544" y="656"/>
                  </a:lnTo>
                  <a:lnTo>
                    <a:pt x="538" y="669"/>
                  </a:lnTo>
                  <a:lnTo>
                    <a:pt x="531" y="680"/>
                  </a:lnTo>
                  <a:lnTo>
                    <a:pt x="526" y="685"/>
                  </a:lnTo>
                  <a:lnTo>
                    <a:pt x="520" y="690"/>
                  </a:lnTo>
                  <a:lnTo>
                    <a:pt x="514" y="695"/>
                  </a:lnTo>
                  <a:lnTo>
                    <a:pt x="507" y="698"/>
                  </a:lnTo>
                  <a:lnTo>
                    <a:pt x="499" y="702"/>
                  </a:lnTo>
                  <a:lnTo>
                    <a:pt x="490" y="703"/>
                  </a:lnTo>
                  <a:lnTo>
                    <a:pt x="480" y="705"/>
                  </a:lnTo>
                  <a:lnTo>
                    <a:pt x="471" y="705"/>
                  </a:lnTo>
                  <a:lnTo>
                    <a:pt x="460" y="705"/>
                  </a:lnTo>
                  <a:lnTo>
                    <a:pt x="450" y="704"/>
                  </a:lnTo>
                  <a:lnTo>
                    <a:pt x="442" y="702"/>
                  </a:lnTo>
                  <a:lnTo>
                    <a:pt x="433" y="698"/>
                  </a:lnTo>
                  <a:lnTo>
                    <a:pt x="425" y="695"/>
                  </a:lnTo>
                  <a:lnTo>
                    <a:pt x="418" y="690"/>
                  </a:lnTo>
                  <a:lnTo>
                    <a:pt x="412" y="685"/>
                  </a:lnTo>
                  <a:lnTo>
                    <a:pt x="406" y="678"/>
                  </a:lnTo>
                  <a:lnTo>
                    <a:pt x="400" y="672"/>
                  </a:lnTo>
                  <a:lnTo>
                    <a:pt x="395" y="664"/>
                  </a:lnTo>
                  <a:lnTo>
                    <a:pt x="391" y="656"/>
                  </a:lnTo>
                  <a:lnTo>
                    <a:pt x="387" y="647"/>
                  </a:lnTo>
                  <a:lnTo>
                    <a:pt x="385" y="639"/>
                  </a:lnTo>
                  <a:lnTo>
                    <a:pt x="384" y="629"/>
                  </a:lnTo>
                  <a:lnTo>
                    <a:pt x="383" y="620"/>
                  </a:lnTo>
                  <a:lnTo>
                    <a:pt x="381" y="609"/>
                  </a:lnTo>
                  <a:lnTo>
                    <a:pt x="383" y="598"/>
                  </a:lnTo>
                  <a:lnTo>
                    <a:pt x="384" y="588"/>
                  </a:lnTo>
                  <a:lnTo>
                    <a:pt x="385" y="577"/>
                  </a:lnTo>
                  <a:lnTo>
                    <a:pt x="387" y="568"/>
                  </a:lnTo>
                  <a:lnTo>
                    <a:pt x="391" y="558"/>
                  </a:lnTo>
                  <a:lnTo>
                    <a:pt x="395" y="549"/>
                  </a:lnTo>
                  <a:lnTo>
                    <a:pt x="400" y="541"/>
                  </a:lnTo>
                  <a:lnTo>
                    <a:pt x="404" y="534"/>
                  </a:lnTo>
                  <a:lnTo>
                    <a:pt x="410" y="526"/>
                  </a:lnTo>
                  <a:lnTo>
                    <a:pt x="418" y="520"/>
                  </a:lnTo>
                  <a:lnTo>
                    <a:pt x="426" y="515"/>
                  </a:lnTo>
                  <a:lnTo>
                    <a:pt x="435" y="511"/>
                  </a:lnTo>
                  <a:lnTo>
                    <a:pt x="444" y="507"/>
                  </a:lnTo>
                  <a:lnTo>
                    <a:pt x="454" y="505"/>
                  </a:lnTo>
                  <a:lnTo>
                    <a:pt x="465" y="502"/>
                  </a:lnTo>
                  <a:lnTo>
                    <a:pt x="477" y="502"/>
                  </a:lnTo>
                  <a:lnTo>
                    <a:pt x="486" y="502"/>
                  </a:lnTo>
                  <a:lnTo>
                    <a:pt x="495" y="503"/>
                  </a:lnTo>
                  <a:lnTo>
                    <a:pt x="502" y="506"/>
                  </a:lnTo>
                  <a:lnTo>
                    <a:pt x="509" y="508"/>
                  </a:lnTo>
                  <a:lnTo>
                    <a:pt x="517" y="512"/>
                  </a:lnTo>
                  <a:lnTo>
                    <a:pt x="523" y="515"/>
                  </a:lnTo>
                  <a:lnTo>
                    <a:pt x="528" y="520"/>
                  </a:lnTo>
                  <a:lnTo>
                    <a:pt x="532" y="525"/>
                  </a:lnTo>
                  <a:lnTo>
                    <a:pt x="540" y="536"/>
                  </a:lnTo>
                  <a:lnTo>
                    <a:pt x="546" y="547"/>
                  </a:lnTo>
                  <a:lnTo>
                    <a:pt x="549" y="560"/>
                  </a:lnTo>
                  <a:lnTo>
                    <a:pt x="550" y="572"/>
                  </a:lnTo>
                  <a:lnTo>
                    <a:pt x="535" y="572"/>
                  </a:lnTo>
                  <a:lnTo>
                    <a:pt x="519" y="572"/>
                  </a:lnTo>
                  <a:close/>
                  <a:moveTo>
                    <a:pt x="607" y="473"/>
                  </a:moveTo>
                  <a:lnTo>
                    <a:pt x="590" y="473"/>
                  </a:lnTo>
                  <a:lnTo>
                    <a:pt x="573" y="473"/>
                  </a:lnTo>
                  <a:lnTo>
                    <a:pt x="573" y="467"/>
                  </a:lnTo>
                  <a:lnTo>
                    <a:pt x="573" y="454"/>
                  </a:lnTo>
                  <a:lnTo>
                    <a:pt x="573" y="442"/>
                  </a:lnTo>
                  <a:lnTo>
                    <a:pt x="573" y="436"/>
                  </a:lnTo>
                  <a:lnTo>
                    <a:pt x="590" y="436"/>
                  </a:lnTo>
                  <a:lnTo>
                    <a:pt x="607" y="436"/>
                  </a:lnTo>
                  <a:lnTo>
                    <a:pt x="607" y="442"/>
                  </a:lnTo>
                  <a:lnTo>
                    <a:pt x="607" y="454"/>
                  </a:lnTo>
                  <a:lnTo>
                    <a:pt x="607" y="467"/>
                  </a:lnTo>
                  <a:lnTo>
                    <a:pt x="607" y="473"/>
                  </a:lnTo>
                  <a:close/>
                  <a:moveTo>
                    <a:pt x="607" y="699"/>
                  </a:moveTo>
                  <a:lnTo>
                    <a:pt x="590" y="699"/>
                  </a:lnTo>
                  <a:lnTo>
                    <a:pt x="573" y="699"/>
                  </a:lnTo>
                  <a:lnTo>
                    <a:pt x="573" y="692"/>
                  </a:lnTo>
                  <a:lnTo>
                    <a:pt x="573" y="670"/>
                  </a:lnTo>
                  <a:lnTo>
                    <a:pt x="573" y="639"/>
                  </a:lnTo>
                  <a:lnTo>
                    <a:pt x="573" y="604"/>
                  </a:lnTo>
                  <a:lnTo>
                    <a:pt x="573" y="569"/>
                  </a:lnTo>
                  <a:lnTo>
                    <a:pt x="573" y="537"/>
                  </a:lnTo>
                  <a:lnTo>
                    <a:pt x="573" y="515"/>
                  </a:lnTo>
                  <a:lnTo>
                    <a:pt x="573" y="508"/>
                  </a:lnTo>
                  <a:lnTo>
                    <a:pt x="590" y="508"/>
                  </a:lnTo>
                  <a:lnTo>
                    <a:pt x="607" y="508"/>
                  </a:lnTo>
                  <a:lnTo>
                    <a:pt x="607" y="515"/>
                  </a:lnTo>
                  <a:lnTo>
                    <a:pt x="607" y="537"/>
                  </a:lnTo>
                  <a:lnTo>
                    <a:pt x="607" y="569"/>
                  </a:lnTo>
                  <a:lnTo>
                    <a:pt x="607" y="604"/>
                  </a:lnTo>
                  <a:lnTo>
                    <a:pt x="607" y="639"/>
                  </a:lnTo>
                  <a:lnTo>
                    <a:pt x="607" y="670"/>
                  </a:lnTo>
                  <a:lnTo>
                    <a:pt x="607" y="692"/>
                  </a:lnTo>
                  <a:lnTo>
                    <a:pt x="607" y="699"/>
                  </a:lnTo>
                  <a:close/>
                  <a:moveTo>
                    <a:pt x="645" y="566"/>
                  </a:moveTo>
                  <a:lnTo>
                    <a:pt x="645" y="558"/>
                  </a:lnTo>
                  <a:lnTo>
                    <a:pt x="646" y="551"/>
                  </a:lnTo>
                  <a:lnTo>
                    <a:pt x="648" y="543"/>
                  </a:lnTo>
                  <a:lnTo>
                    <a:pt x="651" y="537"/>
                  </a:lnTo>
                  <a:lnTo>
                    <a:pt x="654" y="531"/>
                  </a:lnTo>
                  <a:lnTo>
                    <a:pt x="658" y="525"/>
                  </a:lnTo>
                  <a:lnTo>
                    <a:pt x="663" y="522"/>
                  </a:lnTo>
                  <a:lnTo>
                    <a:pt x="668" y="517"/>
                  </a:lnTo>
                  <a:lnTo>
                    <a:pt x="672" y="513"/>
                  </a:lnTo>
                  <a:lnTo>
                    <a:pt x="678" y="511"/>
                  </a:lnTo>
                  <a:lnTo>
                    <a:pt x="686" y="508"/>
                  </a:lnTo>
                  <a:lnTo>
                    <a:pt x="693" y="506"/>
                  </a:lnTo>
                  <a:lnTo>
                    <a:pt x="709" y="503"/>
                  </a:lnTo>
                  <a:lnTo>
                    <a:pt x="726" y="502"/>
                  </a:lnTo>
                  <a:lnTo>
                    <a:pt x="734" y="502"/>
                  </a:lnTo>
                  <a:lnTo>
                    <a:pt x="744" y="503"/>
                  </a:lnTo>
                  <a:lnTo>
                    <a:pt x="756" y="506"/>
                  </a:lnTo>
                  <a:lnTo>
                    <a:pt x="768" y="511"/>
                  </a:lnTo>
                  <a:lnTo>
                    <a:pt x="774" y="513"/>
                  </a:lnTo>
                  <a:lnTo>
                    <a:pt x="780" y="517"/>
                  </a:lnTo>
                  <a:lnTo>
                    <a:pt x="785" y="522"/>
                  </a:lnTo>
                  <a:lnTo>
                    <a:pt x="790" y="526"/>
                  </a:lnTo>
                  <a:lnTo>
                    <a:pt x="793" y="532"/>
                  </a:lnTo>
                  <a:lnTo>
                    <a:pt x="797" y="540"/>
                  </a:lnTo>
                  <a:lnTo>
                    <a:pt x="798" y="547"/>
                  </a:lnTo>
                  <a:lnTo>
                    <a:pt x="799" y="555"/>
                  </a:lnTo>
                  <a:lnTo>
                    <a:pt x="799" y="574"/>
                  </a:lnTo>
                  <a:lnTo>
                    <a:pt x="799" y="611"/>
                  </a:lnTo>
                  <a:lnTo>
                    <a:pt x="799" y="650"/>
                  </a:lnTo>
                  <a:lnTo>
                    <a:pt x="799" y="667"/>
                  </a:lnTo>
                  <a:lnTo>
                    <a:pt x="799" y="672"/>
                  </a:lnTo>
                  <a:lnTo>
                    <a:pt x="802" y="675"/>
                  </a:lnTo>
                  <a:lnTo>
                    <a:pt x="805" y="678"/>
                  </a:lnTo>
                  <a:lnTo>
                    <a:pt x="810" y="678"/>
                  </a:lnTo>
                  <a:lnTo>
                    <a:pt x="815" y="678"/>
                  </a:lnTo>
                  <a:lnTo>
                    <a:pt x="821" y="676"/>
                  </a:lnTo>
                  <a:lnTo>
                    <a:pt x="821" y="688"/>
                  </a:lnTo>
                  <a:lnTo>
                    <a:pt x="821" y="699"/>
                  </a:lnTo>
                  <a:lnTo>
                    <a:pt x="812" y="702"/>
                  </a:lnTo>
                  <a:lnTo>
                    <a:pt x="803" y="704"/>
                  </a:lnTo>
                  <a:lnTo>
                    <a:pt x="793" y="703"/>
                  </a:lnTo>
                  <a:lnTo>
                    <a:pt x="785" y="701"/>
                  </a:lnTo>
                  <a:lnTo>
                    <a:pt x="779" y="698"/>
                  </a:lnTo>
                  <a:lnTo>
                    <a:pt x="775" y="695"/>
                  </a:lnTo>
                  <a:lnTo>
                    <a:pt x="771" y="690"/>
                  </a:lnTo>
                  <a:lnTo>
                    <a:pt x="769" y="685"/>
                  </a:lnTo>
                  <a:lnTo>
                    <a:pt x="768" y="680"/>
                  </a:lnTo>
                  <a:lnTo>
                    <a:pt x="768" y="674"/>
                  </a:lnTo>
                  <a:lnTo>
                    <a:pt x="763" y="680"/>
                  </a:lnTo>
                  <a:lnTo>
                    <a:pt x="757" y="685"/>
                  </a:lnTo>
                  <a:lnTo>
                    <a:pt x="750" y="690"/>
                  </a:lnTo>
                  <a:lnTo>
                    <a:pt x="741" y="695"/>
                  </a:lnTo>
                  <a:lnTo>
                    <a:pt x="733" y="699"/>
                  </a:lnTo>
                  <a:lnTo>
                    <a:pt x="722" y="703"/>
                  </a:lnTo>
                  <a:lnTo>
                    <a:pt x="710" y="704"/>
                  </a:lnTo>
                  <a:lnTo>
                    <a:pt x="697" y="705"/>
                  </a:lnTo>
                  <a:lnTo>
                    <a:pt x="683" y="704"/>
                  </a:lnTo>
                  <a:lnTo>
                    <a:pt x="671" y="702"/>
                  </a:lnTo>
                  <a:lnTo>
                    <a:pt x="660" y="697"/>
                  </a:lnTo>
                  <a:lnTo>
                    <a:pt x="652" y="690"/>
                  </a:lnTo>
                  <a:lnTo>
                    <a:pt x="645" y="682"/>
                  </a:lnTo>
                  <a:lnTo>
                    <a:pt x="639" y="673"/>
                  </a:lnTo>
                  <a:lnTo>
                    <a:pt x="637" y="668"/>
                  </a:lnTo>
                  <a:lnTo>
                    <a:pt x="635" y="662"/>
                  </a:lnTo>
                  <a:lnTo>
                    <a:pt x="635" y="656"/>
                  </a:lnTo>
                  <a:lnTo>
                    <a:pt x="634" y="650"/>
                  </a:lnTo>
                  <a:lnTo>
                    <a:pt x="635" y="643"/>
                  </a:lnTo>
                  <a:lnTo>
                    <a:pt x="636" y="635"/>
                  </a:lnTo>
                  <a:lnTo>
                    <a:pt x="639" y="626"/>
                  </a:lnTo>
                  <a:lnTo>
                    <a:pt x="643" y="616"/>
                  </a:lnTo>
                  <a:lnTo>
                    <a:pt x="647" y="612"/>
                  </a:lnTo>
                  <a:lnTo>
                    <a:pt x="651" y="607"/>
                  </a:lnTo>
                  <a:lnTo>
                    <a:pt x="655" y="604"/>
                  </a:lnTo>
                  <a:lnTo>
                    <a:pt x="662" y="600"/>
                  </a:lnTo>
                  <a:lnTo>
                    <a:pt x="669" y="597"/>
                  </a:lnTo>
                  <a:lnTo>
                    <a:pt x="676" y="594"/>
                  </a:lnTo>
                  <a:lnTo>
                    <a:pt x="684" y="592"/>
                  </a:lnTo>
                  <a:lnTo>
                    <a:pt x="694" y="589"/>
                  </a:lnTo>
                  <a:lnTo>
                    <a:pt x="703" y="588"/>
                  </a:lnTo>
                  <a:lnTo>
                    <a:pt x="722" y="587"/>
                  </a:lnTo>
                  <a:lnTo>
                    <a:pt x="740" y="584"/>
                  </a:lnTo>
                  <a:lnTo>
                    <a:pt x="750" y="583"/>
                  </a:lnTo>
                  <a:lnTo>
                    <a:pt x="756" y="582"/>
                  </a:lnTo>
                  <a:lnTo>
                    <a:pt x="761" y="578"/>
                  </a:lnTo>
                  <a:lnTo>
                    <a:pt x="763" y="576"/>
                  </a:lnTo>
                  <a:lnTo>
                    <a:pt x="765" y="572"/>
                  </a:lnTo>
                  <a:lnTo>
                    <a:pt x="767" y="566"/>
                  </a:lnTo>
                  <a:lnTo>
                    <a:pt x="767" y="560"/>
                  </a:lnTo>
                  <a:lnTo>
                    <a:pt x="765" y="553"/>
                  </a:lnTo>
                  <a:lnTo>
                    <a:pt x="764" y="547"/>
                  </a:lnTo>
                  <a:lnTo>
                    <a:pt x="761" y="542"/>
                  </a:lnTo>
                  <a:lnTo>
                    <a:pt x="755" y="537"/>
                  </a:lnTo>
                  <a:lnTo>
                    <a:pt x="748" y="534"/>
                  </a:lnTo>
                  <a:lnTo>
                    <a:pt x="740" y="531"/>
                  </a:lnTo>
                  <a:lnTo>
                    <a:pt x="732" y="530"/>
                  </a:lnTo>
                  <a:lnTo>
                    <a:pt x="719" y="529"/>
                  </a:lnTo>
                  <a:lnTo>
                    <a:pt x="707" y="530"/>
                  </a:lnTo>
                  <a:lnTo>
                    <a:pt x="698" y="532"/>
                  </a:lnTo>
                  <a:lnTo>
                    <a:pt x="689" y="537"/>
                  </a:lnTo>
                  <a:lnTo>
                    <a:pt x="684" y="542"/>
                  </a:lnTo>
                  <a:lnTo>
                    <a:pt x="680" y="548"/>
                  </a:lnTo>
                  <a:lnTo>
                    <a:pt x="677" y="554"/>
                  </a:lnTo>
                  <a:lnTo>
                    <a:pt x="676" y="560"/>
                  </a:lnTo>
                  <a:lnTo>
                    <a:pt x="675" y="566"/>
                  </a:lnTo>
                  <a:lnTo>
                    <a:pt x="659" y="566"/>
                  </a:lnTo>
                  <a:lnTo>
                    <a:pt x="645" y="566"/>
                  </a:lnTo>
                  <a:close/>
                  <a:moveTo>
                    <a:pt x="765" y="601"/>
                  </a:moveTo>
                  <a:lnTo>
                    <a:pt x="761" y="605"/>
                  </a:lnTo>
                  <a:lnTo>
                    <a:pt x="752" y="607"/>
                  </a:lnTo>
                  <a:lnTo>
                    <a:pt x="736" y="610"/>
                  </a:lnTo>
                  <a:lnTo>
                    <a:pt x="711" y="613"/>
                  </a:lnTo>
                  <a:lnTo>
                    <a:pt x="698" y="616"/>
                  </a:lnTo>
                  <a:lnTo>
                    <a:pt x="683" y="621"/>
                  </a:lnTo>
                  <a:lnTo>
                    <a:pt x="677" y="626"/>
                  </a:lnTo>
                  <a:lnTo>
                    <a:pt x="674" y="630"/>
                  </a:lnTo>
                  <a:lnTo>
                    <a:pt x="671" y="634"/>
                  </a:lnTo>
                  <a:lnTo>
                    <a:pt x="670" y="636"/>
                  </a:lnTo>
                  <a:lnTo>
                    <a:pt x="669" y="641"/>
                  </a:lnTo>
                  <a:lnTo>
                    <a:pt x="669" y="645"/>
                  </a:lnTo>
                  <a:lnTo>
                    <a:pt x="669" y="652"/>
                  </a:lnTo>
                  <a:lnTo>
                    <a:pt x="671" y="659"/>
                  </a:lnTo>
                  <a:lnTo>
                    <a:pt x="674" y="665"/>
                  </a:lnTo>
                  <a:lnTo>
                    <a:pt x="677" y="670"/>
                  </a:lnTo>
                  <a:lnTo>
                    <a:pt x="682" y="674"/>
                  </a:lnTo>
                  <a:lnTo>
                    <a:pt x="688" y="676"/>
                  </a:lnTo>
                  <a:lnTo>
                    <a:pt x="695" y="678"/>
                  </a:lnTo>
                  <a:lnTo>
                    <a:pt x="705" y="679"/>
                  </a:lnTo>
                  <a:lnTo>
                    <a:pt x="716" y="678"/>
                  </a:lnTo>
                  <a:lnTo>
                    <a:pt x="727" y="675"/>
                  </a:lnTo>
                  <a:lnTo>
                    <a:pt x="738" y="672"/>
                  </a:lnTo>
                  <a:lnTo>
                    <a:pt x="747" y="665"/>
                  </a:lnTo>
                  <a:lnTo>
                    <a:pt x="755" y="659"/>
                  </a:lnTo>
                  <a:lnTo>
                    <a:pt x="761" y="651"/>
                  </a:lnTo>
                  <a:lnTo>
                    <a:pt x="763" y="647"/>
                  </a:lnTo>
                  <a:lnTo>
                    <a:pt x="764" y="643"/>
                  </a:lnTo>
                  <a:lnTo>
                    <a:pt x="765" y="638"/>
                  </a:lnTo>
                  <a:lnTo>
                    <a:pt x="765" y="633"/>
                  </a:lnTo>
                  <a:lnTo>
                    <a:pt x="765" y="617"/>
                  </a:lnTo>
                  <a:lnTo>
                    <a:pt x="765" y="601"/>
                  </a:lnTo>
                  <a:close/>
                  <a:moveTo>
                    <a:pt x="729" y="482"/>
                  </a:moveTo>
                  <a:lnTo>
                    <a:pt x="717" y="482"/>
                  </a:lnTo>
                  <a:lnTo>
                    <a:pt x="704" y="482"/>
                  </a:lnTo>
                  <a:lnTo>
                    <a:pt x="709" y="474"/>
                  </a:lnTo>
                  <a:lnTo>
                    <a:pt x="721" y="456"/>
                  </a:lnTo>
                  <a:lnTo>
                    <a:pt x="733" y="438"/>
                  </a:lnTo>
                  <a:lnTo>
                    <a:pt x="738" y="430"/>
                  </a:lnTo>
                  <a:lnTo>
                    <a:pt x="744" y="430"/>
                  </a:lnTo>
                  <a:lnTo>
                    <a:pt x="757" y="430"/>
                  </a:lnTo>
                  <a:lnTo>
                    <a:pt x="771" y="430"/>
                  </a:lnTo>
                  <a:lnTo>
                    <a:pt x="777" y="430"/>
                  </a:lnTo>
                  <a:lnTo>
                    <a:pt x="770" y="438"/>
                  </a:lnTo>
                  <a:lnTo>
                    <a:pt x="753" y="456"/>
                  </a:lnTo>
                  <a:lnTo>
                    <a:pt x="736" y="474"/>
                  </a:lnTo>
                  <a:lnTo>
                    <a:pt x="729" y="482"/>
                  </a:lnTo>
                  <a:close/>
                  <a:moveTo>
                    <a:pt x="845" y="699"/>
                  </a:moveTo>
                  <a:lnTo>
                    <a:pt x="862" y="699"/>
                  </a:lnTo>
                  <a:lnTo>
                    <a:pt x="878" y="699"/>
                  </a:lnTo>
                  <a:lnTo>
                    <a:pt x="878" y="688"/>
                  </a:lnTo>
                  <a:lnTo>
                    <a:pt x="878" y="658"/>
                  </a:lnTo>
                  <a:lnTo>
                    <a:pt x="878" y="616"/>
                  </a:lnTo>
                  <a:lnTo>
                    <a:pt x="878" y="568"/>
                  </a:lnTo>
                  <a:lnTo>
                    <a:pt x="878" y="519"/>
                  </a:lnTo>
                  <a:lnTo>
                    <a:pt x="878" y="477"/>
                  </a:lnTo>
                  <a:lnTo>
                    <a:pt x="878" y="448"/>
                  </a:lnTo>
                  <a:lnTo>
                    <a:pt x="878" y="436"/>
                  </a:lnTo>
                  <a:lnTo>
                    <a:pt x="862" y="436"/>
                  </a:lnTo>
                  <a:lnTo>
                    <a:pt x="845" y="436"/>
                  </a:lnTo>
                  <a:lnTo>
                    <a:pt x="845" y="448"/>
                  </a:lnTo>
                  <a:lnTo>
                    <a:pt x="845" y="477"/>
                  </a:lnTo>
                  <a:lnTo>
                    <a:pt x="845" y="519"/>
                  </a:lnTo>
                  <a:lnTo>
                    <a:pt x="845" y="568"/>
                  </a:lnTo>
                  <a:lnTo>
                    <a:pt x="845" y="616"/>
                  </a:lnTo>
                  <a:lnTo>
                    <a:pt x="845" y="658"/>
                  </a:lnTo>
                  <a:lnTo>
                    <a:pt x="845" y="688"/>
                  </a:lnTo>
                  <a:lnTo>
                    <a:pt x="845" y="699"/>
                  </a:lnTo>
                  <a:close/>
                  <a:moveTo>
                    <a:pt x="1078" y="699"/>
                  </a:moveTo>
                  <a:lnTo>
                    <a:pt x="1061" y="699"/>
                  </a:lnTo>
                  <a:lnTo>
                    <a:pt x="1044" y="699"/>
                  </a:lnTo>
                  <a:lnTo>
                    <a:pt x="1044" y="681"/>
                  </a:lnTo>
                  <a:lnTo>
                    <a:pt x="1044" y="641"/>
                  </a:lnTo>
                  <a:lnTo>
                    <a:pt x="1044" y="600"/>
                  </a:lnTo>
                  <a:lnTo>
                    <a:pt x="1044" y="582"/>
                  </a:lnTo>
                  <a:lnTo>
                    <a:pt x="1044" y="570"/>
                  </a:lnTo>
                  <a:lnTo>
                    <a:pt x="1042" y="559"/>
                  </a:lnTo>
                  <a:lnTo>
                    <a:pt x="1039" y="551"/>
                  </a:lnTo>
                  <a:lnTo>
                    <a:pt x="1036" y="543"/>
                  </a:lnTo>
                  <a:lnTo>
                    <a:pt x="1030" y="538"/>
                  </a:lnTo>
                  <a:lnTo>
                    <a:pt x="1023" y="535"/>
                  </a:lnTo>
                  <a:lnTo>
                    <a:pt x="1013" y="532"/>
                  </a:lnTo>
                  <a:lnTo>
                    <a:pt x="1002" y="531"/>
                  </a:lnTo>
                  <a:lnTo>
                    <a:pt x="995" y="532"/>
                  </a:lnTo>
                  <a:lnTo>
                    <a:pt x="986" y="534"/>
                  </a:lnTo>
                  <a:lnTo>
                    <a:pt x="977" y="537"/>
                  </a:lnTo>
                  <a:lnTo>
                    <a:pt x="969" y="543"/>
                  </a:lnTo>
                  <a:lnTo>
                    <a:pt x="965" y="547"/>
                  </a:lnTo>
                  <a:lnTo>
                    <a:pt x="961" y="552"/>
                  </a:lnTo>
                  <a:lnTo>
                    <a:pt x="959" y="558"/>
                  </a:lnTo>
                  <a:lnTo>
                    <a:pt x="955" y="563"/>
                  </a:lnTo>
                  <a:lnTo>
                    <a:pt x="953" y="570"/>
                  </a:lnTo>
                  <a:lnTo>
                    <a:pt x="951" y="577"/>
                  </a:lnTo>
                  <a:lnTo>
                    <a:pt x="950" y="586"/>
                  </a:lnTo>
                  <a:lnTo>
                    <a:pt x="950" y="595"/>
                  </a:lnTo>
                  <a:lnTo>
                    <a:pt x="950" y="611"/>
                  </a:lnTo>
                  <a:lnTo>
                    <a:pt x="950" y="647"/>
                  </a:lnTo>
                  <a:lnTo>
                    <a:pt x="950" y="684"/>
                  </a:lnTo>
                  <a:lnTo>
                    <a:pt x="950" y="699"/>
                  </a:lnTo>
                  <a:lnTo>
                    <a:pt x="933" y="699"/>
                  </a:lnTo>
                  <a:lnTo>
                    <a:pt x="916" y="699"/>
                  </a:lnTo>
                  <a:lnTo>
                    <a:pt x="916" y="692"/>
                  </a:lnTo>
                  <a:lnTo>
                    <a:pt x="916" y="670"/>
                  </a:lnTo>
                  <a:lnTo>
                    <a:pt x="916" y="639"/>
                  </a:lnTo>
                  <a:lnTo>
                    <a:pt x="916" y="604"/>
                  </a:lnTo>
                  <a:lnTo>
                    <a:pt x="916" y="569"/>
                  </a:lnTo>
                  <a:lnTo>
                    <a:pt x="916" y="537"/>
                  </a:lnTo>
                  <a:lnTo>
                    <a:pt x="916" y="515"/>
                  </a:lnTo>
                  <a:lnTo>
                    <a:pt x="916" y="508"/>
                  </a:lnTo>
                  <a:lnTo>
                    <a:pt x="932" y="508"/>
                  </a:lnTo>
                  <a:lnTo>
                    <a:pt x="948" y="508"/>
                  </a:lnTo>
                  <a:lnTo>
                    <a:pt x="948" y="522"/>
                  </a:lnTo>
                  <a:lnTo>
                    <a:pt x="948" y="535"/>
                  </a:lnTo>
                  <a:lnTo>
                    <a:pt x="949" y="535"/>
                  </a:lnTo>
                  <a:lnTo>
                    <a:pt x="953" y="530"/>
                  </a:lnTo>
                  <a:lnTo>
                    <a:pt x="956" y="525"/>
                  </a:lnTo>
                  <a:lnTo>
                    <a:pt x="962" y="520"/>
                  </a:lnTo>
                  <a:lnTo>
                    <a:pt x="968" y="514"/>
                  </a:lnTo>
                  <a:lnTo>
                    <a:pt x="977" y="509"/>
                  </a:lnTo>
                  <a:lnTo>
                    <a:pt x="986" y="506"/>
                  </a:lnTo>
                  <a:lnTo>
                    <a:pt x="996" y="503"/>
                  </a:lnTo>
                  <a:lnTo>
                    <a:pt x="1008" y="502"/>
                  </a:lnTo>
                  <a:lnTo>
                    <a:pt x="1020" y="503"/>
                  </a:lnTo>
                  <a:lnTo>
                    <a:pt x="1032" y="505"/>
                  </a:lnTo>
                  <a:lnTo>
                    <a:pt x="1044" y="509"/>
                  </a:lnTo>
                  <a:lnTo>
                    <a:pt x="1054" y="515"/>
                  </a:lnTo>
                  <a:lnTo>
                    <a:pt x="1059" y="519"/>
                  </a:lnTo>
                  <a:lnTo>
                    <a:pt x="1064" y="524"/>
                  </a:lnTo>
                  <a:lnTo>
                    <a:pt x="1067" y="529"/>
                  </a:lnTo>
                  <a:lnTo>
                    <a:pt x="1071" y="536"/>
                  </a:lnTo>
                  <a:lnTo>
                    <a:pt x="1073" y="542"/>
                  </a:lnTo>
                  <a:lnTo>
                    <a:pt x="1076" y="551"/>
                  </a:lnTo>
                  <a:lnTo>
                    <a:pt x="1077" y="559"/>
                  </a:lnTo>
                  <a:lnTo>
                    <a:pt x="1078" y="569"/>
                  </a:lnTo>
                  <a:lnTo>
                    <a:pt x="1078" y="589"/>
                  </a:lnTo>
                  <a:lnTo>
                    <a:pt x="1078" y="634"/>
                  </a:lnTo>
                  <a:lnTo>
                    <a:pt x="1078" y="680"/>
                  </a:lnTo>
                  <a:lnTo>
                    <a:pt x="1078" y="699"/>
                  </a:lnTo>
                  <a:close/>
                  <a:moveTo>
                    <a:pt x="1160" y="699"/>
                  </a:moveTo>
                  <a:lnTo>
                    <a:pt x="1143" y="699"/>
                  </a:lnTo>
                  <a:lnTo>
                    <a:pt x="1126" y="699"/>
                  </a:lnTo>
                  <a:lnTo>
                    <a:pt x="1126" y="692"/>
                  </a:lnTo>
                  <a:lnTo>
                    <a:pt x="1126" y="670"/>
                  </a:lnTo>
                  <a:lnTo>
                    <a:pt x="1126" y="639"/>
                  </a:lnTo>
                  <a:lnTo>
                    <a:pt x="1126" y="604"/>
                  </a:lnTo>
                  <a:lnTo>
                    <a:pt x="1126" y="569"/>
                  </a:lnTo>
                  <a:lnTo>
                    <a:pt x="1126" y="537"/>
                  </a:lnTo>
                  <a:lnTo>
                    <a:pt x="1126" y="515"/>
                  </a:lnTo>
                  <a:lnTo>
                    <a:pt x="1126" y="508"/>
                  </a:lnTo>
                  <a:lnTo>
                    <a:pt x="1143" y="508"/>
                  </a:lnTo>
                  <a:lnTo>
                    <a:pt x="1160" y="508"/>
                  </a:lnTo>
                  <a:lnTo>
                    <a:pt x="1160" y="515"/>
                  </a:lnTo>
                  <a:lnTo>
                    <a:pt x="1160" y="537"/>
                  </a:lnTo>
                  <a:lnTo>
                    <a:pt x="1160" y="569"/>
                  </a:lnTo>
                  <a:lnTo>
                    <a:pt x="1160" y="604"/>
                  </a:lnTo>
                  <a:lnTo>
                    <a:pt x="1160" y="639"/>
                  </a:lnTo>
                  <a:lnTo>
                    <a:pt x="1160" y="670"/>
                  </a:lnTo>
                  <a:lnTo>
                    <a:pt x="1160" y="692"/>
                  </a:lnTo>
                  <a:lnTo>
                    <a:pt x="1160" y="699"/>
                  </a:lnTo>
                  <a:close/>
                  <a:moveTo>
                    <a:pt x="1153" y="482"/>
                  </a:moveTo>
                  <a:lnTo>
                    <a:pt x="1141" y="482"/>
                  </a:lnTo>
                  <a:lnTo>
                    <a:pt x="1128" y="482"/>
                  </a:lnTo>
                  <a:lnTo>
                    <a:pt x="1134" y="474"/>
                  </a:lnTo>
                  <a:lnTo>
                    <a:pt x="1145" y="456"/>
                  </a:lnTo>
                  <a:lnTo>
                    <a:pt x="1157" y="438"/>
                  </a:lnTo>
                  <a:lnTo>
                    <a:pt x="1161" y="430"/>
                  </a:lnTo>
                  <a:lnTo>
                    <a:pt x="1167" y="430"/>
                  </a:lnTo>
                  <a:lnTo>
                    <a:pt x="1182" y="430"/>
                  </a:lnTo>
                  <a:lnTo>
                    <a:pt x="1195" y="430"/>
                  </a:lnTo>
                  <a:lnTo>
                    <a:pt x="1201" y="430"/>
                  </a:lnTo>
                  <a:lnTo>
                    <a:pt x="1194" y="438"/>
                  </a:lnTo>
                  <a:lnTo>
                    <a:pt x="1177" y="456"/>
                  </a:lnTo>
                  <a:lnTo>
                    <a:pt x="1160" y="474"/>
                  </a:lnTo>
                  <a:lnTo>
                    <a:pt x="1153" y="482"/>
                  </a:lnTo>
                  <a:close/>
                  <a:moveTo>
                    <a:pt x="60" y="934"/>
                  </a:moveTo>
                  <a:lnTo>
                    <a:pt x="60" y="959"/>
                  </a:lnTo>
                  <a:lnTo>
                    <a:pt x="60" y="1018"/>
                  </a:lnTo>
                  <a:lnTo>
                    <a:pt x="60" y="1074"/>
                  </a:lnTo>
                  <a:lnTo>
                    <a:pt x="60" y="1100"/>
                  </a:lnTo>
                  <a:lnTo>
                    <a:pt x="43" y="1100"/>
                  </a:lnTo>
                  <a:lnTo>
                    <a:pt x="26" y="1100"/>
                  </a:lnTo>
                  <a:lnTo>
                    <a:pt x="26" y="1074"/>
                  </a:lnTo>
                  <a:lnTo>
                    <a:pt x="26" y="1018"/>
                  </a:lnTo>
                  <a:lnTo>
                    <a:pt x="26" y="959"/>
                  </a:lnTo>
                  <a:lnTo>
                    <a:pt x="26" y="934"/>
                  </a:lnTo>
                  <a:lnTo>
                    <a:pt x="13" y="934"/>
                  </a:lnTo>
                  <a:lnTo>
                    <a:pt x="0" y="934"/>
                  </a:lnTo>
                  <a:lnTo>
                    <a:pt x="0" y="921"/>
                  </a:lnTo>
                  <a:lnTo>
                    <a:pt x="0" y="907"/>
                  </a:lnTo>
                  <a:lnTo>
                    <a:pt x="13" y="907"/>
                  </a:lnTo>
                  <a:lnTo>
                    <a:pt x="26" y="907"/>
                  </a:lnTo>
                  <a:lnTo>
                    <a:pt x="26" y="890"/>
                  </a:lnTo>
                  <a:lnTo>
                    <a:pt x="26" y="875"/>
                  </a:lnTo>
                  <a:lnTo>
                    <a:pt x="28" y="864"/>
                  </a:lnTo>
                  <a:lnTo>
                    <a:pt x="30" y="855"/>
                  </a:lnTo>
                  <a:lnTo>
                    <a:pt x="34" y="848"/>
                  </a:lnTo>
                  <a:lnTo>
                    <a:pt x="40" y="842"/>
                  </a:lnTo>
                  <a:lnTo>
                    <a:pt x="47" y="837"/>
                  </a:lnTo>
                  <a:lnTo>
                    <a:pt x="57" y="835"/>
                  </a:lnTo>
                  <a:lnTo>
                    <a:pt x="66" y="832"/>
                  </a:lnTo>
                  <a:lnTo>
                    <a:pt x="78" y="832"/>
                  </a:lnTo>
                  <a:lnTo>
                    <a:pt x="86" y="832"/>
                  </a:lnTo>
                  <a:lnTo>
                    <a:pt x="93" y="832"/>
                  </a:lnTo>
                  <a:lnTo>
                    <a:pt x="93" y="847"/>
                  </a:lnTo>
                  <a:lnTo>
                    <a:pt x="93" y="861"/>
                  </a:lnTo>
                  <a:lnTo>
                    <a:pt x="87" y="861"/>
                  </a:lnTo>
                  <a:lnTo>
                    <a:pt x="80" y="861"/>
                  </a:lnTo>
                  <a:lnTo>
                    <a:pt x="75" y="861"/>
                  </a:lnTo>
                  <a:lnTo>
                    <a:pt x="70" y="863"/>
                  </a:lnTo>
                  <a:lnTo>
                    <a:pt x="67" y="864"/>
                  </a:lnTo>
                  <a:lnTo>
                    <a:pt x="64" y="866"/>
                  </a:lnTo>
                  <a:lnTo>
                    <a:pt x="63" y="870"/>
                  </a:lnTo>
                  <a:lnTo>
                    <a:pt x="61" y="874"/>
                  </a:lnTo>
                  <a:lnTo>
                    <a:pt x="60" y="878"/>
                  </a:lnTo>
                  <a:lnTo>
                    <a:pt x="60" y="883"/>
                  </a:lnTo>
                  <a:lnTo>
                    <a:pt x="60" y="895"/>
                  </a:lnTo>
                  <a:lnTo>
                    <a:pt x="60" y="907"/>
                  </a:lnTo>
                  <a:lnTo>
                    <a:pt x="76" y="907"/>
                  </a:lnTo>
                  <a:lnTo>
                    <a:pt x="93" y="907"/>
                  </a:lnTo>
                  <a:lnTo>
                    <a:pt x="93" y="921"/>
                  </a:lnTo>
                  <a:lnTo>
                    <a:pt x="93" y="934"/>
                  </a:lnTo>
                  <a:lnTo>
                    <a:pt x="76" y="934"/>
                  </a:lnTo>
                  <a:lnTo>
                    <a:pt x="60" y="934"/>
                  </a:lnTo>
                  <a:close/>
                  <a:moveTo>
                    <a:pt x="193" y="901"/>
                  </a:moveTo>
                  <a:lnTo>
                    <a:pt x="205" y="903"/>
                  </a:lnTo>
                  <a:lnTo>
                    <a:pt x="215" y="904"/>
                  </a:lnTo>
                  <a:lnTo>
                    <a:pt x="226" y="907"/>
                  </a:lnTo>
                  <a:lnTo>
                    <a:pt x="234" y="911"/>
                  </a:lnTo>
                  <a:lnTo>
                    <a:pt x="243" y="916"/>
                  </a:lnTo>
                  <a:lnTo>
                    <a:pt x="250" y="921"/>
                  </a:lnTo>
                  <a:lnTo>
                    <a:pt x="257" y="927"/>
                  </a:lnTo>
                  <a:lnTo>
                    <a:pt x="263" y="934"/>
                  </a:lnTo>
                  <a:lnTo>
                    <a:pt x="268" y="941"/>
                  </a:lnTo>
                  <a:lnTo>
                    <a:pt x="273" y="950"/>
                  </a:lnTo>
                  <a:lnTo>
                    <a:pt x="276" y="958"/>
                  </a:lnTo>
                  <a:lnTo>
                    <a:pt x="280" y="967"/>
                  </a:lnTo>
                  <a:lnTo>
                    <a:pt x="282" y="975"/>
                  </a:lnTo>
                  <a:lnTo>
                    <a:pt x="284" y="985"/>
                  </a:lnTo>
                  <a:lnTo>
                    <a:pt x="285" y="995"/>
                  </a:lnTo>
                  <a:lnTo>
                    <a:pt x="285" y="1003"/>
                  </a:lnTo>
                  <a:lnTo>
                    <a:pt x="285" y="1013"/>
                  </a:lnTo>
                  <a:lnTo>
                    <a:pt x="284" y="1022"/>
                  </a:lnTo>
                  <a:lnTo>
                    <a:pt x="282" y="1031"/>
                  </a:lnTo>
                  <a:lnTo>
                    <a:pt x="280" y="1040"/>
                  </a:lnTo>
                  <a:lnTo>
                    <a:pt x="276" y="1049"/>
                  </a:lnTo>
                  <a:lnTo>
                    <a:pt x="273" y="1057"/>
                  </a:lnTo>
                  <a:lnTo>
                    <a:pt x="268" y="1065"/>
                  </a:lnTo>
                  <a:lnTo>
                    <a:pt x="263" y="1073"/>
                  </a:lnTo>
                  <a:lnTo>
                    <a:pt x="257" y="1079"/>
                  </a:lnTo>
                  <a:lnTo>
                    <a:pt x="250" y="1085"/>
                  </a:lnTo>
                  <a:lnTo>
                    <a:pt x="243" y="1091"/>
                  </a:lnTo>
                  <a:lnTo>
                    <a:pt x="234" y="1096"/>
                  </a:lnTo>
                  <a:lnTo>
                    <a:pt x="226" y="1100"/>
                  </a:lnTo>
                  <a:lnTo>
                    <a:pt x="215" y="1102"/>
                  </a:lnTo>
                  <a:lnTo>
                    <a:pt x="205" y="1105"/>
                  </a:lnTo>
                  <a:lnTo>
                    <a:pt x="193" y="1105"/>
                  </a:lnTo>
                  <a:lnTo>
                    <a:pt x="182" y="1105"/>
                  </a:lnTo>
                  <a:lnTo>
                    <a:pt x="171" y="1102"/>
                  </a:lnTo>
                  <a:lnTo>
                    <a:pt x="162" y="1100"/>
                  </a:lnTo>
                  <a:lnTo>
                    <a:pt x="152" y="1096"/>
                  </a:lnTo>
                  <a:lnTo>
                    <a:pt x="144" y="1091"/>
                  </a:lnTo>
                  <a:lnTo>
                    <a:pt x="136" y="1085"/>
                  </a:lnTo>
                  <a:lnTo>
                    <a:pt x="130" y="1079"/>
                  </a:lnTo>
                  <a:lnTo>
                    <a:pt x="124" y="1073"/>
                  </a:lnTo>
                  <a:lnTo>
                    <a:pt x="118" y="1065"/>
                  </a:lnTo>
                  <a:lnTo>
                    <a:pt x="113" y="1057"/>
                  </a:lnTo>
                  <a:lnTo>
                    <a:pt x="110" y="1049"/>
                  </a:lnTo>
                  <a:lnTo>
                    <a:pt x="107" y="1040"/>
                  </a:lnTo>
                  <a:lnTo>
                    <a:pt x="105" y="1031"/>
                  </a:lnTo>
                  <a:lnTo>
                    <a:pt x="102" y="1022"/>
                  </a:lnTo>
                  <a:lnTo>
                    <a:pt x="101" y="1013"/>
                  </a:lnTo>
                  <a:lnTo>
                    <a:pt x="101" y="1003"/>
                  </a:lnTo>
                  <a:lnTo>
                    <a:pt x="101" y="995"/>
                  </a:lnTo>
                  <a:lnTo>
                    <a:pt x="102" y="985"/>
                  </a:lnTo>
                  <a:lnTo>
                    <a:pt x="105" y="975"/>
                  </a:lnTo>
                  <a:lnTo>
                    <a:pt x="107" y="967"/>
                  </a:lnTo>
                  <a:lnTo>
                    <a:pt x="110" y="958"/>
                  </a:lnTo>
                  <a:lnTo>
                    <a:pt x="113" y="950"/>
                  </a:lnTo>
                  <a:lnTo>
                    <a:pt x="118" y="941"/>
                  </a:lnTo>
                  <a:lnTo>
                    <a:pt x="124" y="934"/>
                  </a:lnTo>
                  <a:lnTo>
                    <a:pt x="130" y="927"/>
                  </a:lnTo>
                  <a:lnTo>
                    <a:pt x="136" y="921"/>
                  </a:lnTo>
                  <a:lnTo>
                    <a:pt x="144" y="916"/>
                  </a:lnTo>
                  <a:lnTo>
                    <a:pt x="152" y="911"/>
                  </a:lnTo>
                  <a:lnTo>
                    <a:pt x="162" y="907"/>
                  </a:lnTo>
                  <a:lnTo>
                    <a:pt x="171" y="904"/>
                  </a:lnTo>
                  <a:lnTo>
                    <a:pt x="182" y="903"/>
                  </a:lnTo>
                  <a:lnTo>
                    <a:pt x="193" y="901"/>
                  </a:lnTo>
                  <a:close/>
                  <a:moveTo>
                    <a:pt x="193" y="1077"/>
                  </a:moveTo>
                  <a:lnTo>
                    <a:pt x="201" y="1077"/>
                  </a:lnTo>
                  <a:lnTo>
                    <a:pt x="209" y="1074"/>
                  </a:lnTo>
                  <a:lnTo>
                    <a:pt x="216" y="1072"/>
                  </a:lnTo>
                  <a:lnTo>
                    <a:pt x="222" y="1070"/>
                  </a:lnTo>
                  <a:lnTo>
                    <a:pt x="228" y="1065"/>
                  </a:lnTo>
                  <a:lnTo>
                    <a:pt x="232" y="1060"/>
                  </a:lnTo>
                  <a:lnTo>
                    <a:pt x="236" y="1055"/>
                  </a:lnTo>
                  <a:lnTo>
                    <a:pt x="240" y="1050"/>
                  </a:lnTo>
                  <a:lnTo>
                    <a:pt x="245" y="1038"/>
                  </a:lnTo>
                  <a:lnTo>
                    <a:pt x="249" y="1026"/>
                  </a:lnTo>
                  <a:lnTo>
                    <a:pt x="250" y="1014"/>
                  </a:lnTo>
                  <a:lnTo>
                    <a:pt x="251" y="1003"/>
                  </a:lnTo>
                  <a:lnTo>
                    <a:pt x="250" y="993"/>
                  </a:lnTo>
                  <a:lnTo>
                    <a:pt x="249" y="981"/>
                  </a:lnTo>
                  <a:lnTo>
                    <a:pt x="245" y="969"/>
                  </a:lnTo>
                  <a:lnTo>
                    <a:pt x="240" y="957"/>
                  </a:lnTo>
                  <a:lnTo>
                    <a:pt x="236" y="951"/>
                  </a:lnTo>
                  <a:lnTo>
                    <a:pt x="232" y="946"/>
                  </a:lnTo>
                  <a:lnTo>
                    <a:pt x="228" y="941"/>
                  </a:lnTo>
                  <a:lnTo>
                    <a:pt x="222" y="938"/>
                  </a:lnTo>
                  <a:lnTo>
                    <a:pt x="216" y="934"/>
                  </a:lnTo>
                  <a:lnTo>
                    <a:pt x="209" y="932"/>
                  </a:lnTo>
                  <a:lnTo>
                    <a:pt x="201" y="930"/>
                  </a:lnTo>
                  <a:lnTo>
                    <a:pt x="193" y="930"/>
                  </a:lnTo>
                  <a:lnTo>
                    <a:pt x="185" y="930"/>
                  </a:lnTo>
                  <a:lnTo>
                    <a:pt x="177" y="932"/>
                  </a:lnTo>
                  <a:lnTo>
                    <a:pt x="170" y="934"/>
                  </a:lnTo>
                  <a:lnTo>
                    <a:pt x="164" y="938"/>
                  </a:lnTo>
                  <a:lnTo>
                    <a:pt x="159" y="941"/>
                  </a:lnTo>
                  <a:lnTo>
                    <a:pt x="154" y="946"/>
                  </a:lnTo>
                  <a:lnTo>
                    <a:pt x="150" y="951"/>
                  </a:lnTo>
                  <a:lnTo>
                    <a:pt x="147" y="957"/>
                  </a:lnTo>
                  <a:lnTo>
                    <a:pt x="141" y="969"/>
                  </a:lnTo>
                  <a:lnTo>
                    <a:pt x="137" y="981"/>
                  </a:lnTo>
                  <a:lnTo>
                    <a:pt x="136" y="993"/>
                  </a:lnTo>
                  <a:lnTo>
                    <a:pt x="136" y="1003"/>
                  </a:lnTo>
                  <a:lnTo>
                    <a:pt x="136" y="1014"/>
                  </a:lnTo>
                  <a:lnTo>
                    <a:pt x="137" y="1026"/>
                  </a:lnTo>
                  <a:lnTo>
                    <a:pt x="141" y="1038"/>
                  </a:lnTo>
                  <a:lnTo>
                    <a:pt x="147" y="1050"/>
                  </a:lnTo>
                  <a:lnTo>
                    <a:pt x="150" y="1055"/>
                  </a:lnTo>
                  <a:lnTo>
                    <a:pt x="154" y="1060"/>
                  </a:lnTo>
                  <a:lnTo>
                    <a:pt x="159" y="1065"/>
                  </a:lnTo>
                  <a:lnTo>
                    <a:pt x="164" y="1070"/>
                  </a:lnTo>
                  <a:lnTo>
                    <a:pt x="170" y="1072"/>
                  </a:lnTo>
                  <a:lnTo>
                    <a:pt x="177" y="1074"/>
                  </a:lnTo>
                  <a:lnTo>
                    <a:pt x="185" y="1077"/>
                  </a:lnTo>
                  <a:lnTo>
                    <a:pt x="193" y="1077"/>
                  </a:lnTo>
                  <a:close/>
                  <a:moveTo>
                    <a:pt x="472" y="1100"/>
                  </a:moveTo>
                  <a:lnTo>
                    <a:pt x="456" y="1100"/>
                  </a:lnTo>
                  <a:lnTo>
                    <a:pt x="439" y="1100"/>
                  </a:lnTo>
                  <a:lnTo>
                    <a:pt x="439" y="1082"/>
                  </a:lnTo>
                  <a:lnTo>
                    <a:pt x="439" y="1040"/>
                  </a:lnTo>
                  <a:lnTo>
                    <a:pt x="439" y="999"/>
                  </a:lnTo>
                  <a:lnTo>
                    <a:pt x="439" y="981"/>
                  </a:lnTo>
                  <a:lnTo>
                    <a:pt x="438" y="969"/>
                  </a:lnTo>
                  <a:lnTo>
                    <a:pt x="437" y="959"/>
                  </a:lnTo>
                  <a:lnTo>
                    <a:pt x="435" y="951"/>
                  </a:lnTo>
                  <a:lnTo>
                    <a:pt x="430" y="944"/>
                  </a:lnTo>
                  <a:lnTo>
                    <a:pt x="425" y="938"/>
                  </a:lnTo>
                  <a:lnTo>
                    <a:pt x="418" y="934"/>
                  </a:lnTo>
                  <a:lnTo>
                    <a:pt x="408" y="932"/>
                  </a:lnTo>
                  <a:lnTo>
                    <a:pt x="397" y="930"/>
                  </a:lnTo>
                  <a:lnTo>
                    <a:pt x="390" y="932"/>
                  </a:lnTo>
                  <a:lnTo>
                    <a:pt x="381" y="934"/>
                  </a:lnTo>
                  <a:lnTo>
                    <a:pt x="372" y="938"/>
                  </a:lnTo>
                  <a:lnTo>
                    <a:pt x="363" y="944"/>
                  </a:lnTo>
                  <a:lnTo>
                    <a:pt x="360" y="947"/>
                  </a:lnTo>
                  <a:lnTo>
                    <a:pt x="356" y="952"/>
                  </a:lnTo>
                  <a:lnTo>
                    <a:pt x="354" y="957"/>
                  </a:lnTo>
                  <a:lnTo>
                    <a:pt x="350" y="963"/>
                  </a:lnTo>
                  <a:lnTo>
                    <a:pt x="348" y="969"/>
                  </a:lnTo>
                  <a:lnTo>
                    <a:pt x="346" y="978"/>
                  </a:lnTo>
                  <a:lnTo>
                    <a:pt x="345" y="986"/>
                  </a:lnTo>
                  <a:lnTo>
                    <a:pt x="345" y="995"/>
                  </a:lnTo>
                  <a:lnTo>
                    <a:pt x="345" y="1011"/>
                  </a:lnTo>
                  <a:lnTo>
                    <a:pt x="345" y="1048"/>
                  </a:lnTo>
                  <a:lnTo>
                    <a:pt x="345" y="1083"/>
                  </a:lnTo>
                  <a:lnTo>
                    <a:pt x="345" y="1100"/>
                  </a:lnTo>
                  <a:lnTo>
                    <a:pt x="328" y="1100"/>
                  </a:lnTo>
                  <a:lnTo>
                    <a:pt x="311" y="1100"/>
                  </a:lnTo>
                  <a:lnTo>
                    <a:pt x="311" y="1091"/>
                  </a:lnTo>
                  <a:lnTo>
                    <a:pt x="311" y="1070"/>
                  </a:lnTo>
                  <a:lnTo>
                    <a:pt x="311" y="1039"/>
                  </a:lnTo>
                  <a:lnTo>
                    <a:pt x="311" y="1003"/>
                  </a:lnTo>
                  <a:lnTo>
                    <a:pt x="311" y="968"/>
                  </a:lnTo>
                  <a:lnTo>
                    <a:pt x="311" y="938"/>
                  </a:lnTo>
                  <a:lnTo>
                    <a:pt x="311" y="916"/>
                  </a:lnTo>
                  <a:lnTo>
                    <a:pt x="311" y="907"/>
                  </a:lnTo>
                  <a:lnTo>
                    <a:pt x="327" y="907"/>
                  </a:lnTo>
                  <a:lnTo>
                    <a:pt x="343" y="907"/>
                  </a:lnTo>
                  <a:lnTo>
                    <a:pt x="343" y="921"/>
                  </a:lnTo>
                  <a:lnTo>
                    <a:pt x="343" y="934"/>
                  </a:lnTo>
                  <a:lnTo>
                    <a:pt x="344" y="934"/>
                  </a:lnTo>
                  <a:lnTo>
                    <a:pt x="351" y="926"/>
                  </a:lnTo>
                  <a:lnTo>
                    <a:pt x="363" y="915"/>
                  </a:lnTo>
                  <a:lnTo>
                    <a:pt x="372" y="910"/>
                  </a:lnTo>
                  <a:lnTo>
                    <a:pt x="380" y="905"/>
                  </a:lnTo>
                  <a:lnTo>
                    <a:pt x="391" y="903"/>
                  </a:lnTo>
                  <a:lnTo>
                    <a:pt x="403" y="901"/>
                  </a:lnTo>
                  <a:lnTo>
                    <a:pt x="415" y="903"/>
                  </a:lnTo>
                  <a:lnTo>
                    <a:pt x="427" y="905"/>
                  </a:lnTo>
                  <a:lnTo>
                    <a:pt x="438" y="909"/>
                  </a:lnTo>
                  <a:lnTo>
                    <a:pt x="449" y="915"/>
                  </a:lnTo>
                  <a:lnTo>
                    <a:pt x="454" y="918"/>
                  </a:lnTo>
                  <a:lnTo>
                    <a:pt x="459" y="923"/>
                  </a:lnTo>
                  <a:lnTo>
                    <a:pt x="462" y="929"/>
                  </a:lnTo>
                  <a:lnTo>
                    <a:pt x="466" y="935"/>
                  </a:lnTo>
                  <a:lnTo>
                    <a:pt x="468" y="943"/>
                  </a:lnTo>
                  <a:lnTo>
                    <a:pt x="471" y="950"/>
                  </a:lnTo>
                  <a:lnTo>
                    <a:pt x="472" y="959"/>
                  </a:lnTo>
                  <a:lnTo>
                    <a:pt x="472" y="969"/>
                  </a:lnTo>
                  <a:lnTo>
                    <a:pt x="472" y="990"/>
                  </a:lnTo>
                  <a:lnTo>
                    <a:pt x="472" y="1034"/>
                  </a:lnTo>
                  <a:lnTo>
                    <a:pt x="472" y="1079"/>
                  </a:lnTo>
                  <a:lnTo>
                    <a:pt x="472" y="1100"/>
                  </a:lnTo>
                  <a:close/>
                  <a:moveTo>
                    <a:pt x="675" y="1100"/>
                  </a:moveTo>
                  <a:lnTo>
                    <a:pt x="659" y="1100"/>
                  </a:lnTo>
                  <a:lnTo>
                    <a:pt x="643" y="1100"/>
                  </a:lnTo>
                  <a:lnTo>
                    <a:pt x="643" y="1086"/>
                  </a:lnTo>
                  <a:lnTo>
                    <a:pt x="643" y="1073"/>
                  </a:lnTo>
                  <a:lnTo>
                    <a:pt x="642" y="1073"/>
                  </a:lnTo>
                  <a:lnTo>
                    <a:pt x="636" y="1082"/>
                  </a:lnTo>
                  <a:lnTo>
                    <a:pt x="630" y="1089"/>
                  </a:lnTo>
                  <a:lnTo>
                    <a:pt x="623" y="1095"/>
                  </a:lnTo>
                  <a:lnTo>
                    <a:pt x="616" y="1099"/>
                  </a:lnTo>
                  <a:lnTo>
                    <a:pt x="608" y="1102"/>
                  </a:lnTo>
                  <a:lnTo>
                    <a:pt x="601" y="1103"/>
                  </a:lnTo>
                  <a:lnTo>
                    <a:pt x="593" y="1105"/>
                  </a:lnTo>
                  <a:lnTo>
                    <a:pt x="585" y="1105"/>
                  </a:lnTo>
                  <a:lnTo>
                    <a:pt x="573" y="1105"/>
                  </a:lnTo>
                  <a:lnTo>
                    <a:pt x="563" y="1102"/>
                  </a:lnTo>
                  <a:lnTo>
                    <a:pt x="553" y="1100"/>
                  </a:lnTo>
                  <a:lnTo>
                    <a:pt x="544" y="1095"/>
                  </a:lnTo>
                  <a:lnTo>
                    <a:pt x="536" y="1090"/>
                  </a:lnTo>
                  <a:lnTo>
                    <a:pt x="529" y="1083"/>
                  </a:lnTo>
                  <a:lnTo>
                    <a:pt x="523" y="1077"/>
                  </a:lnTo>
                  <a:lnTo>
                    <a:pt x="518" y="1068"/>
                  </a:lnTo>
                  <a:lnTo>
                    <a:pt x="513" y="1061"/>
                  </a:lnTo>
                  <a:lnTo>
                    <a:pt x="508" y="1051"/>
                  </a:lnTo>
                  <a:lnTo>
                    <a:pt x="506" y="1043"/>
                  </a:lnTo>
                  <a:lnTo>
                    <a:pt x="503" y="1034"/>
                  </a:lnTo>
                  <a:lnTo>
                    <a:pt x="500" y="1015"/>
                  </a:lnTo>
                  <a:lnTo>
                    <a:pt x="499" y="998"/>
                  </a:lnTo>
                  <a:lnTo>
                    <a:pt x="500" y="987"/>
                  </a:lnTo>
                  <a:lnTo>
                    <a:pt x="501" y="978"/>
                  </a:lnTo>
                  <a:lnTo>
                    <a:pt x="502" y="969"/>
                  </a:lnTo>
                  <a:lnTo>
                    <a:pt x="505" y="959"/>
                  </a:lnTo>
                  <a:lnTo>
                    <a:pt x="507" y="952"/>
                  </a:lnTo>
                  <a:lnTo>
                    <a:pt x="512" y="944"/>
                  </a:lnTo>
                  <a:lnTo>
                    <a:pt x="515" y="936"/>
                  </a:lnTo>
                  <a:lnTo>
                    <a:pt x="520" y="929"/>
                  </a:lnTo>
                  <a:lnTo>
                    <a:pt x="526" y="923"/>
                  </a:lnTo>
                  <a:lnTo>
                    <a:pt x="532" y="918"/>
                  </a:lnTo>
                  <a:lnTo>
                    <a:pt x="540" y="913"/>
                  </a:lnTo>
                  <a:lnTo>
                    <a:pt x="547" y="909"/>
                  </a:lnTo>
                  <a:lnTo>
                    <a:pt x="554" y="906"/>
                  </a:lnTo>
                  <a:lnTo>
                    <a:pt x="563" y="904"/>
                  </a:lnTo>
                  <a:lnTo>
                    <a:pt x="572" y="903"/>
                  </a:lnTo>
                  <a:lnTo>
                    <a:pt x="582" y="901"/>
                  </a:lnTo>
                  <a:lnTo>
                    <a:pt x="594" y="903"/>
                  </a:lnTo>
                  <a:lnTo>
                    <a:pt x="605" y="905"/>
                  </a:lnTo>
                  <a:lnTo>
                    <a:pt x="613" y="910"/>
                  </a:lnTo>
                  <a:lnTo>
                    <a:pt x="622" y="913"/>
                  </a:lnTo>
                  <a:lnTo>
                    <a:pt x="633" y="924"/>
                  </a:lnTo>
                  <a:lnTo>
                    <a:pt x="640" y="934"/>
                  </a:lnTo>
                  <a:lnTo>
                    <a:pt x="641" y="933"/>
                  </a:lnTo>
                  <a:lnTo>
                    <a:pt x="641" y="932"/>
                  </a:lnTo>
                  <a:lnTo>
                    <a:pt x="641" y="917"/>
                  </a:lnTo>
                  <a:lnTo>
                    <a:pt x="641" y="883"/>
                  </a:lnTo>
                  <a:lnTo>
                    <a:pt x="641" y="851"/>
                  </a:lnTo>
                  <a:lnTo>
                    <a:pt x="641" y="836"/>
                  </a:lnTo>
                  <a:lnTo>
                    <a:pt x="658" y="836"/>
                  </a:lnTo>
                  <a:lnTo>
                    <a:pt x="675" y="836"/>
                  </a:lnTo>
                  <a:lnTo>
                    <a:pt x="675" y="847"/>
                  </a:lnTo>
                  <a:lnTo>
                    <a:pt x="675" y="877"/>
                  </a:lnTo>
                  <a:lnTo>
                    <a:pt x="675" y="920"/>
                  </a:lnTo>
                  <a:lnTo>
                    <a:pt x="675" y="968"/>
                  </a:lnTo>
                  <a:lnTo>
                    <a:pt x="675" y="1016"/>
                  </a:lnTo>
                  <a:lnTo>
                    <a:pt x="675" y="1059"/>
                  </a:lnTo>
                  <a:lnTo>
                    <a:pt x="675" y="1089"/>
                  </a:lnTo>
                  <a:lnTo>
                    <a:pt x="675" y="1100"/>
                  </a:lnTo>
                  <a:close/>
                  <a:moveTo>
                    <a:pt x="587" y="1077"/>
                  </a:moveTo>
                  <a:lnTo>
                    <a:pt x="595" y="1077"/>
                  </a:lnTo>
                  <a:lnTo>
                    <a:pt x="604" y="1074"/>
                  </a:lnTo>
                  <a:lnTo>
                    <a:pt x="613" y="1071"/>
                  </a:lnTo>
                  <a:lnTo>
                    <a:pt x="622" y="1063"/>
                  </a:lnTo>
                  <a:lnTo>
                    <a:pt x="625" y="1060"/>
                  </a:lnTo>
                  <a:lnTo>
                    <a:pt x="629" y="1055"/>
                  </a:lnTo>
                  <a:lnTo>
                    <a:pt x="633" y="1050"/>
                  </a:lnTo>
                  <a:lnTo>
                    <a:pt x="635" y="1044"/>
                  </a:lnTo>
                  <a:lnTo>
                    <a:pt x="637" y="1038"/>
                  </a:lnTo>
                  <a:lnTo>
                    <a:pt x="640" y="1030"/>
                  </a:lnTo>
                  <a:lnTo>
                    <a:pt x="640" y="1021"/>
                  </a:lnTo>
                  <a:lnTo>
                    <a:pt x="641" y="1013"/>
                  </a:lnTo>
                  <a:lnTo>
                    <a:pt x="640" y="1001"/>
                  </a:lnTo>
                  <a:lnTo>
                    <a:pt x="639" y="986"/>
                  </a:lnTo>
                  <a:lnTo>
                    <a:pt x="636" y="973"/>
                  </a:lnTo>
                  <a:lnTo>
                    <a:pt x="633" y="959"/>
                  </a:lnTo>
                  <a:lnTo>
                    <a:pt x="629" y="955"/>
                  </a:lnTo>
                  <a:lnTo>
                    <a:pt x="625" y="949"/>
                  </a:lnTo>
                  <a:lnTo>
                    <a:pt x="620" y="944"/>
                  </a:lnTo>
                  <a:lnTo>
                    <a:pt x="616" y="939"/>
                  </a:lnTo>
                  <a:lnTo>
                    <a:pt x="610" y="935"/>
                  </a:lnTo>
                  <a:lnTo>
                    <a:pt x="604" y="933"/>
                  </a:lnTo>
                  <a:lnTo>
                    <a:pt x="596" y="932"/>
                  </a:lnTo>
                  <a:lnTo>
                    <a:pt x="588" y="930"/>
                  </a:lnTo>
                  <a:lnTo>
                    <a:pt x="578" y="932"/>
                  </a:lnTo>
                  <a:lnTo>
                    <a:pt x="570" y="933"/>
                  </a:lnTo>
                  <a:lnTo>
                    <a:pt x="564" y="935"/>
                  </a:lnTo>
                  <a:lnTo>
                    <a:pt x="558" y="939"/>
                  </a:lnTo>
                  <a:lnTo>
                    <a:pt x="552" y="943"/>
                  </a:lnTo>
                  <a:lnTo>
                    <a:pt x="548" y="947"/>
                  </a:lnTo>
                  <a:lnTo>
                    <a:pt x="544" y="952"/>
                  </a:lnTo>
                  <a:lnTo>
                    <a:pt x="541" y="958"/>
                  </a:lnTo>
                  <a:lnTo>
                    <a:pt x="537" y="969"/>
                  </a:lnTo>
                  <a:lnTo>
                    <a:pt x="535" y="981"/>
                  </a:lnTo>
                  <a:lnTo>
                    <a:pt x="534" y="993"/>
                  </a:lnTo>
                  <a:lnTo>
                    <a:pt x="534" y="1003"/>
                  </a:lnTo>
                  <a:lnTo>
                    <a:pt x="535" y="1019"/>
                  </a:lnTo>
                  <a:lnTo>
                    <a:pt x="537" y="1032"/>
                  </a:lnTo>
                  <a:lnTo>
                    <a:pt x="541" y="1045"/>
                  </a:lnTo>
                  <a:lnTo>
                    <a:pt x="547" y="1056"/>
                  </a:lnTo>
                  <a:lnTo>
                    <a:pt x="550" y="1061"/>
                  </a:lnTo>
                  <a:lnTo>
                    <a:pt x="554" y="1065"/>
                  </a:lnTo>
                  <a:lnTo>
                    <a:pt x="558" y="1068"/>
                  </a:lnTo>
                  <a:lnTo>
                    <a:pt x="563" y="1072"/>
                  </a:lnTo>
                  <a:lnTo>
                    <a:pt x="569" y="1074"/>
                  </a:lnTo>
                  <a:lnTo>
                    <a:pt x="573" y="1076"/>
                  </a:lnTo>
                  <a:lnTo>
                    <a:pt x="581" y="1077"/>
                  </a:lnTo>
                  <a:lnTo>
                    <a:pt x="587" y="1077"/>
                  </a:lnTo>
                  <a:close/>
                  <a:moveTo>
                    <a:pt x="928" y="907"/>
                  </a:moveTo>
                  <a:lnTo>
                    <a:pt x="934" y="907"/>
                  </a:lnTo>
                  <a:lnTo>
                    <a:pt x="947" y="907"/>
                  </a:lnTo>
                  <a:lnTo>
                    <a:pt x="959" y="907"/>
                  </a:lnTo>
                  <a:lnTo>
                    <a:pt x="965" y="907"/>
                  </a:lnTo>
                  <a:lnTo>
                    <a:pt x="961" y="916"/>
                  </a:lnTo>
                  <a:lnTo>
                    <a:pt x="953" y="938"/>
                  </a:lnTo>
                  <a:lnTo>
                    <a:pt x="940" y="968"/>
                  </a:lnTo>
                  <a:lnTo>
                    <a:pt x="927" y="1003"/>
                  </a:lnTo>
                  <a:lnTo>
                    <a:pt x="913" y="1039"/>
                  </a:lnTo>
                  <a:lnTo>
                    <a:pt x="901" y="1070"/>
                  </a:lnTo>
                  <a:lnTo>
                    <a:pt x="892" y="1091"/>
                  </a:lnTo>
                  <a:lnTo>
                    <a:pt x="890" y="1100"/>
                  </a:lnTo>
                  <a:lnTo>
                    <a:pt x="872" y="1100"/>
                  </a:lnTo>
                  <a:lnTo>
                    <a:pt x="854" y="1100"/>
                  </a:lnTo>
                  <a:lnTo>
                    <a:pt x="851" y="1091"/>
                  </a:lnTo>
                  <a:lnTo>
                    <a:pt x="843" y="1070"/>
                  </a:lnTo>
                  <a:lnTo>
                    <a:pt x="831" y="1039"/>
                  </a:lnTo>
                  <a:lnTo>
                    <a:pt x="817" y="1003"/>
                  </a:lnTo>
                  <a:lnTo>
                    <a:pt x="804" y="968"/>
                  </a:lnTo>
                  <a:lnTo>
                    <a:pt x="793" y="938"/>
                  </a:lnTo>
                  <a:lnTo>
                    <a:pt x="785" y="916"/>
                  </a:lnTo>
                  <a:lnTo>
                    <a:pt x="782" y="907"/>
                  </a:lnTo>
                  <a:lnTo>
                    <a:pt x="788" y="907"/>
                  </a:lnTo>
                  <a:lnTo>
                    <a:pt x="802" y="907"/>
                  </a:lnTo>
                  <a:lnTo>
                    <a:pt x="814" y="907"/>
                  </a:lnTo>
                  <a:lnTo>
                    <a:pt x="820" y="907"/>
                  </a:lnTo>
                  <a:lnTo>
                    <a:pt x="828" y="932"/>
                  </a:lnTo>
                  <a:lnTo>
                    <a:pt x="846" y="986"/>
                  </a:lnTo>
                  <a:lnTo>
                    <a:pt x="863" y="1039"/>
                  </a:lnTo>
                  <a:lnTo>
                    <a:pt x="872" y="1063"/>
                  </a:lnTo>
                  <a:lnTo>
                    <a:pt x="873" y="1063"/>
                  </a:lnTo>
                  <a:lnTo>
                    <a:pt x="881" y="1039"/>
                  </a:lnTo>
                  <a:lnTo>
                    <a:pt x="901" y="986"/>
                  </a:lnTo>
                  <a:lnTo>
                    <a:pt x="920" y="932"/>
                  </a:lnTo>
                  <a:lnTo>
                    <a:pt x="928" y="907"/>
                  </a:lnTo>
                  <a:close/>
                  <a:moveTo>
                    <a:pt x="1270" y="915"/>
                  </a:moveTo>
                  <a:lnTo>
                    <a:pt x="1268" y="907"/>
                  </a:lnTo>
                  <a:lnTo>
                    <a:pt x="1264" y="899"/>
                  </a:lnTo>
                  <a:lnTo>
                    <a:pt x="1260" y="893"/>
                  </a:lnTo>
                  <a:lnTo>
                    <a:pt x="1257" y="887"/>
                  </a:lnTo>
                  <a:lnTo>
                    <a:pt x="1253" y="882"/>
                  </a:lnTo>
                  <a:lnTo>
                    <a:pt x="1248" y="877"/>
                  </a:lnTo>
                  <a:lnTo>
                    <a:pt x="1242" y="874"/>
                  </a:lnTo>
                  <a:lnTo>
                    <a:pt x="1238" y="870"/>
                  </a:lnTo>
                  <a:lnTo>
                    <a:pt x="1227" y="865"/>
                  </a:lnTo>
                  <a:lnTo>
                    <a:pt x="1215" y="863"/>
                  </a:lnTo>
                  <a:lnTo>
                    <a:pt x="1204" y="860"/>
                  </a:lnTo>
                  <a:lnTo>
                    <a:pt x="1194" y="860"/>
                  </a:lnTo>
                  <a:lnTo>
                    <a:pt x="1184" y="860"/>
                  </a:lnTo>
                  <a:lnTo>
                    <a:pt x="1176" y="861"/>
                  </a:lnTo>
                  <a:lnTo>
                    <a:pt x="1167" y="864"/>
                  </a:lnTo>
                  <a:lnTo>
                    <a:pt x="1159" y="868"/>
                  </a:lnTo>
                  <a:lnTo>
                    <a:pt x="1152" y="871"/>
                  </a:lnTo>
                  <a:lnTo>
                    <a:pt x="1145" y="875"/>
                  </a:lnTo>
                  <a:lnTo>
                    <a:pt x="1137" y="881"/>
                  </a:lnTo>
                  <a:lnTo>
                    <a:pt x="1131" y="887"/>
                  </a:lnTo>
                  <a:lnTo>
                    <a:pt x="1125" y="894"/>
                  </a:lnTo>
                  <a:lnTo>
                    <a:pt x="1120" y="901"/>
                  </a:lnTo>
                  <a:lnTo>
                    <a:pt x="1116" y="910"/>
                  </a:lnTo>
                  <a:lnTo>
                    <a:pt x="1112" y="920"/>
                  </a:lnTo>
                  <a:lnTo>
                    <a:pt x="1108" y="929"/>
                  </a:lnTo>
                  <a:lnTo>
                    <a:pt x="1107" y="940"/>
                  </a:lnTo>
                  <a:lnTo>
                    <a:pt x="1105" y="952"/>
                  </a:lnTo>
                  <a:lnTo>
                    <a:pt x="1105" y="965"/>
                  </a:lnTo>
                  <a:lnTo>
                    <a:pt x="1105" y="976"/>
                  </a:lnTo>
                  <a:lnTo>
                    <a:pt x="1106" y="987"/>
                  </a:lnTo>
                  <a:lnTo>
                    <a:pt x="1107" y="998"/>
                  </a:lnTo>
                  <a:lnTo>
                    <a:pt x="1110" y="1009"/>
                  </a:lnTo>
                  <a:lnTo>
                    <a:pt x="1112" y="1019"/>
                  </a:lnTo>
                  <a:lnTo>
                    <a:pt x="1116" y="1027"/>
                  </a:lnTo>
                  <a:lnTo>
                    <a:pt x="1119" y="1036"/>
                  </a:lnTo>
                  <a:lnTo>
                    <a:pt x="1124" y="1043"/>
                  </a:lnTo>
                  <a:lnTo>
                    <a:pt x="1130" y="1050"/>
                  </a:lnTo>
                  <a:lnTo>
                    <a:pt x="1137" y="1056"/>
                  </a:lnTo>
                  <a:lnTo>
                    <a:pt x="1145" y="1062"/>
                  </a:lnTo>
                  <a:lnTo>
                    <a:pt x="1152" y="1067"/>
                  </a:lnTo>
                  <a:lnTo>
                    <a:pt x="1161" y="1071"/>
                  </a:lnTo>
                  <a:lnTo>
                    <a:pt x="1171" y="1073"/>
                  </a:lnTo>
                  <a:lnTo>
                    <a:pt x="1183" y="1074"/>
                  </a:lnTo>
                  <a:lnTo>
                    <a:pt x="1195" y="1076"/>
                  </a:lnTo>
                  <a:lnTo>
                    <a:pt x="1205" y="1074"/>
                  </a:lnTo>
                  <a:lnTo>
                    <a:pt x="1215" y="1072"/>
                  </a:lnTo>
                  <a:lnTo>
                    <a:pt x="1227" y="1068"/>
                  </a:lnTo>
                  <a:lnTo>
                    <a:pt x="1238" y="1062"/>
                  </a:lnTo>
                  <a:lnTo>
                    <a:pt x="1244" y="1057"/>
                  </a:lnTo>
                  <a:lnTo>
                    <a:pt x="1248" y="1053"/>
                  </a:lnTo>
                  <a:lnTo>
                    <a:pt x="1253" y="1047"/>
                  </a:lnTo>
                  <a:lnTo>
                    <a:pt x="1258" y="1039"/>
                  </a:lnTo>
                  <a:lnTo>
                    <a:pt x="1263" y="1032"/>
                  </a:lnTo>
                  <a:lnTo>
                    <a:pt x="1266" y="1024"/>
                  </a:lnTo>
                  <a:lnTo>
                    <a:pt x="1269" y="1014"/>
                  </a:lnTo>
                  <a:lnTo>
                    <a:pt x="1273" y="1003"/>
                  </a:lnTo>
                  <a:lnTo>
                    <a:pt x="1289" y="1003"/>
                  </a:lnTo>
                  <a:lnTo>
                    <a:pt x="1308" y="1003"/>
                  </a:lnTo>
                  <a:lnTo>
                    <a:pt x="1304" y="1020"/>
                  </a:lnTo>
                  <a:lnTo>
                    <a:pt x="1299" y="1036"/>
                  </a:lnTo>
                  <a:lnTo>
                    <a:pt x="1293" y="1049"/>
                  </a:lnTo>
                  <a:lnTo>
                    <a:pt x="1286" y="1061"/>
                  </a:lnTo>
                  <a:lnTo>
                    <a:pt x="1277" y="1071"/>
                  </a:lnTo>
                  <a:lnTo>
                    <a:pt x="1269" y="1079"/>
                  </a:lnTo>
                  <a:lnTo>
                    <a:pt x="1259" y="1086"/>
                  </a:lnTo>
                  <a:lnTo>
                    <a:pt x="1251" y="1093"/>
                  </a:lnTo>
                  <a:lnTo>
                    <a:pt x="1241" y="1096"/>
                  </a:lnTo>
                  <a:lnTo>
                    <a:pt x="1231" y="1100"/>
                  </a:lnTo>
                  <a:lnTo>
                    <a:pt x="1223" y="1102"/>
                  </a:lnTo>
                  <a:lnTo>
                    <a:pt x="1215" y="1105"/>
                  </a:lnTo>
                  <a:lnTo>
                    <a:pt x="1199" y="1106"/>
                  </a:lnTo>
                  <a:lnTo>
                    <a:pt x="1189" y="1107"/>
                  </a:lnTo>
                  <a:lnTo>
                    <a:pt x="1177" y="1106"/>
                  </a:lnTo>
                  <a:lnTo>
                    <a:pt x="1166" y="1105"/>
                  </a:lnTo>
                  <a:lnTo>
                    <a:pt x="1155" y="1102"/>
                  </a:lnTo>
                  <a:lnTo>
                    <a:pt x="1145" y="1099"/>
                  </a:lnTo>
                  <a:lnTo>
                    <a:pt x="1134" y="1095"/>
                  </a:lnTo>
                  <a:lnTo>
                    <a:pt x="1123" y="1089"/>
                  </a:lnTo>
                  <a:lnTo>
                    <a:pt x="1114" y="1083"/>
                  </a:lnTo>
                  <a:lnTo>
                    <a:pt x="1105" y="1074"/>
                  </a:lnTo>
                  <a:lnTo>
                    <a:pt x="1096" y="1066"/>
                  </a:lnTo>
                  <a:lnTo>
                    <a:pt x="1089" y="1055"/>
                  </a:lnTo>
                  <a:lnTo>
                    <a:pt x="1083" y="1044"/>
                  </a:lnTo>
                  <a:lnTo>
                    <a:pt x="1077" y="1031"/>
                  </a:lnTo>
                  <a:lnTo>
                    <a:pt x="1073" y="1016"/>
                  </a:lnTo>
                  <a:lnTo>
                    <a:pt x="1070" y="1002"/>
                  </a:lnTo>
                  <a:lnTo>
                    <a:pt x="1067" y="985"/>
                  </a:lnTo>
                  <a:lnTo>
                    <a:pt x="1067" y="967"/>
                  </a:lnTo>
                  <a:lnTo>
                    <a:pt x="1067" y="951"/>
                  </a:lnTo>
                  <a:lnTo>
                    <a:pt x="1070" y="936"/>
                  </a:lnTo>
                  <a:lnTo>
                    <a:pt x="1072" y="923"/>
                  </a:lnTo>
                  <a:lnTo>
                    <a:pt x="1076" y="910"/>
                  </a:lnTo>
                  <a:lnTo>
                    <a:pt x="1081" y="898"/>
                  </a:lnTo>
                  <a:lnTo>
                    <a:pt x="1087" y="887"/>
                  </a:lnTo>
                  <a:lnTo>
                    <a:pt x="1093" y="876"/>
                  </a:lnTo>
                  <a:lnTo>
                    <a:pt x="1101" y="868"/>
                  </a:lnTo>
                  <a:lnTo>
                    <a:pt x="1110" y="858"/>
                  </a:lnTo>
                  <a:lnTo>
                    <a:pt x="1119" y="851"/>
                  </a:lnTo>
                  <a:lnTo>
                    <a:pt x="1129" y="845"/>
                  </a:lnTo>
                  <a:lnTo>
                    <a:pt x="1141" y="838"/>
                  </a:lnTo>
                  <a:lnTo>
                    <a:pt x="1153" y="835"/>
                  </a:lnTo>
                  <a:lnTo>
                    <a:pt x="1165" y="831"/>
                  </a:lnTo>
                  <a:lnTo>
                    <a:pt x="1180" y="829"/>
                  </a:lnTo>
                  <a:lnTo>
                    <a:pt x="1194" y="829"/>
                  </a:lnTo>
                  <a:lnTo>
                    <a:pt x="1206" y="829"/>
                  </a:lnTo>
                  <a:lnTo>
                    <a:pt x="1218" y="830"/>
                  </a:lnTo>
                  <a:lnTo>
                    <a:pt x="1229" y="832"/>
                  </a:lnTo>
                  <a:lnTo>
                    <a:pt x="1240" y="836"/>
                  </a:lnTo>
                  <a:lnTo>
                    <a:pt x="1250" y="840"/>
                  </a:lnTo>
                  <a:lnTo>
                    <a:pt x="1258" y="845"/>
                  </a:lnTo>
                  <a:lnTo>
                    <a:pt x="1266" y="849"/>
                  </a:lnTo>
                  <a:lnTo>
                    <a:pt x="1274" y="855"/>
                  </a:lnTo>
                  <a:lnTo>
                    <a:pt x="1280" y="861"/>
                  </a:lnTo>
                  <a:lnTo>
                    <a:pt x="1286" y="869"/>
                  </a:lnTo>
                  <a:lnTo>
                    <a:pt x="1291" y="876"/>
                  </a:lnTo>
                  <a:lnTo>
                    <a:pt x="1295" y="883"/>
                  </a:lnTo>
                  <a:lnTo>
                    <a:pt x="1299" y="890"/>
                  </a:lnTo>
                  <a:lnTo>
                    <a:pt x="1302" y="899"/>
                  </a:lnTo>
                  <a:lnTo>
                    <a:pt x="1304" y="907"/>
                  </a:lnTo>
                  <a:lnTo>
                    <a:pt x="1305" y="915"/>
                  </a:lnTo>
                  <a:lnTo>
                    <a:pt x="1287" y="915"/>
                  </a:lnTo>
                  <a:lnTo>
                    <a:pt x="1270" y="915"/>
                  </a:lnTo>
                  <a:close/>
                  <a:moveTo>
                    <a:pt x="1193" y="803"/>
                  </a:moveTo>
                  <a:lnTo>
                    <a:pt x="1207" y="790"/>
                  </a:lnTo>
                  <a:lnTo>
                    <a:pt x="1222" y="777"/>
                  </a:lnTo>
                  <a:lnTo>
                    <a:pt x="1238" y="777"/>
                  </a:lnTo>
                  <a:lnTo>
                    <a:pt x="1253" y="777"/>
                  </a:lnTo>
                  <a:lnTo>
                    <a:pt x="1248" y="783"/>
                  </a:lnTo>
                  <a:lnTo>
                    <a:pt x="1235" y="797"/>
                  </a:lnTo>
                  <a:lnTo>
                    <a:pt x="1222" y="811"/>
                  </a:lnTo>
                  <a:lnTo>
                    <a:pt x="1216" y="817"/>
                  </a:lnTo>
                  <a:lnTo>
                    <a:pt x="1209" y="817"/>
                  </a:lnTo>
                  <a:lnTo>
                    <a:pt x="1193" y="817"/>
                  </a:lnTo>
                  <a:lnTo>
                    <a:pt x="1177" y="817"/>
                  </a:lnTo>
                  <a:lnTo>
                    <a:pt x="1170" y="817"/>
                  </a:lnTo>
                  <a:lnTo>
                    <a:pt x="1164" y="811"/>
                  </a:lnTo>
                  <a:lnTo>
                    <a:pt x="1151" y="797"/>
                  </a:lnTo>
                  <a:lnTo>
                    <a:pt x="1138" y="783"/>
                  </a:lnTo>
                  <a:lnTo>
                    <a:pt x="1132" y="777"/>
                  </a:lnTo>
                  <a:lnTo>
                    <a:pt x="1148" y="777"/>
                  </a:lnTo>
                  <a:lnTo>
                    <a:pt x="1164" y="777"/>
                  </a:lnTo>
                  <a:lnTo>
                    <a:pt x="1178" y="790"/>
                  </a:lnTo>
                  <a:lnTo>
                    <a:pt x="1193" y="803"/>
                  </a:lnTo>
                  <a:close/>
                  <a:moveTo>
                    <a:pt x="1382" y="1100"/>
                  </a:moveTo>
                  <a:lnTo>
                    <a:pt x="1376" y="1100"/>
                  </a:lnTo>
                  <a:lnTo>
                    <a:pt x="1363" y="1100"/>
                  </a:lnTo>
                  <a:lnTo>
                    <a:pt x="1351" y="1100"/>
                  </a:lnTo>
                  <a:lnTo>
                    <a:pt x="1345" y="1100"/>
                  </a:lnTo>
                  <a:lnTo>
                    <a:pt x="1345" y="1089"/>
                  </a:lnTo>
                  <a:lnTo>
                    <a:pt x="1345" y="1059"/>
                  </a:lnTo>
                  <a:lnTo>
                    <a:pt x="1345" y="1016"/>
                  </a:lnTo>
                  <a:lnTo>
                    <a:pt x="1345" y="968"/>
                  </a:lnTo>
                  <a:lnTo>
                    <a:pt x="1345" y="920"/>
                  </a:lnTo>
                  <a:lnTo>
                    <a:pt x="1345" y="877"/>
                  </a:lnTo>
                  <a:lnTo>
                    <a:pt x="1345" y="847"/>
                  </a:lnTo>
                  <a:lnTo>
                    <a:pt x="1345" y="836"/>
                  </a:lnTo>
                  <a:lnTo>
                    <a:pt x="1364" y="836"/>
                  </a:lnTo>
                  <a:lnTo>
                    <a:pt x="1408" y="836"/>
                  </a:lnTo>
                  <a:lnTo>
                    <a:pt x="1451" y="836"/>
                  </a:lnTo>
                  <a:lnTo>
                    <a:pt x="1471" y="836"/>
                  </a:lnTo>
                  <a:lnTo>
                    <a:pt x="1487" y="836"/>
                  </a:lnTo>
                  <a:lnTo>
                    <a:pt x="1503" y="838"/>
                  </a:lnTo>
                  <a:lnTo>
                    <a:pt x="1512" y="841"/>
                  </a:lnTo>
                  <a:lnTo>
                    <a:pt x="1519" y="843"/>
                  </a:lnTo>
                  <a:lnTo>
                    <a:pt x="1525" y="847"/>
                  </a:lnTo>
                  <a:lnTo>
                    <a:pt x="1532" y="851"/>
                  </a:lnTo>
                  <a:lnTo>
                    <a:pt x="1538" y="854"/>
                  </a:lnTo>
                  <a:lnTo>
                    <a:pt x="1543" y="859"/>
                  </a:lnTo>
                  <a:lnTo>
                    <a:pt x="1548" y="865"/>
                  </a:lnTo>
                  <a:lnTo>
                    <a:pt x="1553" y="872"/>
                  </a:lnTo>
                  <a:lnTo>
                    <a:pt x="1555" y="880"/>
                  </a:lnTo>
                  <a:lnTo>
                    <a:pt x="1558" y="888"/>
                  </a:lnTo>
                  <a:lnTo>
                    <a:pt x="1559" y="897"/>
                  </a:lnTo>
                  <a:lnTo>
                    <a:pt x="1560" y="906"/>
                  </a:lnTo>
                  <a:lnTo>
                    <a:pt x="1559" y="920"/>
                  </a:lnTo>
                  <a:lnTo>
                    <a:pt x="1556" y="932"/>
                  </a:lnTo>
                  <a:lnTo>
                    <a:pt x="1553" y="941"/>
                  </a:lnTo>
                  <a:lnTo>
                    <a:pt x="1548" y="949"/>
                  </a:lnTo>
                  <a:lnTo>
                    <a:pt x="1542" y="956"/>
                  </a:lnTo>
                  <a:lnTo>
                    <a:pt x="1536" y="962"/>
                  </a:lnTo>
                  <a:lnTo>
                    <a:pt x="1529" y="965"/>
                  </a:lnTo>
                  <a:lnTo>
                    <a:pt x="1522" y="970"/>
                  </a:lnTo>
                  <a:lnTo>
                    <a:pt x="1527" y="973"/>
                  </a:lnTo>
                  <a:lnTo>
                    <a:pt x="1533" y="975"/>
                  </a:lnTo>
                  <a:lnTo>
                    <a:pt x="1538" y="979"/>
                  </a:lnTo>
                  <a:lnTo>
                    <a:pt x="1543" y="984"/>
                  </a:lnTo>
                  <a:lnTo>
                    <a:pt x="1548" y="990"/>
                  </a:lnTo>
                  <a:lnTo>
                    <a:pt x="1551" y="997"/>
                  </a:lnTo>
                  <a:lnTo>
                    <a:pt x="1554" y="1007"/>
                  </a:lnTo>
                  <a:lnTo>
                    <a:pt x="1555" y="1020"/>
                  </a:lnTo>
                  <a:lnTo>
                    <a:pt x="1555" y="1027"/>
                  </a:lnTo>
                  <a:lnTo>
                    <a:pt x="1555" y="1043"/>
                  </a:lnTo>
                  <a:lnTo>
                    <a:pt x="1556" y="1060"/>
                  </a:lnTo>
                  <a:lnTo>
                    <a:pt x="1556" y="1067"/>
                  </a:lnTo>
                  <a:lnTo>
                    <a:pt x="1558" y="1077"/>
                  </a:lnTo>
                  <a:lnTo>
                    <a:pt x="1560" y="1084"/>
                  </a:lnTo>
                  <a:lnTo>
                    <a:pt x="1564" y="1089"/>
                  </a:lnTo>
                  <a:lnTo>
                    <a:pt x="1571" y="1094"/>
                  </a:lnTo>
                  <a:lnTo>
                    <a:pt x="1571" y="1096"/>
                  </a:lnTo>
                  <a:lnTo>
                    <a:pt x="1571" y="1100"/>
                  </a:lnTo>
                  <a:lnTo>
                    <a:pt x="1564" y="1100"/>
                  </a:lnTo>
                  <a:lnTo>
                    <a:pt x="1548" y="1100"/>
                  </a:lnTo>
                  <a:lnTo>
                    <a:pt x="1532" y="1100"/>
                  </a:lnTo>
                  <a:lnTo>
                    <a:pt x="1525" y="1100"/>
                  </a:lnTo>
                  <a:lnTo>
                    <a:pt x="1522" y="1084"/>
                  </a:lnTo>
                  <a:lnTo>
                    <a:pt x="1520" y="1065"/>
                  </a:lnTo>
                  <a:lnTo>
                    <a:pt x="1519" y="1045"/>
                  </a:lnTo>
                  <a:lnTo>
                    <a:pt x="1519" y="1033"/>
                  </a:lnTo>
                  <a:lnTo>
                    <a:pt x="1519" y="1025"/>
                  </a:lnTo>
                  <a:lnTo>
                    <a:pt x="1518" y="1018"/>
                  </a:lnTo>
                  <a:lnTo>
                    <a:pt x="1515" y="1009"/>
                  </a:lnTo>
                  <a:lnTo>
                    <a:pt x="1512" y="1002"/>
                  </a:lnTo>
                  <a:lnTo>
                    <a:pt x="1508" y="998"/>
                  </a:lnTo>
                  <a:lnTo>
                    <a:pt x="1506" y="996"/>
                  </a:lnTo>
                  <a:lnTo>
                    <a:pt x="1501" y="993"/>
                  </a:lnTo>
                  <a:lnTo>
                    <a:pt x="1497" y="991"/>
                  </a:lnTo>
                  <a:lnTo>
                    <a:pt x="1491" y="988"/>
                  </a:lnTo>
                  <a:lnTo>
                    <a:pt x="1485" y="987"/>
                  </a:lnTo>
                  <a:lnTo>
                    <a:pt x="1478" y="987"/>
                  </a:lnTo>
                  <a:lnTo>
                    <a:pt x="1471" y="986"/>
                  </a:lnTo>
                  <a:lnTo>
                    <a:pt x="1457" y="986"/>
                  </a:lnTo>
                  <a:lnTo>
                    <a:pt x="1426" y="986"/>
                  </a:lnTo>
                  <a:lnTo>
                    <a:pt x="1396" y="986"/>
                  </a:lnTo>
                  <a:lnTo>
                    <a:pt x="1382" y="986"/>
                  </a:lnTo>
                  <a:lnTo>
                    <a:pt x="1382" y="1004"/>
                  </a:lnTo>
                  <a:lnTo>
                    <a:pt x="1382" y="1043"/>
                  </a:lnTo>
                  <a:lnTo>
                    <a:pt x="1382" y="1082"/>
                  </a:lnTo>
                  <a:lnTo>
                    <a:pt x="1382" y="1100"/>
                  </a:lnTo>
                  <a:close/>
                  <a:moveTo>
                    <a:pt x="1382" y="956"/>
                  </a:moveTo>
                  <a:lnTo>
                    <a:pt x="1396" y="956"/>
                  </a:lnTo>
                  <a:lnTo>
                    <a:pt x="1425" y="956"/>
                  </a:lnTo>
                  <a:lnTo>
                    <a:pt x="1454" y="956"/>
                  </a:lnTo>
                  <a:lnTo>
                    <a:pt x="1467" y="956"/>
                  </a:lnTo>
                  <a:lnTo>
                    <a:pt x="1477" y="956"/>
                  </a:lnTo>
                  <a:lnTo>
                    <a:pt x="1486" y="955"/>
                  </a:lnTo>
                  <a:lnTo>
                    <a:pt x="1496" y="952"/>
                  </a:lnTo>
                  <a:lnTo>
                    <a:pt x="1504" y="947"/>
                  </a:lnTo>
                  <a:lnTo>
                    <a:pt x="1508" y="945"/>
                  </a:lnTo>
                  <a:lnTo>
                    <a:pt x="1512" y="941"/>
                  </a:lnTo>
                  <a:lnTo>
                    <a:pt x="1514" y="938"/>
                  </a:lnTo>
                  <a:lnTo>
                    <a:pt x="1518" y="934"/>
                  </a:lnTo>
                  <a:lnTo>
                    <a:pt x="1519" y="929"/>
                  </a:lnTo>
                  <a:lnTo>
                    <a:pt x="1521" y="923"/>
                  </a:lnTo>
                  <a:lnTo>
                    <a:pt x="1521" y="917"/>
                  </a:lnTo>
                  <a:lnTo>
                    <a:pt x="1522" y="910"/>
                  </a:lnTo>
                  <a:lnTo>
                    <a:pt x="1521" y="903"/>
                  </a:lnTo>
                  <a:lnTo>
                    <a:pt x="1521" y="897"/>
                  </a:lnTo>
                  <a:lnTo>
                    <a:pt x="1519" y="890"/>
                  </a:lnTo>
                  <a:lnTo>
                    <a:pt x="1516" y="886"/>
                  </a:lnTo>
                  <a:lnTo>
                    <a:pt x="1514" y="882"/>
                  </a:lnTo>
                  <a:lnTo>
                    <a:pt x="1512" y="878"/>
                  </a:lnTo>
                  <a:lnTo>
                    <a:pt x="1508" y="876"/>
                  </a:lnTo>
                  <a:lnTo>
                    <a:pt x="1504" y="872"/>
                  </a:lnTo>
                  <a:lnTo>
                    <a:pt x="1497" y="870"/>
                  </a:lnTo>
                  <a:lnTo>
                    <a:pt x="1489" y="868"/>
                  </a:lnTo>
                  <a:lnTo>
                    <a:pt x="1480" y="866"/>
                  </a:lnTo>
                  <a:lnTo>
                    <a:pt x="1473" y="866"/>
                  </a:lnTo>
                  <a:lnTo>
                    <a:pt x="1458" y="866"/>
                  </a:lnTo>
                  <a:lnTo>
                    <a:pt x="1427" y="866"/>
                  </a:lnTo>
                  <a:lnTo>
                    <a:pt x="1396" y="866"/>
                  </a:lnTo>
                  <a:lnTo>
                    <a:pt x="1382" y="866"/>
                  </a:lnTo>
                  <a:lnTo>
                    <a:pt x="1382" y="880"/>
                  </a:lnTo>
                  <a:lnTo>
                    <a:pt x="1382" y="911"/>
                  </a:lnTo>
                  <a:lnTo>
                    <a:pt x="1382" y="941"/>
                  </a:lnTo>
                  <a:lnTo>
                    <a:pt x="1382" y="956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33" name="Freeform 58"/>
            <p:cNvSpPr>
              <a:spLocks noEditPoints="1"/>
            </p:cNvSpPr>
            <p:nvPr/>
          </p:nvSpPr>
          <p:spPr bwMode="auto">
            <a:xfrm>
              <a:off x="6707" y="66"/>
              <a:ext cx="158" cy="117"/>
            </a:xfrm>
            <a:custGeom>
              <a:avLst/>
              <a:gdLst>
                <a:gd name="T0" fmla="*/ 1 w 317"/>
                <a:gd name="T1" fmla="*/ 2 h 235"/>
                <a:gd name="T2" fmla="*/ 1 w 317"/>
                <a:gd name="T3" fmla="*/ 2 h 235"/>
                <a:gd name="T4" fmla="*/ 1 w 317"/>
                <a:gd name="T5" fmla="*/ 2 h 235"/>
                <a:gd name="T6" fmla="*/ 1 w 317"/>
                <a:gd name="T7" fmla="*/ 1 h 235"/>
                <a:gd name="T8" fmla="*/ 1 w 317"/>
                <a:gd name="T9" fmla="*/ 1 h 235"/>
                <a:gd name="T10" fmla="*/ 1 w 317"/>
                <a:gd name="T11" fmla="*/ 1 h 235"/>
                <a:gd name="T12" fmla="*/ 0 w 317"/>
                <a:gd name="T13" fmla="*/ 1 h 235"/>
                <a:gd name="T14" fmla="*/ 0 w 317"/>
                <a:gd name="T15" fmla="*/ 1 h 235"/>
                <a:gd name="T16" fmla="*/ 0 w 317"/>
                <a:gd name="T17" fmla="*/ 1 h 235"/>
                <a:gd name="T18" fmla="*/ 0 w 317"/>
                <a:gd name="T19" fmla="*/ 2 h 235"/>
                <a:gd name="T20" fmla="*/ 0 w 317"/>
                <a:gd name="T21" fmla="*/ 2 h 235"/>
                <a:gd name="T22" fmla="*/ 0 w 317"/>
                <a:gd name="T23" fmla="*/ 2 h 235"/>
                <a:gd name="T24" fmla="*/ 0 w 317"/>
                <a:gd name="T25" fmla="*/ 2 h 235"/>
                <a:gd name="T26" fmla="*/ 0 w 317"/>
                <a:gd name="T27" fmla="*/ 2 h 235"/>
                <a:gd name="T28" fmla="*/ 0 w 317"/>
                <a:gd name="T29" fmla="*/ 3 h 235"/>
                <a:gd name="T30" fmla="*/ 0 w 317"/>
                <a:gd name="T31" fmla="*/ 3 h 235"/>
                <a:gd name="T32" fmla="*/ 0 w 317"/>
                <a:gd name="T33" fmla="*/ 3 h 235"/>
                <a:gd name="T34" fmla="*/ 0 w 317"/>
                <a:gd name="T35" fmla="*/ 3 h 235"/>
                <a:gd name="T36" fmla="*/ 1 w 317"/>
                <a:gd name="T37" fmla="*/ 3 h 235"/>
                <a:gd name="T38" fmla="*/ 1 w 317"/>
                <a:gd name="T39" fmla="*/ 3 h 235"/>
                <a:gd name="T40" fmla="*/ 1 w 317"/>
                <a:gd name="T41" fmla="*/ 3 h 235"/>
                <a:gd name="T42" fmla="*/ 1 w 317"/>
                <a:gd name="T43" fmla="*/ 3 h 235"/>
                <a:gd name="T44" fmla="*/ 1 w 317"/>
                <a:gd name="T45" fmla="*/ 2 h 235"/>
                <a:gd name="T46" fmla="*/ 1 w 317"/>
                <a:gd name="T47" fmla="*/ 2 h 235"/>
                <a:gd name="T48" fmla="*/ 4 w 317"/>
                <a:gd name="T49" fmla="*/ 0 h 235"/>
                <a:gd name="T50" fmla="*/ 4 w 317"/>
                <a:gd name="T51" fmla="*/ 0 h 235"/>
                <a:gd name="T52" fmla="*/ 4 w 317"/>
                <a:gd name="T53" fmla="*/ 0 h 235"/>
                <a:gd name="T54" fmla="*/ 4 w 317"/>
                <a:gd name="T55" fmla="*/ 0 h 235"/>
                <a:gd name="T56" fmla="*/ 4 w 317"/>
                <a:gd name="T57" fmla="*/ 0 h 235"/>
                <a:gd name="T58" fmla="*/ 4 w 317"/>
                <a:gd name="T59" fmla="*/ 0 h 235"/>
                <a:gd name="T60" fmla="*/ 3 w 317"/>
                <a:gd name="T61" fmla="*/ 0 h 235"/>
                <a:gd name="T62" fmla="*/ 3 w 317"/>
                <a:gd name="T63" fmla="*/ 0 h 235"/>
                <a:gd name="T64" fmla="*/ 3 w 317"/>
                <a:gd name="T65" fmla="*/ 0 h 235"/>
                <a:gd name="T66" fmla="*/ 3 w 317"/>
                <a:gd name="T67" fmla="*/ 0 h 235"/>
                <a:gd name="T68" fmla="*/ 3 w 317"/>
                <a:gd name="T69" fmla="*/ 0 h 235"/>
                <a:gd name="T70" fmla="*/ 2 w 317"/>
                <a:gd name="T71" fmla="*/ 0 h 235"/>
                <a:gd name="T72" fmla="*/ 2 w 317"/>
                <a:gd name="T73" fmla="*/ 0 h 235"/>
                <a:gd name="T74" fmla="*/ 2 w 317"/>
                <a:gd name="T75" fmla="*/ 1 h 235"/>
                <a:gd name="T76" fmla="*/ 3 w 317"/>
                <a:gd name="T77" fmla="*/ 1 h 235"/>
                <a:gd name="T78" fmla="*/ 3 w 317"/>
                <a:gd name="T79" fmla="*/ 1 h 235"/>
                <a:gd name="T80" fmla="*/ 3 w 317"/>
                <a:gd name="T81" fmla="*/ 1 h 235"/>
                <a:gd name="T82" fmla="*/ 3 w 317"/>
                <a:gd name="T83" fmla="*/ 1 h 235"/>
                <a:gd name="T84" fmla="*/ 3 w 317"/>
                <a:gd name="T85" fmla="*/ 1 h 235"/>
                <a:gd name="T86" fmla="*/ 4 w 317"/>
                <a:gd name="T87" fmla="*/ 1 h 235"/>
                <a:gd name="T88" fmla="*/ 4 w 317"/>
                <a:gd name="T89" fmla="*/ 1 h 235"/>
                <a:gd name="T90" fmla="*/ 4 w 317"/>
                <a:gd name="T91" fmla="*/ 1 h 235"/>
                <a:gd name="T92" fmla="*/ 4 w 317"/>
                <a:gd name="T93" fmla="*/ 1 h 235"/>
                <a:gd name="T94" fmla="*/ 4 w 317"/>
                <a:gd name="T95" fmla="*/ 1 h 235"/>
                <a:gd name="T96" fmla="*/ 4 w 317"/>
                <a:gd name="T97" fmla="*/ 0 h 23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317"/>
                <a:gd name="T148" fmla="*/ 0 h 235"/>
                <a:gd name="T149" fmla="*/ 317 w 317"/>
                <a:gd name="T150" fmla="*/ 235 h 23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317" h="235">
                  <a:moveTo>
                    <a:pt x="126" y="172"/>
                  </a:moveTo>
                  <a:lnTo>
                    <a:pt x="126" y="165"/>
                  </a:lnTo>
                  <a:lnTo>
                    <a:pt x="125" y="158"/>
                  </a:lnTo>
                  <a:lnTo>
                    <a:pt x="124" y="152"/>
                  </a:lnTo>
                  <a:lnTo>
                    <a:pt x="121" y="146"/>
                  </a:lnTo>
                  <a:lnTo>
                    <a:pt x="115" y="137"/>
                  </a:lnTo>
                  <a:lnTo>
                    <a:pt x="108" y="127"/>
                  </a:lnTo>
                  <a:lnTo>
                    <a:pt x="98" y="119"/>
                  </a:lnTo>
                  <a:lnTo>
                    <a:pt x="87" y="114"/>
                  </a:lnTo>
                  <a:lnTo>
                    <a:pt x="83" y="111"/>
                  </a:lnTo>
                  <a:lnTo>
                    <a:pt x="77" y="110"/>
                  </a:lnTo>
                  <a:lnTo>
                    <a:pt x="69" y="109"/>
                  </a:lnTo>
                  <a:lnTo>
                    <a:pt x="63" y="109"/>
                  </a:lnTo>
                  <a:lnTo>
                    <a:pt x="57" y="109"/>
                  </a:lnTo>
                  <a:lnTo>
                    <a:pt x="51" y="110"/>
                  </a:lnTo>
                  <a:lnTo>
                    <a:pt x="45" y="111"/>
                  </a:lnTo>
                  <a:lnTo>
                    <a:pt x="39" y="114"/>
                  </a:lnTo>
                  <a:lnTo>
                    <a:pt x="28" y="119"/>
                  </a:lnTo>
                  <a:lnTo>
                    <a:pt x="19" y="127"/>
                  </a:lnTo>
                  <a:lnTo>
                    <a:pt x="11" y="137"/>
                  </a:lnTo>
                  <a:lnTo>
                    <a:pt x="5" y="146"/>
                  </a:lnTo>
                  <a:lnTo>
                    <a:pt x="3" y="152"/>
                  </a:lnTo>
                  <a:lnTo>
                    <a:pt x="2" y="158"/>
                  </a:lnTo>
                  <a:lnTo>
                    <a:pt x="0" y="165"/>
                  </a:lnTo>
                  <a:lnTo>
                    <a:pt x="0" y="172"/>
                  </a:lnTo>
                  <a:lnTo>
                    <a:pt x="0" y="178"/>
                  </a:lnTo>
                  <a:lnTo>
                    <a:pt x="2" y="184"/>
                  </a:lnTo>
                  <a:lnTo>
                    <a:pt x="3" y="190"/>
                  </a:lnTo>
                  <a:lnTo>
                    <a:pt x="5" y="196"/>
                  </a:lnTo>
                  <a:lnTo>
                    <a:pt x="11" y="207"/>
                  </a:lnTo>
                  <a:lnTo>
                    <a:pt x="19" y="217"/>
                  </a:lnTo>
                  <a:lnTo>
                    <a:pt x="28" y="224"/>
                  </a:lnTo>
                  <a:lnTo>
                    <a:pt x="39" y="230"/>
                  </a:lnTo>
                  <a:lnTo>
                    <a:pt x="45" y="231"/>
                  </a:lnTo>
                  <a:lnTo>
                    <a:pt x="51" y="233"/>
                  </a:lnTo>
                  <a:lnTo>
                    <a:pt x="57" y="235"/>
                  </a:lnTo>
                  <a:lnTo>
                    <a:pt x="63" y="235"/>
                  </a:lnTo>
                  <a:lnTo>
                    <a:pt x="69" y="235"/>
                  </a:lnTo>
                  <a:lnTo>
                    <a:pt x="77" y="233"/>
                  </a:lnTo>
                  <a:lnTo>
                    <a:pt x="83" y="231"/>
                  </a:lnTo>
                  <a:lnTo>
                    <a:pt x="87" y="230"/>
                  </a:lnTo>
                  <a:lnTo>
                    <a:pt x="98" y="224"/>
                  </a:lnTo>
                  <a:lnTo>
                    <a:pt x="108" y="217"/>
                  </a:lnTo>
                  <a:lnTo>
                    <a:pt x="115" y="207"/>
                  </a:lnTo>
                  <a:lnTo>
                    <a:pt x="121" y="196"/>
                  </a:lnTo>
                  <a:lnTo>
                    <a:pt x="124" y="190"/>
                  </a:lnTo>
                  <a:lnTo>
                    <a:pt x="125" y="184"/>
                  </a:lnTo>
                  <a:lnTo>
                    <a:pt x="126" y="178"/>
                  </a:lnTo>
                  <a:lnTo>
                    <a:pt x="126" y="172"/>
                  </a:lnTo>
                  <a:close/>
                  <a:moveTo>
                    <a:pt x="317" y="63"/>
                  </a:moveTo>
                  <a:lnTo>
                    <a:pt x="316" y="57"/>
                  </a:lnTo>
                  <a:lnTo>
                    <a:pt x="316" y="51"/>
                  </a:lnTo>
                  <a:lnTo>
                    <a:pt x="313" y="45"/>
                  </a:lnTo>
                  <a:lnTo>
                    <a:pt x="312" y="39"/>
                  </a:lnTo>
                  <a:lnTo>
                    <a:pt x="306" y="28"/>
                  </a:lnTo>
                  <a:lnTo>
                    <a:pt x="297" y="18"/>
                  </a:lnTo>
                  <a:lnTo>
                    <a:pt x="289" y="11"/>
                  </a:lnTo>
                  <a:lnTo>
                    <a:pt x="278" y="5"/>
                  </a:lnTo>
                  <a:lnTo>
                    <a:pt x="272" y="2"/>
                  </a:lnTo>
                  <a:lnTo>
                    <a:pt x="266" y="1"/>
                  </a:lnTo>
                  <a:lnTo>
                    <a:pt x="260" y="0"/>
                  </a:lnTo>
                  <a:lnTo>
                    <a:pt x="253" y="0"/>
                  </a:lnTo>
                  <a:lnTo>
                    <a:pt x="247" y="0"/>
                  </a:lnTo>
                  <a:lnTo>
                    <a:pt x="241" y="1"/>
                  </a:lnTo>
                  <a:lnTo>
                    <a:pt x="235" y="2"/>
                  </a:lnTo>
                  <a:lnTo>
                    <a:pt x="229" y="5"/>
                  </a:lnTo>
                  <a:lnTo>
                    <a:pt x="218" y="11"/>
                  </a:lnTo>
                  <a:lnTo>
                    <a:pt x="209" y="18"/>
                  </a:lnTo>
                  <a:lnTo>
                    <a:pt x="201" y="28"/>
                  </a:lnTo>
                  <a:lnTo>
                    <a:pt x="195" y="39"/>
                  </a:lnTo>
                  <a:lnTo>
                    <a:pt x="194" y="45"/>
                  </a:lnTo>
                  <a:lnTo>
                    <a:pt x="191" y="51"/>
                  </a:lnTo>
                  <a:lnTo>
                    <a:pt x="191" y="57"/>
                  </a:lnTo>
                  <a:lnTo>
                    <a:pt x="190" y="63"/>
                  </a:lnTo>
                  <a:lnTo>
                    <a:pt x="191" y="69"/>
                  </a:lnTo>
                  <a:lnTo>
                    <a:pt x="191" y="76"/>
                  </a:lnTo>
                  <a:lnTo>
                    <a:pt x="194" y="82"/>
                  </a:lnTo>
                  <a:lnTo>
                    <a:pt x="195" y="87"/>
                  </a:lnTo>
                  <a:lnTo>
                    <a:pt x="201" y="98"/>
                  </a:lnTo>
                  <a:lnTo>
                    <a:pt x="209" y="108"/>
                  </a:lnTo>
                  <a:lnTo>
                    <a:pt x="218" y="115"/>
                  </a:lnTo>
                  <a:lnTo>
                    <a:pt x="229" y="121"/>
                  </a:lnTo>
                  <a:lnTo>
                    <a:pt x="235" y="123"/>
                  </a:lnTo>
                  <a:lnTo>
                    <a:pt x="241" y="125"/>
                  </a:lnTo>
                  <a:lnTo>
                    <a:pt x="247" y="126"/>
                  </a:lnTo>
                  <a:lnTo>
                    <a:pt x="253" y="126"/>
                  </a:lnTo>
                  <a:lnTo>
                    <a:pt x="260" y="126"/>
                  </a:lnTo>
                  <a:lnTo>
                    <a:pt x="266" y="125"/>
                  </a:lnTo>
                  <a:lnTo>
                    <a:pt x="272" y="123"/>
                  </a:lnTo>
                  <a:lnTo>
                    <a:pt x="278" y="121"/>
                  </a:lnTo>
                  <a:lnTo>
                    <a:pt x="289" y="115"/>
                  </a:lnTo>
                  <a:lnTo>
                    <a:pt x="297" y="108"/>
                  </a:lnTo>
                  <a:lnTo>
                    <a:pt x="306" y="98"/>
                  </a:lnTo>
                  <a:lnTo>
                    <a:pt x="312" y="87"/>
                  </a:lnTo>
                  <a:lnTo>
                    <a:pt x="313" y="82"/>
                  </a:lnTo>
                  <a:lnTo>
                    <a:pt x="316" y="76"/>
                  </a:lnTo>
                  <a:lnTo>
                    <a:pt x="316" y="69"/>
                  </a:lnTo>
                  <a:lnTo>
                    <a:pt x="317" y="63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34" name="Freeform 57"/>
            <p:cNvSpPr>
              <a:spLocks noEditPoints="1"/>
            </p:cNvSpPr>
            <p:nvPr/>
          </p:nvSpPr>
          <p:spPr bwMode="auto">
            <a:xfrm>
              <a:off x="6333" y="165"/>
              <a:ext cx="779" cy="319"/>
            </a:xfrm>
            <a:custGeom>
              <a:avLst/>
              <a:gdLst>
                <a:gd name="T0" fmla="*/ 22 w 1559"/>
                <a:gd name="T1" fmla="*/ 4 h 639"/>
                <a:gd name="T2" fmla="*/ 22 w 1559"/>
                <a:gd name="T3" fmla="*/ 3 h 639"/>
                <a:gd name="T4" fmla="*/ 22 w 1559"/>
                <a:gd name="T5" fmla="*/ 1 h 639"/>
                <a:gd name="T6" fmla="*/ 22 w 1559"/>
                <a:gd name="T7" fmla="*/ 0 h 639"/>
                <a:gd name="T8" fmla="*/ 22 w 1559"/>
                <a:gd name="T9" fmla="*/ 0 h 639"/>
                <a:gd name="T10" fmla="*/ 20 w 1559"/>
                <a:gd name="T11" fmla="*/ 0 h 639"/>
                <a:gd name="T12" fmla="*/ 17 w 1559"/>
                <a:gd name="T13" fmla="*/ 0 h 639"/>
                <a:gd name="T14" fmla="*/ 13 w 1559"/>
                <a:gd name="T15" fmla="*/ 0 h 639"/>
                <a:gd name="T16" fmla="*/ 9 w 1559"/>
                <a:gd name="T17" fmla="*/ 0 h 639"/>
                <a:gd name="T18" fmla="*/ 5 w 1559"/>
                <a:gd name="T19" fmla="*/ 0 h 639"/>
                <a:gd name="T20" fmla="*/ 2 w 1559"/>
                <a:gd name="T21" fmla="*/ 0 h 639"/>
                <a:gd name="T22" fmla="*/ 0 w 1559"/>
                <a:gd name="T23" fmla="*/ 0 h 639"/>
                <a:gd name="T24" fmla="*/ 0 w 1559"/>
                <a:gd name="T25" fmla="*/ 0 h 639"/>
                <a:gd name="T26" fmla="*/ 0 w 1559"/>
                <a:gd name="T27" fmla="*/ 2 h 639"/>
                <a:gd name="T28" fmla="*/ 0 w 1559"/>
                <a:gd name="T29" fmla="*/ 5 h 639"/>
                <a:gd name="T30" fmla="*/ 0 w 1559"/>
                <a:gd name="T31" fmla="*/ 8 h 639"/>
                <a:gd name="T32" fmla="*/ 0 w 1559"/>
                <a:gd name="T33" fmla="*/ 8 h 639"/>
                <a:gd name="T34" fmla="*/ 1 w 1559"/>
                <a:gd name="T35" fmla="*/ 8 h 639"/>
                <a:gd name="T36" fmla="*/ 1 w 1559"/>
                <a:gd name="T37" fmla="*/ 8 h 639"/>
                <a:gd name="T38" fmla="*/ 1 w 1559"/>
                <a:gd name="T39" fmla="*/ 6 h 639"/>
                <a:gd name="T40" fmla="*/ 1 w 1559"/>
                <a:gd name="T41" fmla="*/ 4 h 639"/>
                <a:gd name="T42" fmla="*/ 1 w 1559"/>
                <a:gd name="T43" fmla="*/ 2 h 639"/>
                <a:gd name="T44" fmla="*/ 2 w 1559"/>
                <a:gd name="T45" fmla="*/ 1 h 639"/>
                <a:gd name="T46" fmla="*/ 3 w 1559"/>
                <a:gd name="T47" fmla="*/ 1 h 639"/>
                <a:gd name="T48" fmla="*/ 6 w 1559"/>
                <a:gd name="T49" fmla="*/ 1 h 639"/>
                <a:gd name="T50" fmla="*/ 9 w 1559"/>
                <a:gd name="T51" fmla="*/ 1 h 639"/>
                <a:gd name="T52" fmla="*/ 12 w 1559"/>
                <a:gd name="T53" fmla="*/ 1 h 639"/>
                <a:gd name="T54" fmla="*/ 16 w 1559"/>
                <a:gd name="T55" fmla="*/ 1 h 639"/>
                <a:gd name="T56" fmla="*/ 18 w 1559"/>
                <a:gd name="T57" fmla="*/ 1 h 639"/>
                <a:gd name="T58" fmla="*/ 20 w 1559"/>
                <a:gd name="T59" fmla="*/ 1 h 639"/>
                <a:gd name="T60" fmla="*/ 20 w 1559"/>
                <a:gd name="T61" fmla="*/ 1 h 639"/>
                <a:gd name="T62" fmla="*/ 20 w 1559"/>
                <a:gd name="T63" fmla="*/ 2 h 639"/>
                <a:gd name="T64" fmla="*/ 20 w 1559"/>
                <a:gd name="T65" fmla="*/ 3 h 639"/>
                <a:gd name="T66" fmla="*/ 20 w 1559"/>
                <a:gd name="T67" fmla="*/ 4 h 639"/>
                <a:gd name="T68" fmla="*/ 20 w 1559"/>
                <a:gd name="T69" fmla="*/ 5 h 639"/>
                <a:gd name="T70" fmla="*/ 18 w 1559"/>
                <a:gd name="T71" fmla="*/ 5 h 639"/>
                <a:gd name="T72" fmla="*/ 18 w 1559"/>
                <a:gd name="T73" fmla="*/ 5 h 639"/>
                <a:gd name="T74" fmla="*/ 19 w 1559"/>
                <a:gd name="T75" fmla="*/ 6 h 639"/>
                <a:gd name="T76" fmla="*/ 20 w 1559"/>
                <a:gd name="T77" fmla="*/ 8 h 639"/>
                <a:gd name="T78" fmla="*/ 21 w 1559"/>
                <a:gd name="T79" fmla="*/ 9 h 639"/>
                <a:gd name="T80" fmla="*/ 21 w 1559"/>
                <a:gd name="T81" fmla="*/ 9 h 639"/>
                <a:gd name="T82" fmla="*/ 22 w 1559"/>
                <a:gd name="T83" fmla="*/ 8 h 639"/>
                <a:gd name="T84" fmla="*/ 23 w 1559"/>
                <a:gd name="T85" fmla="*/ 6 h 639"/>
                <a:gd name="T86" fmla="*/ 24 w 1559"/>
                <a:gd name="T87" fmla="*/ 5 h 639"/>
                <a:gd name="T88" fmla="*/ 24 w 1559"/>
                <a:gd name="T89" fmla="*/ 5 h 639"/>
                <a:gd name="T90" fmla="*/ 22 w 1559"/>
                <a:gd name="T91" fmla="*/ 5 h 639"/>
                <a:gd name="T92" fmla="*/ 21 w 1559"/>
                <a:gd name="T93" fmla="*/ 8 h 639"/>
                <a:gd name="T94" fmla="*/ 20 w 1559"/>
                <a:gd name="T95" fmla="*/ 7 h 639"/>
                <a:gd name="T96" fmla="*/ 20 w 1559"/>
                <a:gd name="T97" fmla="*/ 5 h 639"/>
                <a:gd name="T98" fmla="*/ 21 w 1559"/>
                <a:gd name="T99" fmla="*/ 5 h 639"/>
                <a:gd name="T100" fmla="*/ 22 w 1559"/>
                <a:gd name="T101" fmla="*/ 5 h 639"/>
                <a:gd name="T102" fmla="*/ 22 w 1559"/>
                <a:gd name="T103" fmla="*/ 7 h 639"/>
                <a:gd name="T104" fmla="*/ 21 w 1559"/>
                <a:gd name="T105" fmla="*/ 8 h 639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1559"/>
                <a:gd name="T160" fmla="*/ 0 h 639"/>
                <a:gd name="T161" fmla="*/ 1559 w 1559"/>
                <a:gd name="T162" fmla="*/ 639 h 639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1559" h="639">
                  <a:moveTo>
                    <a:pt x="1430" y="320"/>
                  </a:moveTo>
                  <a:lnTo>
                    <a:pt x="1430" y="306"/>
                  </a:lnTo>
                  <a:lnTo>
                    <a:pt x="1430" y="270"/>
                  </a:lnTo>
                  <a:lnTo>
                    <a:pt x="1430" y="219"/>
                  </a:lnTo>
                  <a:lnTo>
                    <a:pt x="1430" y="160"/>
                  </a:lnTo>
                  <a:lnTo>
                    <a:pt x="1430" y="102"/>
                  </a:lnTo>
                  <a:lnTo>
                    <a:pt x="1430" y="50"/>
                  </a:lnTo>
                  <a:lnTo>
                    <a:pt x="1430" y="15"/>
                  </a:lnTo>
                  <a:lnTo>
                    <a:pt x="1430" y="0"/>
                  </a:lnTo>
                  <a:lnTo>
                    <a:pt x="1414" y="0"/>
                  </a:lnTo>
                  <a:lnTo>
                    <a:pt x="1368" y="0"/>
                  </a:lnTo>
                  <a:lnTo>
                    <a:pt x="1298" y="0"/>
                  </a:lnTo>
                  <a:lnTo>
                    <a:pt x="1206" y="0"/>
                  </a:lnTo>
                  <a:lnTo>
                    <a:pt x="1098" y="0"/>
                  </a:lnTo>
                  <a:lnTo>
                    <a:pt x="977" y="0"/>
                  </a:lnTo>
                  <a:lnTo>
                    <a:pt x="849" y="0"/>
                  </a:lnTo>
                  <a:lnTo>
                    <a:pt x="715" y="0"/>
                  </a:lnTo>
                  <a:lnTo>
                    <a:pt x="582" y="0"/>
                  </a:lnTo>
                  <a:lnTo>
                    <a:pt x="453" y="0"/>
                  </a:lnTo>
                  <a:lnTo>
                    <a:pt x="332" y="0"/>
                  </a:lnTo>
                  <a:lnTo>
                    <a:pt x="223" y="0"/>
                  </a:lnTo>
                  <a:lnTo>
                    <a:pt x="133" y="0"/>
                  </a:lnTo>
                  <a:lnTo>
                    <a:pt x="62" y="0"/>
                  </a:lnTo>
                  <a:lnTo>
                    <a:pt x="17" y="0"/>
                  </a:lnTo>
                  <a:lnTo>
                    <a:pt x="0" y="0"/>
                  </a:lnTo>
                  <a:lnTo>
                    <a:pt x="0" y="24"/>
                  </a:lnTo>
                  <a:lnTo>
                    <a:pt x="0" y="86"/>
                  </a:lnTo>
                  <a:lnTo>
                    <a:pt x="0" y="173"/>
                  </a:lnTo>
                  <a:lnTo>
                    <a:pt x="0" y="272"/>
                  </a:lnTo>
                  <a:lnTo>
                    <a:pt x="0" y="373"/>
                  </a:lnTo>
                  <a:lnTo>
                    <a:pt x="0" y="460"/>
                  </a:lnTo>
                  <a:lnTo>
                    <a:pt x="0" y="522"/>
                  </a:lnTo>
                  <a:lnTo>
                    <a:pt x="0" y="546"/>
                  </a:lnTo>
                  <a:lnTo>
                    <a:pt x="18" y="546"/>
                  </a:lnTo>
                  <a:lnTo>
                    <a:pt x="58" y="546"/>
                  </a:lnTo>
                  <a:lnTo>
                    <a:pt x="97" y="546"/>
                  </a:lnTo>
                  <a:lnTo>
                    <a:pt x="115" y="546"/>
                  </a:lnTo>
                  <a:lnTo>
                    <a:pt x="115" y="530"/>
                  </a:lnTo>
                  <a:lnTo>
                    <a:pt x="115" y="490"/>
                  </a:lnTo>
                  <a:lnTo>
                    <a:pt x="115" y="433"/>
                  </a:lnTo>
                  <a:lnTo>
                    <a:pt x="115" y="363"/>
                  </a:lnTo>
                  <a:lnTo>
                    <a:pt x="115" y="291"/>
                  </a:lnTo>
                  <a:lnTo>
                    <a:pt x="115" y="220"/>
                  </a:lnTo>
                  <a:lnTo>
                    <a:pt x="115" y="159"/>
                  </a:lnTo>
                  <a:lnTo>
                    <a:pt x="115" y="115"/>
                  </a:lnTo>
                  <a:lnTo>
                    <a:pt x="128" y="115"/>
                  </a:lnTo>
                  <a:lnTo>
                    <a:pt x="167" y="115"/>
                  </a:lnTo>
                  <a:lnTo>
                    <a:pt x="226" y="115"/>
                  </a:lnTo>
                  <a:lnTo>
                    <a:pt x="302" y="115"/>
                  </a:lnTo>
                  <a:lnTo>
                    <a:pt x="394" y="115"/>
                  </a:lnTo>
                  <a:lnTo>
                    <a:pt x="495" y="115"/>
                  </a:lnTo>
                  <a:lnTo>
                    <a:pt x="603" y="115"/>
                  </a:lnTo>
                  <a:lnTo>
                    <a:pt x="715" y="115"/>
                  </a:lnTo>
                  <a:lnTo>
                    <a:pt x="827" y="115"/>
                  </a:lnTo>
                  <a:lnTo>
                    <a:pt x="936" y="115"/>
                  </a:lnTo>
                  <a:lnTo>
                    <a:pt x="1037" y="115"/>
                  </a:lnTo>
                  <a:lnTo>
                    <a:pt x="1128" y="115"/>
                  </a:lnTo>
                  <a:lnTo>
                    <a:pt x="1204" y="115"/>
                  </a:lnTo>
                  <a:lnTo>
                    <a:pt x="1264" y="115"/>
                  </a:lnTo>
                  <a:lnTo>
                    <a:pt x="1302" y="115"/>
                  </a:lnTo>
                  <a:lnTo>
                    <a:pt x="1315" y="115"/>
                  </a:lnTo>
                  <a:lnTo>
                    <a:pt x="1315" y="124"/>
                  </a:lnTo>
                  <a:lnTo>
                    <a:pt x="1315" y="147"/>
                  </a:lnTo>
                  <a:lnTo>
                    <a:pt x="1315" y="179"/>
                  </a:lnTo>
                  <a:lnTo>
                    <a:pt x="1315" y="217"/>
                  </a:lnTo>
                  <a:lnTo>
                    <a:pt x="1315" y="255"/>
                  </a:lnTo>
                  <a:lnTo>
                    <a:pt x="1315" y="288"/>
                  </a:lnTo>
                  <a:lnTo>
                    <a:pt x="1315" y="311"/>
                  </a:lnTo>
                  <a:lnTo>
                    <a:pt x="1315" y="320"/>
                  </a:lnTo>
                  <a:lnTo>
                    <a:pt x="1296" y="320"/>
                  </a:lnTo>
                  <a:lnTo>
                    <a:pt x="1252" y="320"/>
                  </a:lnTo>
                  <a:lnTo>
                    <a:pt x="1210" y="320"/>
                  </a:lnTo>
                  <a:lnTo>
                    <a:pt x="1189" y="320"/>
                  </a:lnTo>
                  <a:lnTo>
                    <a:pt x="1198" y="333"/>
                  </a:lnTo>
                  <a:lnTo>
                    <a:pt x="1218" y="369"/>
                  </a:lnTo>
                  <a:lnTo>
                    <a:pt x="1249" y="421"/>
                  </a:lnTo>
                  <a:lnTo>
                    <a:pt x="1282" y="479"/>
                  </a:lnTo>
                  <a:lnTo>
                    <a:pt x="1316" y="538"/>
                  </a:lnTo>
                  <a:lnTo>
                    <a:pt x="1345" y="589"/>
                  </a:lnTo>
                  <a:lnTo>
                    <a:pt x="1366" y="626"/>
                  </a:lnTo>
                  <a:lnTo>
                    <a:pt x="1374" y="639"/>
                  </a:lnTo>
                  <a:lnTo>
                    <a:pt x="1383" y="626"/>
                  </a:lnTo>
                  <a:lnTo>
                    <a:pt x="1403" y="589"/>
                  </a:lnTo>
                  <a:lnTo>
                    <a:pt x="1432" y="538"/>
                  </a:lnTo>
                  <a:lnTo>
                    <a:pt x="1466" y="479"/>
                  </a:lnTo>
                  <a:lnTo>
                    <a:pt x="1500" y="421"/>
                  </a:lnTo>
                  <a:lnTo>
                    <a:pt x="1530" y="369"/>
                  </a:lnTo>
                  <a:lnTo>
                    <a:pt x="1550" y="333"/>
                  </a:lnTo>
                  <a:lnTo>
                    <a:pt x="1559" y="320"/>
                  </a:lnTo>
                  <a:lnTo>
                    <a:pt x="1538" y="320"/>
                  </a:lnTo>
                  <a:lnTo>
                    <a:pt x="1494" y="320"/>
                  </a:lnTo>
                  <a:lnTo>
                    <a:pt x="1450" y="320"/>
                  </a:lnTo>
                  <a:lnTo>
                    <a:pt x="1430" y="320"/>
                  </a:lnTo>
                  <a:close/>
                  <a:moveTo>
                    <a:pt x="1374" y="528"/>
                  </a:moveTo>
                  <a:lnTo>
                    <a:pt x="1354" y="491"/>
                  </a:lnTo>
                  <a:lnTo>
                    <a:pt x="1331" y="451"/>
                  </a:lnTo>
                  <a:lnTo>
                    <a:pt x="1307" y="411"/>
                  </a:lnTo>
                  <a:lnTo>
                    <a:pt x="1286" y="375"/>
                  </a:lnTo>
                  <a:lnTo>
                    <a:pt x="1314" y="375"/>
                  </a:lnTo>
                  <a:lnTo>
                    <a:pt x="1374" y="375"/>
                  </a:lnTo>
                  <a:lnTo>
                    <a:pt x="1435" y="375"/>
                  </a:lnTo>
                  <a:lnTo>
                    <a:pt x="1462" y="375"/>
                  </a:lnTo>
                  <a:lnTo>
                    <a:pt x="1442" y="411"/>
                  </a:lnTo>
                  <a:lnTo>
                    <a:pt x="1419" y="451"/>
                  </a:lnTo>
                  <a:lnTo>
                    <a:pt x="1395" y="491"/>
                  </a:lnTo>
                  <a:lnTo>
                    <a:pt x="1374" y="528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35" name="Freeform 56"/>
            <p:cNvSpPr>
              <a:spLocks noEditPoints="1"/>
            </p:cNvSpPr>
            <p:nvPr/>
          </p:nvSpPr>
          <p:spPr bwMode="auto">
            <a:xfrm>
              <a:off x="6433" y="206"/>
              <a:ext cx="233" cy="342"/>
            </a:xfrm>
            <a:custGeom>
              <a:avLst/>
              <a:gdLst>
                <a:gd name="T0" fmla="*/ 1 w 468"/>
                <a:gd name="T1" fmla="*/ 9 h 685"/>
                <a:gd name="T2" fmla="*/ 1 w 468"/>
                <a:gd name="T3" fmla="*/ 8 h 685"/>
                <a:gd name="T4" fmla="*/ 1 w 468"/>
                <a:gd name="T5" fmla="*/ 8 h 685"/>
                <a:gd name="T6" fmla="*/ 0 w 468"/>
                <a:gd name="T7" fmla="*/ 8 h 685"/>
                <a:gd name="T8" fmla="*/ 0 w 468"/>
                <a:gd name="T9" fmla="*/ 9 h 685"/>
                <a:gd name="T10" fmla="*/ 0 w 468"/>
                <a:gd name="T11" fmla="*/ 9 h 685"/>
                <a:gd name="T12" fmla="*/ 0 w 468"/>
                <a:gd name="T13" fmla="*/ 10 h 685"/>
                <a:gd name="T14" fmla="*/ 0 w 468"/>
                <a:gd name="T15" fmla="*/ 10 h 685"/>
                <a:gd name="T16" fmla="*/ 0 w 468"/>
                <a:gd name="T17" fmla="*/ 10 h 685"/>
                <a:gd name="T18" fmla="*/ 1 w 468"/>
                <a:gd name="T19" fmla="*/ 10 h 685"/>
                <a:gd name="T20" fmla="*/ 1 w 468"/>
                <a:gd name="T21" fmla="*/ 10 h 685"/>
                <a:gd name="T22" fmla="*/ 1 w 468"/>
                <a:gd name="T23" fmla="*/ 9 h 685"/>
                <a:gd name="T24" fmla="*/ 3 w 468"/>
                <a:gd name="T25" fmla="*/ 5 h 685"/>
                <a:gd name="T26" fmla="*/ 3 w 468"/>
                <a:gd name="T27" fmla="*/ 5 h 685"/>
                <a:gd name="T28" fmla="*/ 2 w 468"/>
                <a:gd name="T29" fmla="*/ 5 h 685"/>
                <a:gd name="T30" fmla="*/ 2 w 468"/>
                <a:gd name="T31" fmla="*/ 5 h 685"/>
                <a:gd name="T32" fmla="*/ 1 w 468"/>
                <a:gd name="T33" fmla="*/ 5 h 685"/>
                <a:gd name="T34" fmla="*/ 1 w 468"/>
                <a:gd name="T35" fmla="*/ 5 h 685"/>
                <a:gd name="T36" fmla="*/ 1 w 468"/>
                <a:gd name="T37" fmla="*/ 6 h 685"/>
                <a:gd name="T38" fmla="*/ 1 w 468"/>
                <a:gd name="T39" fmla="*/ 6 h 685"/>
                <a:gd name="T40" fmla="*/ 2 w 468"/>
                <a:gd name="T41" fmla="*/ 7 h 685"/>
                <a:gd name="T42" fmla="*/ 2 w 468"/>
                <a:gd name="T43" fmla="*/ 7 h 685"/>
                <a:gd name="T44" fmla="*/ 3 w 468"/>
                <a:gd name="T45" fmla="*/ 6 h 685"/>
                <a:gd name="T46" fmla="*/ 3 w 468"/>
                <a:gd name="T47" fmla="*/ 6 h 685"/>
                <a:gd name="T48" fmla="*/ 5 w 468"/>
                <a:gd name="T49" fmla="*/ 3 h 685"/>
                <a:gd name="T50" fmla="*/ 4 w 468"/>
                <a:gd name="T51" fmla="*/ 2 h 685"/>
                <a:gd name="T52" fmla="*/ 4 w 468"/>
                <a:gd name="T53" fmla="*/ 2 h 685"/>
                <a:gd name="T54" fmla="*/ 4 w 468"/>
                <a:gd name="T55" fmla="*/ 2 h 685"/>
                <a:gd name="T56" fmla="*/ 3 w 468"/>
                <a:gd name="T57" fmla="*/ 2 h 685"/>
                <a:gd name="T58" fmla="*/ 3 w 468"/>
                <a:gd name="T59" fmla="*/ 3 h 685"/>
                <a:gd name="T60" fmla="*/ 3 w 468"/>
                <a:gd name="T61" fmla="*/ 3 h 685"/>
                <a:gd name="T62" fmla="*/ 3 w 468"/>
                <a:gd name="T63" fmla="*/ 3 h 685"/>
                <a:gd name="T64" fmla="*/ 3 w 468"/>
                <a:gd name="T65" fmla="*/ 4 h 685"/>
                <a:gd name="T66" fmla="*/ 4 w 468"/>
                <a:gd name="T67" fmla="*/ 4 h 685"/>
                <a:gd name="T68" fmla="*/ 4 w 468"/>
                <a:gd name="T69" fmla="*/ 4 h 685"/>
                <a:gd name="T70" fmla="*/ 5 w 468"/>
                <a:gd name="T71" fmla="*/ 3 h 685"/>
                <a:gd name="T72" fmla="*/ 7 w 468"/>
                <a:gd name="T73" fmla="*/ 0 h 685"/>
                <a:gd name="T74" fmla="*/ 7 w 468"/>
                <a:gd name="T75" fmla="*/ 0 h 685"/>
                <a:gd name="T76" fmla="*/ 6 w 468"/>
                <a:gd name="T77" fmla="*/ 0 h 685"/>
                <a:gd name="T78" fmla="*/ 6 w 468"/>
                <a:gd name="T79" fmla="*/ 0 h 685"/>
                <a:gd name="T80" fmla="*/ 5 w 468"/>
                <a:gd name="T81" fmla="*/ 0 h 685"/>
                <a:gd name="T82" fmla="*/ 5 w 468"/>
                <a:gd name="T83" fmla="*/ 0 h 685"/>
                <a:gd name="T84" fmla="*/ 5 w 468"/>
                <a:gd name="T85" fmla="*/ 0 h 685"/>
                <a:gd name="T86" fmla="*/ 5 w 468"/>
                <a:gd name="T87" fmla="*/ 1 h 685"/>
                <a:gd name="T88" fmla="*/ 5 w 468"/>
                <a:gd name="T89" fmla="*/ 1 h 685"/>
                <a:gd name="T90" fmla="*/ 6 w 468"/>
                <a:gd name="T91" fmla="*/ 1 h 685"/>
                <a:gd name="T92" fmla="*/ 6 w 468"/>
                <a:gd name="T93" fmla="*/ 1 h 685"/>
                <a:gd name="T94" fmla="*/ 7 w 468"/>
                <a:gd name="T95" fmla="*/ 1 h 685"/>
                <a:gd name="T96" fmla="*/ 7 w 468"/>
                <a:gd name="T97" fmla="*/ 0 h 68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468"/>
                <a:gd name="T148" fmla="*/ 0 h 685"/>
                <a:gd name="T149" fmla="*/ 468 w 468"/>
                <a:gd name="T150" fmla="*/ 685 h 68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468" h="685">
                  <a:moveTo>
                    <a:pt x="126" y="622"/>
                  </a:moveTo>
                  <a:lnTo>
                    <a:pt x="126" y="616"/>
                  </a:lnTo>
                  <a:lnTo>
                    <a:pt x="125" y="609"/>
                  </a:lnTo>
                  <a:lnTo>
                    <a:pt x="123" y="603"/>
                  </a:lnTo>
                  <a:lnTo>
                    <a:pt x="121" y="598"/>
                  </a:lnTo>
                  <a:lnTo>
                    <a:pt x="115" y="587"/>
                  </a:lnTo>
                  <a:lnTo>
                    <a:pt x="108" y="577"/>
                  </a:lnTo>
                  <a:lnTo>
                    <a:pt x="98" y="570"/>
                  </a:lnTo>
                  <a:lnTo>
                    <a:pt x="87" y="564"/>
                  </a:lnTo>
                  <a:lnTo>
                    <a:pt x="81" y="562"/>
                  </a:lnTo>
                  <a:lnTo>
                    <a:pt x="75" y="561"/>
                  </a:lnTo>
                  <a:lnTo>
                    <a:pt x="69" y="559"/>
                  </a:lnTo>
                  <a:lnTo>
                    <a:pt x="63" y="559"/>
                  </a:lnTo>
                  <a:lnTo>
                    <a:pt x="57" y="559"/>
                  </a:lnTo>
                  <a:lnTo>
                    <a:pt x="50" y="561"/>
                  </a:lnTo>
                  <a:lnTo>
                    <a:pt x="44" y="562"/>
                  </a:lnTo>
                  <a:lnTo>
                    <a:pt x="39" y="564"/>
                  </a:lnTo>
                  <a:lnTo>
                    <a:pt x="28" y="570"/>
                  </a:lnTo>
                  <a:lnTo>
                    <a:pt x="18" y="577"/>
                  </a:lnTo>
                  <a:lnTo>
                    <a:pt x="11" y="587"/>
                  </a:lnTo>
                  <a:lnTo>
                    <a:pt x="5" y="598"/>
                  </a:lnTo>
                  <a:lnTo>
                    <a:pt x="3" y="603"/>
                  </a:lnTo>
                  <a:lnTo>
                    <a:pt x="1" y="609"/>
                  </a:lnTo>
                  <a:lnTo>
                    <a:pt x="0" y="616"/>
                  </a:lnTo>
                  <a:lnTo>
                    <a:pt x="0" y="622"/>
                  </a:lnTo>
                  <a:lnTo>
                    <a:pt x="0" y="628"/>
                  </a:lnTo>
                  <a:lnTo>
                    <a:pt x="1" y="636"/>
                  </a:lnTo>
                  <a:lnTo>
                    <a:pt x="3" y="642"/>
                  </a:lnTo>
                  <a:lnTo>
                    <a:pt x="5" y="646"/>
                  </a:lnTo>
                  <a:lnTo>
                    <a:pt x="11" y="657"/>
                  </a:lnTo>
                  <a:lnTo>
                    <a:pt x="18" y="667"/>
                  </a:lnTo>
                  <a:lnTo>
                    <a:pt x="28" y="674"/>
                  </a:lnTo>
                  <a:lnTo>
                    <a:pt x="39" y="680"/>
                  </a:lnTo>
                  <a:lnTo>
                    <a:pt x="44" y="683"/>
                  </a:lnTo>
                  <a:lnTo>
                    <a:pt x="50" y="684"/>
                  </a:lnTo>
                  <a:lnTo>
                    <a:pt x="57" y="685"/>
                  </a:lnTo>
                  <a:lnTo>
                    <a:pt x="63" y="685"/>
                  </a:lnTo>
                  <a:lnTo>
                    <a:pt x="69" y="685"/>
                  </a:lnTo>
                  <a:lnTo>
                    <a:pt x="75" y="684"/>
                  </a:lnTo>
                  <a:lnTo>
                    <a:pt x="81" y="683"/>
                  </a:lnTo>
                  <a:lnTo>
                    <a:pt x="87" y="680"/>
                  </a:lnTo>
                  <a:lnTo>
                    <a:pt x="98" y="674"/>
                  </a:lnTo>
                  <a:lnTo>
                    <a:pt x="108" y="667"/>
                  </a:lnTo>
                  <a:lnTo>
                    <a:pt x="115" y="657"/>
                  </a:lnTo>
                  <a:lnTo>
                    <a:pt x="121" y="646"/>
                  </a:lnTo>
                  <a:lnTo>
                    <a:pt x="123" y="642"/>
                  </a:lnTo>
                  <a:lnTo>
                    <a:pt x="125" y="636"/>
                  </a:lnTo>
                  <a:lnTo>
                    <a:pt x="126" y="628"/>
                  </a:lnTo>
                  <a:lnTo>
                    <a:pt x="126" y="622"/>
                  </a:lnTo>
                  <a:close/>
                  <a:moveTo>
                    <a:pt x="221" y="391"/>
                  </a:moveTo>
                  <a:lnTo>
                    <a:pt x="220" y="385"/>
                  </a:lnTo>
                  <a:lnTo>
                    <a:pt x="220" y="379"/>
                  </a:lnTo>
                  <a:lnTo>
                    <a:pt x="218" y="373"/>
                  </a:lnTo>
                  <a:lnTo>
                    <a:pt x="216" y="367"/>
                  </a:lnTo>
                  <a:lnTo>
                    <a:pt x="210" y="356"/>
                  </a:lnTo>
                  <a:lnTo>
                    <a:pt x="202" y="348"/>
                  </a:lnTo>
                  <a:lnTo>
                    <a:pt x="193" y="339"/>
                  </a:lnTo>
                  <a:lnTo>
                    <a:pt x="183" y="333"/>
                  </a:lnTo>
                  <a:lnTo>
                    <a:pt x="177" y="332"/>
                  </a:lnTo>
                  <a:lnTo>
                    <a:pt x="170" y="329"/>
                  </a:lnTo>
                  <a:lnTo>
                    <a:pt x="164" y="329"/>
                  </a:lnTo>
                  <a:lnTo>
                    <a:pt x="158" y="328"/>
                  </a:lnTo>
                  <a:lnTo>
                    <a:pt x="151" y="329"/>
                  </a:lnTo>
                  <a:lnTo>
                    <a:pt x="145" y="329"/>
                  </a:lnTo>
                  <a:lnTo>
                    <a:pt x="139" y="332"/>
                  </a:lnTo>
                  <a:lnTo>
                    <a:pt x="133" y="333"/>
                  </a:lnTo>
                  <a:lnTo>
                    <a:pt x="122" y="339"/>
                  </a:lnTo>
                  <a:lnTo>
                    <a:pt x="114" y="348"/>
                  </a:lnTo>
                  <a:lnTo>
                    <a:pt x="105" y="356"/>
                  </a:lnTo>
                  <a:lnTo>
                    <a:pt x="99" y="367"/>
                  </a:lnTo>
                  <a:lnTo>
                    <a:pt x="98" y="373"/>
                  </a:lnTo>
                  <a:lnTo>
                    <a:pt x="96" y="379"/>
                  </a:lnTo>
                  <a:lnTo>
                    <a:pt x="96" y="385"/>
                  </a:lnTo>
                  <a:lnTo>
                    <a:pt x="94" y="391"/>
                  </a:lnTo>
                  <a:lnTo>
                    <a:pt x="96" y="398"/>
                  </a:lnTo>
                  <a:lnTo>
                    <a:pt x="96" y="404"/>
                  </a:lnTo>
                  <a:lnTo>
                    <a:pt x="98" y="411"/>
                  </a:lnTo>
                  <a:lnTo>
                    <a:pt x="99" y="417"/>
                  </a:lnTo>
                  <a:lnTo>
                    <a:pt x="105" y="427"/>
                  </a:lnTo>
                  <a:lnTo>
                    <a:pt x="114" y="436"/>
                  </a:lnTo>
                  <a:lnTo>
                    <a:pt x="122" y="444"/>
                  </a:lnTo>
                  <a:lnTo>
                    <a:pt x="133" y="450"/>
                  </a:lnTo>
                  <a:lnTo>
                    <a:pt x="139" y="452"/>
                  </a:lnTo>
                  <a:lnTo>
                    <a:pt x="145" y="454"/>
                  </a:lnTo>
                  <a:lnTo>
                    <a:pt x="151" y="454"/>
                  </a:lnTo>
                  <a:lnTo>
                    <a:pt x="158" y="455"/>
                  </a:lnTo>
                  <a:lnTo>
                    <a:pt x="164" y="454"/>
                  </a:lnTo>
                  <a:lnTo>
                    <a:pt x="170" y="454"/>
                  </a:lnTo>
                  <a:lnTo>
                    <a:pt x="177" y="452"/>
                  </a:lnTo>
                  <a:lnTo>
                    <a:pt x="183" y="450"/>
                  </a:lnTo>
                  <a:lnTo>
                    <a:pt x="193" y="444"/>
                  </a:lnTo>
                  <a:lnTo>
                    <a:pt x="202" y="436"/>
                  </a:lnTo>
                  <a:lnTo>
                    <a:pt x="210" y="427"/>
                  </a:lnTo>
                  <a:lnTo>
                    <a:pt x="216" y="417"/>
                  </a:lnTo>
                  <a:lnTo>
                    <a:pt x="218" y="411"/>
                  </a:lnTo>
                  <a:lnTo>
                    <a:pt x="220" y="404"/>
                  </a:lnTo>
                  <a:lnTo>
                    <a:pt x="220" y="398"/>
                  </a:lnTo>
                  <a:lnTo>
                    <a:pt x="221" y="391"/>
                  </a:lnTo>
                  <a:close/>
                  <a:moveTo>
                    <a:pt x="329" y="218"/>
                  </a:moveTo>
                  <a:lnTo>
                    <a:pt x="329" y="212"/>
                  </a:lnTo>
                  <a:lnTo>
                    <a:pt x="327" y="206"/>
                  </a:lnTo>
                  <a:lnTo>
                    <a:pt x="326" y="200"/>
                  </a:lnTo>
                  <a:lnTo>
                    <a:pt x="324" y="194"/>
                  </a:lnTo>
                  <a:lnTo>
                    <a:pt x="318" y="183"/>
                  </a:lnTo>
                  <a:lnTo>
                    <a:pt x="311" y="173"/>
                  </a:lnTo>
                  <a:lnTo>
                    <a:pt x="301" y="166"/>
                  </a:lnTo>
                  <a:lnTo>
                    <a:pt x="290" y="160"/>
                  </a:lnTo>
                  <a:lnTo>
                    <a:pt x="284" y="158"/>
                  </a:lnTo>
                  <a:lnTo>
                    <a:pt x="278" y="156"/>
                  </a:lnTo>
                  <a:lnTo>
                    <a:pt x="272" y="155"/>
                  </a:lnTo>
                  <a:lnTo>
                    <a:pt x="266" y="155"/>
                  </a:lnTo>
                  <a:lnTo>
                    <a:pt x="259" y="155"/>
                  </a:lnTo>
                  <a:lnTo>
                    <a:pt x="253" y="156"/>
                  </a:lnTo>
                  <a:lnTo>
                    <a:pt x="247" y="158"/>
                  </a:lnTo>
                  <a:lnTo>
                    <a:pt x="241" y="160"/>
                  </a:lnTo>
                  <a:lnTo>
                    <a:pt x="231" y="166"/>
                  </a:lnTo>
                  <a:lnTo>
                    <a:pt x="221" y="173"/>
                  </a:lnTo>
                  <a:lnTo>
                    <a:pt x="214" y="183"/>
                  </a:lnTo>
                  <a:lnTo>
                    <a:pt x="208" y="194"/>
                  </a:lnTo>
                  <a:lnTo>
                    <a:pt x="206" y="200"/>
                  </a:lnTo>
                  <a:lnTo>
                    <a:pt x="204" y="206"/>
                  </a:lnTo>
                  <a:lnTo>
                    <a:pt x="203" y="212"/>
                  </a:lnTo>
                  <a:lnTo>
                    <a:pt x="203" y="218"/>
                  </a:lnTo>
                  <a:lnTo>
                    <a:pt x="203" y="225"/>
                  </a:lnTo>
                  <a:lnTo>
                    <a:pt x="204" y="231"/>
                  </a:lnTo>
                  <a:lnTo>
                    <a:pt x="206" y="238"/>
                  </a:lnTo>
                  <a:lnTo>
                    <a:pt x="208" y="244"/>
                  </a:lnTo>
                  <a:lnTo>
                    <a:pt x="214" y="253"/>
                  </a:lnTo>
                  <a:lnTo>
                    <a:pt x="221" y="263"/>
                  </a:lnTo>
                  <a:lnTo>
                    <a:pt x="231" y="271"/>
                  </a:lnTo>
                  <a:lnTo>
                    <a:pt x="241" y="276"/>
                  </a:lnTo>
                  <a:lnTo>
                    <a:pt x="247" y="279"/>
                  </a:lnTo>
                  <a:lnTo>
                    <a:pt x="253" y="280"/>
                  </a:lnTo>
                  <a:lnTo>
                    <a:pt x="259" y="281"/>
                  </a:lnTo>
                  <a:lnTo>
                    <a:pt x="266" y="281"/>
                  </a:lnTo>
                  <a:lnTo>
                    <a:pt x="272" y="281"/>
                  </a:lnTo>
                  <a:lnTo>
                    <a:pt x="278" y="280"/>
                  </a:lnTo>
                  <a:lnTo>
                    <a:pt x="284" y="279"/>
                  </a:lnTo>
                  <a:lnTo>
                    <a:pt x="290" y="276"/>
                  </a:lnTo>
                  <a:lnTo>
                    <a:pt x="301" y="271"/>
                  </a:lnTo>
                  <a:lnTo>
                    <a:pt x="311" y="263"/>
                  </a:lnTo>
                  <a:lnTo>
                    <a:pt x="318" y="253"/>
                  </a:lnTo>
                  <a:lnTo>
                    <a:pt x="324" y="244"/>
                  </a:lnTo>
                  <a:lnTo>
                    <a:pt x="326" y="238"/>
                  </a:lnTo>
                  <a:lnTo>
                    <a:pt x="327" y="231"/>
                  </a:lnTo>
                  <a:lnTo>
                    <a:pt x="329" y="225"/>
                  </a:lnTo>
                  <a:lnTo>
                    <a:pt x="329" y="218"/>
                  </a:lnTo>
                  <a:close/>
                  <a:moveTo>
                    <a:pt x="468" y="63"/>
                  </a:moveTo>
                  <a:lnTo>
                    <a:pt x="466" y="56"/>
                  </a:lnTo>
                  <a:lnTo>
                    <a:pt x="466" y="50"/>
                  </a:lnTo>
                  <a:lnTo>
                    <a:pt x="464" y="44"/>
                  </a:lnTo>
                  <a:lnTo>
                    <a:pt x="462" y="38"/>
                  </a:lnTo>
                  <a:lnTo>
                    <a:pt x="457" y="27"/>
                  </a:lnTo>
                  <a:lnTo>
                    <a:pt x="448" y="19"/>
                  </a:lnTo>
                  <a:lnTo>
                    <a:pt x="440" y="10"/>
                  </a:lnTo>
                  <a:lnTo>
                    <a:pt x="429" y="5"/>
                  </a:lnTo>
                  <a:lnTo>
                    <a:pt x="423" y="3"/>
                  </a:lnTo>
                  <a:lnTo>
                    <a:pt x="417" y="2"/>
                  </a:lnTo>
                  <a:lnTo>
                    <a:pt x="411" y="0"/>
                  </a:lnTo>
                  <a:lnTo>
                    <a:pt x="404" y="0"/>
                  </a:lnTo>
                  <a:lnTo>
                    <a:pt x="398" y="0"/>
                  </a:lnTo>
                  <a:lnTo>
                    <a:pt x="391" y="2"/>
                  </a:lnTo>
                  <a:lnTo>
                    <a:pt x="385" y="3"/>
                  </a:lnTo>
                  <a:lnTo>
                    <a:pt x="379" y="5"/>
                  </a:lnTo>
                  <a:lnTo>
                    <a:pt x="369" y="10"/>
                  </a:lnTo>
                  <a:lnTo>
                    <a:pt x="360" y="19"/>
                  </a:lnTo>
                  <a:lnTo>
                    <a:pt x="352" y="27"/>
                  </a:lnTo>
                  <a:lnTo>
                    <a:pt x="346" y="38"/>
                  </a:lnTo>
                  <a:lnTo>
                    <a:pt x="344" y="44"/>
                  </a:lnTo>
                  <a:lnTo>
                    <a:pt x="342" y="50"/>
                  </a:lnTo>
                  <a:lnTo>
                    <a:pt x="342" y="56"/>
                  </a:lnTo>
                  <a:lnTo>
                    <a:pt x="341" y="63"/>
                  </a:lnTo>
                  <a:lnTo>
                    <a:pt x="342" y="69"/>
                  </a:lnTo>
                  <a:lnTo>
                    <a:pt x="342" y="75"/>
                  </a:lnTo>
                  <a:lnTo>
                    <a:pt x="344" y="81"/>
                  </a:lnTo>
                  <a:lnTo>
                    <a:pt x="346" y="88"/>
                  </a:lnTo>
                  <a:lnTo>
                    <a:pt x="352" y="98"/>
                  </a:lnTo>
                  <a:lnTo>
                    <a:pt x="360" y="108"/>
                  </a:lnTo>
                  <a:lnTo>
                    <a:pt x="369" y="115"/>
                  </a:lnTo>
                  <a:lnTo>
                    <a:pt x="379" y="121"/>
                  </a:lnTo>
                  <a:lnTo>
                    <a:pt x="385" y="124"/>
                  </a:lnTo>
                  <a:lnTo>
                    <a:pt x="391" y="125"/>
                  </a:lnTo>
                  <a:lnTo>
                    <a:pt x="398" y="126"/>
                  </a:lnTo>
                  <a:lnTo>
                    <a:pt x="404" y="126"/>
                  </a:lnTo>
                  <a:lnTo>
                    <a:pt x="411" y="126"/>
                  </a:lnTo>
                  <a:lnTo>
                    <a:pt x="417" y="125"/>
                  </a:lnTo>
                  <a:lnTo>
                    <a:pt x="423" y="124"/>
                  </a:lnTo>
                  <a:lnTo>
                    <a:pt x="429" y="121"/>
                  </a:lnTo>
                  <a:lnTo>
                    <a:pt x="440" y="115"/>
                  </a:lnTo>
                  <a:lnTo>
                    <a:pt x="448" y="108"/>
                  </a:lnTo>
                  <a:lnTo>
                    <a:pt x="457" y="98"/>
                  </a:lnTo>
                  <a:lnTo>
                    <a:pt x="462" y="88"/>
                  </a:lnTo>
                  <a:lnTo>
                    <a:pt x="464" y="81"/>
                  </a:lnTo>
                  <a:lnTo>
                    <a:pt x="466" y="75"/>
                  </a:lnTo>
                  <a:lnTo>
                    <a:pt x="466" y="69"/>
                  </a:lnTo>
                  <a:lnTo>
                    <a:pt x="468" y="63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36" name="Freeform 55"/>
            <p:cNvSpPr>
              <a:spLocks noEditPoints="1"/>
            </p:cNvSpPr>
            <p:nvPr/>
          </p:nvSpPr>
          <p:spPr bwMode="auto">
            <a:xfrm>
              <a:off x="7001" y="523"/>
              <a:ext cx="47" cy="276"/>
            </a:xfrm>
            <a:custGeom>
              <a:avLst/>
              <a:gdLst>
                <a:gd name="T0" fmla="*/ 1 w 93"/>
                <a:gd name="T1" fmla="*/ 0 h 553"/>
                <a:gd name="T2" fmla="*/ 1 w 93"/>
                <a:gd name="T3" fmla="*/ 0 h 553"/>
                <a:gd name="T4" fmla="*/ 2 w 93"/>
                <a:gd name="T5" fmla="*/ 0 h 553"/>
                <a:gd name="T6" fmla="*/ 1 w 93"/>
                <a:gd name="T7" fmla="*/ 0 h 553"/>
                <a:gd name="T8" fmla="*/ 2 w 93"/>
                <a:gd name="T9" fmla="*/ 0 h 553"/>
                <a:gd name="T10" fmla="*/ 2 w 93"/>
                <a:gd name="T11" fmla="*/ 0 h 553"/>
                <a:gd name="T12" fmla="*/ 1 w 93"/>
                <a:gd name="T13" fmla="*/ 1 h 553"/>
                <a:gd name="T14" fmla="*/ 1 w 93"/>
                <a:gd name="T15" fmla="*/ 0 h 553"/>
                <a:gd name="T16" fmla="*/ 1 w 93"/>
                <a:gd name="T17" fmla="*/ 2 h 553"/>
                <a:gd name="T18" fmla="*/ 1 w 93"/>
                <a:gd name="T19" fmla="*/ 2 h 553"/>
                <a:gd name="T20" fmla="*/ 1 w 93"/>
                <a:gd name="T21" fmla="*/ 1 h 553"/>
                <a:gd name="T22" fmla="*/ 1 w 93"/>
                <a:gd name="T23" fmla="*/ 1 h 553"/>
                <a:gd name="T24" fmla="*/ 2 w 93"/>
                <a:gd name="T25" fmla="*/ 1 h 553"/>
                <a:gd name="T26" fmla="*/ 1 w 93"/>
                <a:gd name="T27" fmla="*/ 2 h 553"/>
                <a:gd name="T28" fmla="*/ 1 w 93"/>
                <a:gd name="T29" fmla="*/ 1 h 553"/>
                <a:gd name="T30" fmla="*/ 1 w 93"/>
                <a:gd name="T31" fmla="*/ 1 h 553"/>
                <a:gd name="T32" fmla="*/ 2 w 93"/>
                <a:gd name="T33" fmla="*/ 1 h 553"/>
                <a:gd name="T34" fmla="*/ 2 w 93"/>
                <a:gd name="T35" fmla="*/ 1 h 553"/>
                <a:gd name="T36" fmla="*/ 1 w 93"/>
                <a:gd name="T37" fmla="*/ 3 h 553"/>
                <a:gd name="T38" fmla="*/ 0 w 93"/>
                <a:gd name="T39" fmla="*/ 3 h 553"/>
                <a:gd name="T40" fmla="*/ 1 w 93"/>
                <a:gd name="T41" fmla="*/ 2 h 553"/>
                <a:gd name="T42" fmla="*/ 2 w 93"/>
                <a:gd name="T43" fmla="*/ 2 h 553"/>
                <a:gd name="T44" fmla="*/ 2 w 93"/>
                <a:gd name="T45" fmla="*/ 3 h 553"/>
                <a:gd name="T46" fmla="*/ 1 w 93"/>
                <a:gd name="T47" fmla="*/ 3 h 553"/>
                <a:gd name="T48" fmla="*/ 1 w 93"/>
                <a:gd name="T49" fmla="*/ 3 h 553"/>
                <a:gd name="T50" fmla="*/ 1 w 93"/>
                <a:gd name="T51" fmla="*/ 3 h 553"/>
                <a:gd name="T52" fmla="*/ 2 w 93"/>
                <a:gd name="T53" fmla="*/ 3 h 553"/>
                <a:gd name="T54" fmla="*/ 1 w 93"/>
                <a:gd name="T55" fmla="*/ 2 h 553"/>
                <a:gd name="T56" fmla="*/ 1 w 93"/>
                <a:gd name="T57" fmla="*/ 4 h 553"/>
                <a:gd name="T58" fmla="*/ 1 w 93"/>
                <a:gd name="T59" fmla="*/ 4 h 553"/>
                <a:gd name="T60" fmla="*/ 1 w 93"/>
                <a:gd name="T61" fmla="*/ 4 h 553"/>
                <a:gd name="T62" fmla="*/ 2 w 93"/>
                <a:gd name="T63" fmla="*/ 4 h 553"/>
                <a:gd name="T64" fmla="*/ 2 w 93"/>
                <a:gd name="T65" fmla="*/ 4 h 553"/>
                <a:gd name="T66" fmla="*/ 1 w 93"/>
                <a:gd name="T67" fmla="*/ 6 h 553"/>
                <a:gd name="T68" fmla="*/ 1 w 93"/>
                <a:gd name="T69" fmla="*/ 5 h 553"/>
                <a:gd name="T70" fmla="*/ 1 w 93"/>
                <a:gd name="T71" fmla="*/ 7 h 553"/>
                <a:gd name="T72" fmla="*/ 1 w 93"/>
                <a:gd name="T73" fmla="*/ 6 h 553"/>
                <a:gd name="T74" fmla="*/ 1 w 93"/>
                <a:gd name="T75" fmla="*/ 6 h 553"/>
                <a:gd name="T76" fmla="*/ 1 w 93"/>
                <a:gd name="T77" fmla="*/ 6 h 553"/>
                <a:gd name="T78" fmla="*/ 2 w 93"/>
                <a:gd name="T79" fmla="*/ 6 h 553"/>
                <a:gd name="T80" fmla="*/ 1 w 93"/>
                <a:gd name="T81" fmla="*/ 6 h 553"/>
                <a:gd name="T82" fmla="*/ 1 w 93"/>
                <a:gd name="T83" fmla="*/ 7 h 553"/>
                <a:gd name="T84" fmla="*/ 1 w 93"/>
                <a:gd name="T85" fmla="*/ 8 h 553"/>
                <a:gd name="T86" fmla="*/ 1 w 93"/>
                <a:gd name="T87" fmla="*/ 7 h 553"/>
                <a:gd name="T88" fmla="*/ 1 w 93"/>
                <a:gd name="T89" fmla="*/ 8 h 553"/>
                <a:gd name="T90" fmla="*/ 2 w 93"/>
                <a:gd name="T91" fmla="*/ 8 h 553"/>
                <a:gd name="T92" fmla="*/ 2 w 93"/>
                <a:gd name="T93" fmla="*/ 7 h 553"/>
                <a:gd name="T94" fmla="*/ 2 w 93"/>
                <a:gd name="T95" fmla="*/ 7 h 553"/>
                <a:gd name="T96" fmla="*/ 2 w 93"/>
                <a:gd name="T97" fmla="*/ 8 h 553"/>
                <a:gd name="T98" fmla="*/ 1 w 93"/>
                <a:gd name="T99" fmla="*/ 8 h 553"/>
                <a:gd name="T100" fmla="*/ 1 w 93"/>
                <a:gd name="T101" fmla="*/ 8 h 553"/>
                <a:gd name="T102" fmla="*/ 1 w 93"/>
                <a:gd name="T103" fmla="*/ 8 h 553"/>
                <a:gd name="T104" fmla="*/ 0 w 93"/>
                <a:gd name="T105" fmla="*/ 7 h 553"/>
                <a:gd name="T106" fmla="*/ 1 w 93"/>
                <a:gd name="T107" fmla="*/ 7 h 553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93"/>
                <a:gd name="T163" fmla="*/ 0 h 553"/>
                <a:gd name="T164" fmla="*/ 93 w 93"/>
                <a:gd name="T165" fmla="*/ 553 h 553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93" h="553">
                  <a:moveTo>
                    <a:pt x="1" y="70"/>
                  </a:moveTo>
                  <a:lnTo>
                    <a:pt x="1" y="60"/>
                  </a:lnTo>
                  <a:lnTo>
                    <a:pt x="1" y="35"/>
                  </a:lnTo>
                  <a:lnTo>
                    <a:pt x="1" y="11"/>
                  </a:lnTo>
                  <a:lnTo>
                    <a:pt x="1" y="0"/>
                  </a:lnTo>
                  <a:lnTo>
                    <a:pt x="12" y="0"/>
                  </a:lnTo>
                  <a:lnTo>
                    <a:pt x="21" y="0"/>
                  </a:lnTo>
                  <a:lnTo>
                    <a:pt x="34" y="16"/>
                  </a:lnTo>
                  <a:lnTo>
                    <a:pt x="44" y="32"/>
                  </a:lnTo>
                  <a:lnTo>
                    <a:pt x="48" y="35"/>
                  </a:lnTo>
                  <a:lnTo>
                    <a:pt x="53" y="40"/>
                  </a:lnTo>
                  <a:lnTo>
                    <a:pt x="58" y="43"/>
                  </a:lnTo>
                  <a:lnTo>
                    <a:pt x="62" y="44"/>
                  </a:lnTo>
                  <a:lnTo>
                    <a:pt x="67" y="43"/>
                  </a:lnTo>
                  <a:lnTo>
                    <a:pt x="70" y="41"/>
                  </a:lnTo>
                  <a:lnTo>
                    <a:pt x="72" y="39"/>
                  </a:lnTo>
                  <a:lnTo>
                    <a:pt x="72" y="35"/>
                  </a:lnTo>
                  <a:lnTo>
                    <a:pt x="72" y="32"/>
                  </a:lnTo>
                  <a:lnTo>
                    <a:pt x="71" y="29"/>
                  </a:lnTo>
                  <a:lnTo>
                    <a:pt x="70" y="28"/>
                  </a:lnTo>
                  <a:lnTo>
                    <a:pt x="67" y="26"/>
                  </a:lnTo>
                  <a:lnTo>
                    <a:pt x="62" y="25"/>
                  </a:lnTo>
                  <a:lnTo>
                    <a:pt x="56" y="23"/>
                  </a:lnTo>
                  <a:lnTo>
                    <a:pt x="59" y="12"/>
                  </a:lnTo>
                  <a:lnTo>
                    <a:pt x="61" y="0"/>
                  </a:lnTo>
                  <a:lnTo>
                    <a:pt x="69" y="3"/>
                  </a:lnTo>
                  <a:lnTo>
                    <a:pt x="75" y="5"/>
                  </a:lnTo>
                  <a:lnTo>
                    <a:pt x="79" y="8"/>
                  </a:lnTo>
                  <a:lnTo>
                    <a:pt x="84" y="12"/>
                  </a:lnTo>
                  <a:lnTo>
                    <a:pt x="88" y="17"/>
                  </a:lnTo>
                  <a:lnTo>
                    <a:pt x="90" y="23"/>
                  </a:lnTo>
                  <a:lnTo>
                    <a:pt x="93" y="29"/>
                  </a:lnTo>
                  <a:lnTo>
                    <a:pt x="93" y="37"/>
                  </a:lnTo>
                  <a:lnTo>
                    <a:pt x="93" y="44"/>
                  </a:lnTo>
                  <a:lnTo>
                    <a:pt x="91" y="50"/>
                  </a:lnTo>
                  <a:lnTo>
                    <a:pt x="89" y="56"/>
                  </a:lnTo>
                  <a:lnTo>
                    <a:pt x="85" y="61"/>
                  </a:lnTo>
                  <a:lnTo>
                    <a:pt x="82" y="64"/>
                  </a:lnTo>
                  <a:lnTo>
                    <a:pt x="77" y="68"/>
                  </a:lnTo>
                  <a:lnTo>
                    <a:pt x="71" y="69"/>
                  </a:lnTo>
                  <a:lnTo>
                    <a:pt x="64" y="70"/>
                  </a:lnTo>
                  <a:lnTo>
                    <a:pt x="56" y="69"/>
                  </a:lnTo>
                  <a:lnTo>
                    <a:pt x="50" y="67"/>
                  </a:lnTo>
                  <a:lnTo>
                    <a:pt x="46" y="63"/>
                  </a:lnTo>
                  <a:lnTo>
                    <a:pt x="41" y="58"/>
                  </a:lnTo>
                  <a:lnTo>
                    <a:pt x="32" y="49"/>
                  </a:lnTo>
                  <a:lnTo>
                    <a:pt x="25" y="38"/>
                  </a:lnTo>
                  <a:lnTo>
                    <a:pt x="24" y="37"/>
                  </a:lnTo>
                  <a:lnTo>
                    <a:pt x="23" y="35"/>
                  </a:lnTo>
                  <a:lnTo>
                    <a:pt x="23" y="54"/>
                  </a:lnTo>
                  <a:lnTo>
                    <a:pt x="23" y="70"/>
                  </a:lnTo>
                  <a:lnTo>
                    <a:pt x="12" y="70"/>
                  </a:lnTo>
                  <a:lnTo>
                    <a:pt x="1" y="70"/>
                  </a:lnTo>
                  <a:close/>
                  <a:moveTo>
                    <a:pt x="46" y="154"/>
                  </a:moveTo>
                  <a:lnTo>
                    <a:pt x="37" y="154"/>
                  </a:lnTo>
                  <a:lnTo>
                    <a:pt x="29" y="153"/>
                  </a:lnTo>
                  <a:lnTo>
                    <a:pt x="21" y="149"/>
                  </a:lnTo>
                  <a:lnTo>
                    <a:pt x="14" y="145"/>
                  </a:lnTo>
                  <a:lnTo>
                    <a:pt x="8" y="141"/>
                  </a:lnTo>
                  <a:lnTo>
                    <a:pt x="3" y="135"/>
                  </a:lnTo>
                  <a:lnTo>
                    <a:pt x="1" y="127"/>
                  </a:lnTo>
                  <a:lnTo>
                    <a:pt x="0" y="118"/>
                  </a:lnTo>
                  <a:lnTo>
                    <a:pt x="1" y="109"/>
                  </a:lnTo>
                  <a:lnTo>
                    <a:pt x="3" y="102"/>
                  </a:lnTo>
                  <a:lnTo>
                    <a:pt x="8" y="95"/>
                  </a:lnTo>
                  <a:lnTo>
                    <a:pt x="14" y="90"/>
                  </a:lnTo>
                  <a:lnTo>
                    <a:pt x="21" y="86"/>
                  </a:lnTo>
                  <a:lnTo>
                    <a:pt x="29" y="84"/>
                  </a:lnTo>
                  <a:lnTo>
                    <a:pt x="37" y="83"/>
                  </a:lnTo>
                  <a:lnTo>
                    <a:pt x="46" y="81"/>
                  </a:lnTo>
                  <a:lnTo>
                    <a:pt x="54" y="83"/>
                  </a:lnTo>
                  <a:lnTo>
                    <a:pt x="62" y="84"/>
                  </a:lnTo>
                  <a:lnTo>
                    <a:pt x="71" y="86"/>
                  </a:lnTo>
                  <a:lnTo>
                    <a:pt x="78" y="90"/>
                  </a:lnTo>
                  <a:lnTo>
                    <a:pt x="84" y="95"/>
                  </a:lnTo>
                  <a:lnTo>
                    <a:pt x="89" y="101"/>
                  </a:lnTo>
                  <a:lnTo>
                    <a:pt x="91" y="109"/>
                  </a:lnTo>
                  <a:lnTo>
                    <a:pt x="93" y="118"/>
                  </a:lnTo>
                  <a:lnTo>
                    <a:pt x="91" y="127"/>
                  </a:lnTo>
                  <a:lnTo>
                    <a:pt x="89" y="135"/>
                  </a:lnTo>
                  <a:lnTo>
                    <a:pt x="84" y="142"/>
                  </a:lnTo>
                  <a:lnTo>
                    <a:pt x="78" y="147"/>
                  </a:lnTo>
                  <a:lnTo>
                    <a:pt x="71" y="150"/>
                  </a:lnTo>
                  <a:lnTo>
                    <a:pt x="62" y="153"/>
                  </a:lnTo>
                  <a:lnTo>
                    <a:pt x="54" y="154"/>
                  </a:lnTo>
                  <a:lnTo>
                    <a:pt x="46" y="154"/>
                  </a:lnTo>
                  <a:close/>
                  <a:moveTo>
                    <a:pt x="46" y="108"/>
                  </a:moveTo>
                  <a:lnTo>
                    <a:pt x="37" y="108"/>
                  </a:lnTo>
                  <a:lnTo>
                    <a:pt x="30" y="109"/>
                  </a:lnTo>
                  <a:lnTo>
                    <a:pt x="25" y="110"/>
                  </a:lnTo>
                  <a:lnTo>
                    <a:pt x="23" y="112"/>
                  </a:lnTo>
                  <a:lnTo>
                    <a:pt x="19" y="115"/>
                  </a:lnTo>
                  <a:lnTo>
                    <a:pt x="19" y="118"/>
                  </a:lnTo>
                  <a:lnTo>
                    <a:pt x="19" y="121"/>
                  </a:lnTo>
                  <a:lnTo>
                    <a:pt x="23" y="124"/>
                  </a:lnTo>
                  <a:lnTo>
                    <a:pt x="25" y="126"/>
                  </a:lnTo>
                  <a:lnTo>
                    <a:pt x="30" y="127"/>
                  </a:lnTo>
                  <a:lnTo>
                    <a:pt x="37" y="127"/>
                  </a:lnTo>
                  <a:lnTo>
                    <a:pt x="46" y="129"/>
                  </a:lnTo>
                  <a:lnTo>
                    <a:pt x="55" y="127"/>
                  </a:lnTo>
                  <a:lnTo>
                    <a:pt x="62" y="127"/>
                  </a:lnTo>
                  <a:lnTo>
                    <a:pt x="67" y="126"/>
                  </a:lnTo>
                  <a:lnTo>
                    <a:pt x="71" y="124"/>
                  </a:lnTo>
                  <a:lnTo>
                    <a:pt x="73" y="121"/>
                  </a:lnTo>
                  <a:lnTo>
                    <a:pt x="73" y="118"/>
                  </a:lnTo>
                  <a:lnTo>
                    <a:pt x="73" y="115"/>
                  </a:lnTo>
                  <a:lnTo>
                    <a:pt x="71" y="112"/>
                  </a:lnTo>
                  <a:lnTo>
                    <a:pt x="67" y="110"/>
                  </a:lnTo>
                  <a:lnTo>
                    <a:pt x="62" y="109"/>
                  </a:lnTo>
                  <a:lnTo>
                    <a:pt x="55" y="108"/>
                  </a:lnTo>
                  <a:lnTo>
                    <a:pt x="46" y="108"/>
                  </a:lnTo>
                  <a:close/>
                  <a:moveTo>
                    <a:pt x="46" y="236"/>
                  </a:moveTo>
                  <a:lnTo>
                    <a:pt x="37" y="236"/>
                  </a:lnTo>
                  <a:lnTo>
                    <a:pt x="29" y="235"/>
                  </a:lnTo>
                  <a:lnTo>
                    <a:pt x="21" y="231"/>
                  </a:lnTo>
                  <a:lnTo>
                    <a:pt x="14" y="228"/>
                  </a:lnTo>
                  <a:lnTo>
                    <a:pt x="8" y="223"/>
                  </a:lnTo>
                  <a:lnTo>
                    <a:pt x="3" y="217"/>
                  </a:lnTo>
                  <a:lnTo>
                    <a:pt x="1" y="210"/>
                  </a:lnTo>
                  <a:lnTo>
                    <a:pt x="0" y="200"/>
                  </a:lnTo>
                  <a:lnTo>
                    <a:pt x="1" y="191"/>
                  </a:lnTo>
                  <a:lnTo>
                    <a:pt x="3" y="183"/>
                  </a:lnTo>
                  <a:lnTo>
                    <a:pt x="8" y="177"/>
                  </a:lnTo>
                  <a:lnTo>
                    <a:pt x="14" y="172"/>
                  </a:lnTo>
                  <a:lnTo>
                    <a:pt x="21" y="168"/>
                  </a:lnTo>
                  <a:lnTo>
                    <a:pt x="29" y="166"/>
                  </a:lnTo>
                  <a:lnTo>
                    <a:pt x="37" y="165"/>
                  </a:lnTo>
                  <a:lnTo>
                    <a:pt x="46" y="164"/>
                  </a:lnTo>
                  <a:lnTo>
                    <a:pt x="54" y="165"/>
                  </a:lnTo>
                  <a:lnTo>
                    <a:pt x="62" y="166"/>
                  </a:lnTo>
                  <a:lnTo>
                    <a:pt x="71" y="168"/>
                  </a:lnTo>
                  <a:lnTo>
                    <a:pt x="78" y="172"/>
                  </a:lnTo>
                  <a:lnTo>
                    <a:pt x="84" y="177"/>
                  </a:lnTo>
                  <a:lnTo>
                    <a:pt x="89" y="183"/>
                  </a:lnTo>
                  <a:lnTo>
                    <a:pt x="91" y="191"/>
                  </a:lnTo>
                  <a:lnTo>
                    <a:pt x="93" y="200"/>
                  </a:lnTo>
                  <a:lnTo>
                    <a:pt x="91" y="210"/>
                  </a:lnTo>
                  <a:lnTo>
                    <a:pt x="89" y="217"/>
                  </a:lnTo>
                  <a:lnTo>
                    <a:pt x="84" y="224"/>
                  </a:lnTo>
                  <a:lnTo>
                    <a:pt x="78" y="229"/>
                  </a:lnTo>
                  <a:lnTo>
                    <a:pt x="71" y="233"/>
                  </a:lnTo>
                  <a:lnTo>
                    <a:pt x="62" y="235"/>
                  </a:lnTo>
                  <a:lnTo>
                    <a:pt x="54" y="236"/>
                  </a:lnTo>
                  <a:lnTo>
                    <a:pt x="46" y="236"/>
                  </a:lnTo>
                  <a:close/>
                  <a:moveTo>
                    <a:pt x="46" y="190"/>
                  </a:moveTo>
                  <a:lnTo>
                    <a:pt x="37" y="190"/>
                  </a:lnTo>
                  <a:lnTo>
                    <a:pt x="30" y="191"/>
                  </a:lnTo>
                  <a:lnTo>
                    <a:pt x="25" y="193"/>
                  </a:lnTo>
                  <a:lnTo>
                    <a:pt x="23" y="194"/>
                  </a:lnTo>
                  <a:lnTo>
                    <a:pt x="19" y="197"/>
                  </a:lnTo>
                  <a:lnTo>
                    <a:pt x="19" y="200"/>
                  </a:lnTo>
                  <a:lnTo>
                    <a:pt x="19" y="204"/>
                  </a:lnTo>
                  <a:lnTo>
                    <a:pt x="23" y="206"/>
                  </a:lnTo>
                  <a:lnTo>
                    <a:pt x="25" y="208"/>
                  </a:lnTo>
                  <a:lnTo>
                    <a:pt x="30" y="210"/>
                  </a:lnTo>
                  <a:lnTo>
                    <a:pt x="37" y="210"/>
                  </a:lnTo>
                  <a:lnTo>
                    <a:pt x="46" y="210"/>
                  </a:lnTo>
                  <a:lnTo>
                    <a:pt x="55" y="210"/>
                  </a:lnTo>
                  <a:lnTo>
                    <a:pt x="62" y="210"/>
                  </a:lnTo>
                  <a:lnTo>
                    <a:pt x="67" y="207"/>
                  </a:lnTo>
                  <a:lnTo>
                    <a:pt x="71" y="206"/>
                  </a:lnTo>
                  <a:lnTo>
                    <a:pt x="73" y="204"/>
                  </a:lnTo>
                  <a:lnTo>
                    <a:pt x="73" y="200"/>
                  </a:lnTo>
                  <a:lnTo>
                    <a:pt x="73" y="197"/>
                  </a:lnTo>
                  <a:lnTo>
                    <a:pt x="71" y="194"/>
                  </a:lnTo>
                  <a:lnTo>
                    <a:pt x="67" y="193"/>
                  </a:lnTo>
                  <a:lnTo>
                    <a:pt x="62" y="191"/>
                  </a:lnTo>
                  <a:lnTo>
                    <a:pt x="55" y="190"/>
                  </a:lnTo>
                  <a:lnTo>
                    <a:pt x="46" y="190"/>
                  </a:lnTo>
                  <a:close/>
                  <a:moveTo>
                    <a:pt x="75" y="316"/>
                  </a:moveTo>
                  <a:lnTo>
                    <a:pt x="67" y="311"/>
                  </a:lnTo>
                  <a:lnTo>
                    <a:pt x="60" y="306"/>
                  </a:lnTo>
                  <a:lnTo>
                    <a:pt x="52" y="302"/>
                  </a:lnTo>
                  <a:lnTo>
                    <a:pt x="42" y="299"/>
                  </a:lnTo>
                  <a:lnTo>
                    <a:pt x="34" y="295"/>
                  </a:lnTo>
                  <a:lnTo>
                    <a:pt x="24" y="294"/>
                  </a:lnTo>
                  <a:lnTo>
                    <a:pt x="15" y="292"/>
                  </a:lnTo>
                  <a:lnTo>
                    <a:pt x="6" y="292"/>
                  </a:lnTo>
                  <a:lnTo>
                    <a:pt x="3" y="292"/>
                  </a:lnTo>
                  <a:lnTo>
                    <a:pt x="1" y="292"/>
                  </a:lnTo>
                  <a:lnTo>
                    <a:pt x="1" y="277"/>
                  </a:lnTo>
                  <a:lnTo>
                    <a:pt x="1" y="262"/>
                  </a:lnTo>
                  <a:lnTo>
                    <a:pt x="11" y="263"/>
                  </a:lnTo>
                  <a:lnTo>
                    <a:pt x="19" y="265"/>
                  </a:lnTo>
                  <a:lnTo>
                    <a:pt x="29" y="268"/>
                  </a:lnTo>
                  <a:lnTo>
                    <a:pt x="37" y="270"/>
                  </a:lnTo>
                  <a:lnTo>
                    <a:pt x="46" y="275"/>
                  </a:lnTo>
                  <a:lnTo>
                    <a:pt x="54" y="280"/>
                  </a:lnTo>
                  <a:lnTo>
                    <a:pt x="61" y="285"/>
                  </a:lnTo>
                  <a:lnTo>
                    <a:pt x="69" y="291"/>
                  </a:lnTo>
                  <a:lnTo>
                    <a:pt x="69" y="285"/>
                  </a:lnTo>
                  <a:lnTo>
                    <a:pt x="69" y="270"/>
                  </a:lnTo>
                  <a:lnTo>
                    <a:pt x="69" y="256"/>
                  </a:lnTo>
                  <a:lnTo>
                    <a:pt x="69" y="248"/>
                  </a:lnTo>
                  <a:lnTo>
                    <a:pt x="81" y="250"/>
                  </a:lnTo>
                  <a:lnTo>
                    <a:pt x="91" y="251"/>
                  </a:lnTo>
                  <a:lnTo>
                    <a:pt x="91" y="260"/>
                  </a:lnTo>
                  <a:lnTo>
                    <a:pt x="91" y="283"/>
                  </a:lnTo>
                  <a:lnTo>
                    <a:pt x="91" y="306"/>
                  </a:lnTo>
                  <a:lnTo>
                    <a:pt x="91" y="316"/>
                  </a:lnTo>
                  <a:lnTo>
                    <a:pt x="83" y="316"/>
                  </a:lnTo>
                  <a:lnTo>
                    <a:pt x="75" y="316"/>
                  </a:lnTo>
                  <a:close/>
                  <a:moveTo>
                    <a:pt x="26" y="391"/>
                  </a:moveTo>
                  <a:lnTo>
                    <a:pt x="37" y="391"/>
                  </a:lnTo>
                  <a:lnTo>
                    <a:pt x="48" y="391"/>
                  </a:lnTo>
                  <a:lnTo>
                    <a:pt x="48" y="380"/>
                  </a:lnTo>
                  <a:lnTo>
                    <a:pt x="48" y="358"/>
                  </a:lnTo>
                  <a:lnTo>
                    <a:pt x="48" y="335"/>
                  </a:lnTo>
                  <a:lnTo>
                    <a:pt x="48" y="325"/>
                  </a:lnTo>
                  <a:lnTo>
                    <a:pt x="37" y="325"/>
                  </a:lnTo>
                  <a:lnTo>
                    <a:pt x="26" y="325"/>
                  </a:lnTo>
                  <a:lnTo>
                    <a:pt x="26" y="335"/>
                  </a:lnTo>
                  <a:lnTo>
                    <a:pt x="26" y="358"/>
                  </a:lnTo>
                  <a:lnTo>
                    <a:pt x="26" y="380"/>
                  </a:lnTo>
                  <a:lnTo>
                    <a:pt x="26" y="391"/>
                  </a:lnTo>
                  <a:close/>
                  <a:moveTo>
                    <a:pt x="21" y="468"/>
                  </a:moveTo>
                  <a:lnTo>
                    <a:pt x="11" y="468"/>
                  </a:lnTo>
                  <a:lnTo>
                    <a:pt x="1" y="468"/>
                  </a:lnTo>
                  <a:lnTo>
                    <a:pt x="1" y="458"/>
                  </a:lnTo>
                  <a:lnTo>
                    <a:pt x="1" y="433"/>
                  </a:lnTo>
                  <a:lnTo>
                    <a:pt x="1" y="409"/>
                  </a:lnTo>
                  <a:lnTo>
                    <a:pt x="1" y="398"/>
                  </a:lnTo>
                  <a:lnTo>
                    <a:pt x="11" y="398"/>
                  </a:lnTo>
                  <a:lnTo>
                    <a:pt x="21" y="398"/>
                  </a:lnTo>
                  <a:lnTo>
                    <a:pt x="21" y="410"/>
                  </a:lnTo>
                  <a:lnTo>
                    <a:pt x="21" y="421"/>
                  </a:lnTo>
                  <a:lnTo>
                    <a:pt x="27" y="421"/>
                  </a:lnTo>
                  <a:lnTo>
                    <a:pt x="43" y="421"/>
                  </a:lnTo>
                  <a:lnTo>
                    <a:pt x="58" y="421"/>
                  </a:lnTo>
                  <a:lnTo>
                    <a:pt x="64" y="421"/>
                  </a:lnTo>
                  <a:lnTo>
                    <a:pt x="64" y="420"/>
                  </a:lnTo>
                  <a:lnTo>
                    <a:pt x="60" y="410"/>
                  </a:lnTo>
                  <a:lnTo>
                    <a:pt x="58" y="401"/>
                  </a:lnTo>
                  <a:lnTo>
                    <a:pt x="67" y="401"/>
                  </a:lnTo>
                  <a:lnTo>
                    <a:pt x="78" y="401"/>
                  </a:lnTo>
                  <a:lnTo>
                    <a:pt x="81" y="408"/>
                  </a:lnTo>
                  <a:lnTo>
                    <a:pt x="83" y="415"/>
                  </a:lnTo>
                  <a:lnTo>
                    <a:pt x="88" y="422"/>
                  </a:lnTo>
                  <a:lnTo>
                    <a:pt x="93" y="427"/>
                  </a:lnTo>
                  <a:lnTo>
                    <a:pt x="93" y="437"/>
                  </a:lnTo>
                  <a:lnTo>
                    <a:pt x="93" y="447"/>
                  </a:lnTo>
                  <a:lnTo>
                    <a:pt x="82" y="447"/>
                  </a:lnTo>
                  <a:lnTo>
                    <a:pt x="58" y="447"/>
                  </a:lnTo>
                  <a:lnTo>
                    <a:pt x="32" y="447"/>
                  </a:lnTo>
                  <a:lnTo>
                    <a:pt x="21" y="447"/>
                  </a:lnTo>
                  <a:lnTo>
                    <a:pt x="21" y="458"/>
                  </a:lnTo>
                  <a:lnTo>
                    <a:pt x="21" y="468"/>
                  </a:lnTo>
                  <a:close/>
                  <a:moveTo>
                    <a:pt x="31" y="502"/>
                  </a:moveTo>
                  <a:lnTo>
                    <a:pt x="26" y="504"/>
                  </a:lnTo>
                  <a:lnTo>
                    <a:pt x="23" y="506"/>
                  </a:lnTo>
                  <a:lnTo>
                    <a:pt x="20" y="511"/>
                  </a:lnTo>
                  <a:lnTo>
                    <a:pt x="19" y="516"/>
                  </a:lnTo>
                  <a:lnTo>
                    <a:pt x="20" y="519"/>
                  </a:lnTo>
                  <a:lnTo>
                    <a:pt x="21" y="523"/>
                  </a:lnTo>
                  <a:lnTo>
                    <a:pt x="25" y="525"/>
                  </a:lnTo>
                  <a:lnTo>
                    <a:pt x="29" y="527"/>
                  </a:lnTo>
                  <a:lnTo>
                    <a:pt x="34" y="525"/>
                  </a:lnTo>
                  <a:lnTo>
                    <a:pt x="36" y="523"/>
                  </a:lnTo>
                  <a:lnTo>
                    <a:pt x="37" y="518"/>
                  </a:lnTo>
                  <a:lnTo>
                    <a:pt x="38" y="513"/>
                  </a:lnTo>
                  <a:lnTo>
                    <a:pt x="38" y="508"/>
                  </a:lnTo>
                  <a:lnTo>
                    <a:pt x="38" y="504"/>
                  </a:lnTo>
                  <a:lnTo>
                    <a:pt x="47" y="504"/>
                  </a:lnTo>
                  <a:lnTo>
                    <a:pt x="56" y="504"/>
                  </a:lnTo>
                  <a:lnTo>
                    <a:pt x="56" y="507"/>
                  </a:lnTo>
                  <a:lnTo>
                    <a:pt x="56" y="511"/>
                  </a:lnTo>
                  <a:lnTo>
                    <a:pt x="56" y="516"/>
                  </a:lnTo>
                  <a:lnTo>
                    <a:pt x="58" y="520"/>
                  </a:lnTo>
                  <a:lnTo>
                    <a:pt x="59" y="522"/>
                  </a:lnTo>
                  <a:lnTo>
                    <a:pt x="61" y="523"/>
                  </a:lnTo>
                  <a:lnTo>
                    <a:pt x="62" y="524"/>
                  </a:lnTo>
                  <a:lnTo>
                    <a:pt x="65" y="524"/>
                  </a:lnTo>
                  <a:lnTo>
                    <a:pt x="69" y="524"/>
                  </a:lnTo>
                  <a:lnTo>
                    <a:pt x="71" y="522"/>
                  </a:lnTo>
                  <a:lnTo>
                    <a:pt x="73" y="518"/>
                  </a:lnTo>
                  <a:lnTo>
                    <a:pt x="73" y="514"/>
                  </a:lnTo>
                  <a:lnTo>
                    <a:pt x="72" y="511"/>
                  </a:lnTo>
                  <a:lnTo>
                    <a:pt x="71" y="507"/>
                  </a:lnTo>
                  <a:lnTo>
                    <a:pt x="67" y="505"/>
                  </a:lnTo>
                  <a:lnTo>
                    <a:pt x="62" y="504"/>
                  </a:lnTo>
                  <a:lnTo>
                    <a:pt x="65" y="493"/>
                  </a:lnTo>
                  <a:lnTo>
                    <a:pt x="66" y="482"/>
                  </a:lnTo>
                  <a:lnTo>
                    <a:pt x="72" y="484"/>
                  </a:lnTo>
                  <a:lnTo>
                    <a:pt x="78" y="487"/>
                  </a:lnTo>
                  <a:lnTo>
                    <a:pt x="83" y="490"/>
                  </a:lnTo>
                  <a:lnTo>
                    <a:pt x="87" y="495"/>
                  </a:lnTo>
                  <a:lnTo>
                    <a:pt x="89" y="500"/>
                  </a:lnTo>
                  <a:lnTo>
                    <a:pt x="91" y="505"/>
                  </a:lnTo>
                  <a:lnTo>
                    <a:pt x="93" y="511"/>
                  </a:lnTo>
                  <a:lnTo>
                    <a:pt x="93" y="518"/>
                  </a:lnTo>
                  <a:lnTo>
                    <a:pt x="93" y="523"/>
                  </a:lnTo>
                  <a:lnTo>
                    <a:pt x="91" y="529"/>
                  </a:lnTo>
                  <a:lnTo>
                    <a:pt x="90" y="534"/>
                  </a:lnTo>
                  <a:lnTo>
                    <a:pt x="88" y="539"/>
                  </a:lnTo>
                  <a:lnTo>
                    <a:pt x="84" y="543"/>
                  </a:lnTo>
                  <a:lnTo>
                    <a:pt x="79" y="547"/>
                  </a:lnTo>
                  <a:lnTo>
                    <a:pt x="73" y="550"/>
                  </a:lnTo>
                  <a:lnTo>
                    <a:pt x="67" y="551"/>
                  </a:lnTo>
                  <a:lnTo>
                    <a:pt x="61" y="550"/>
                  </a:lnTo>
                  <a:lnTo>
                    <a:pt x="55" y="547"/>
                  </a:lnTo>
                  <a:lnTo>
                    <a:pt x="52" y="542"/>
                  </a:lnTo>
                  <a:lnTo>
                    <a:pt x="48" y="536"/>
                  </a:lnTo>
                  <a:lnTo>
                    <a:pt x="46" y="543"/>
                  </a:lnTo>
                  <a:lnTo>
                    <a:pt x="41" y="548"/>
                  </a:lnTo>
                  <a:lnTo>
                    <a:pt x="38" y="551"/>
                  </a:lnTo>
                  <a:lnTo>
                    <a:pt x="35" y="552"/>
                  </a:lnTo>
                  <a:lnTo>
                    <a:pt x="31" y="553"/>
                  </a:lnTo>
                  <a:lnTo>
                    <a:pt x="27" y="553"/>
                  </a:lnTo>
                  <a:lnTo>
                    <a:pt x="20" y="552"/>
                  </a:lnTo>
                  <a:lnTo>
                    <a:pt x="14" y="550"/>
                  </a:lnTo>
                  <a:lnTo>
                    <a:pt x="9" y="546"/>
                  </a:lnTo>
                  <a:lnTo>
                    <a:pt x="6" y="541"/>
                  </a:lnTo>
                  <a:lnTo>
                    <a:pt x="3" y="536"/>
                  </a:lnTo>
                  <a:lnTo>
                    <a:pt x="1" y="530"/>
                  </a:lnTo>
                  <a:lnTo>
                    <a:pt x="0" y="524"/>
                  </a:lnTo>
                  <a:lnTo>
                    <a:pt x="0" y="517"/>
                  </a:lnTo>
                  <a:lnTo>
                    <a:pt x="0" y="510"/>
                  </a:lnTo>
                  <a:lnTo>
                    <a:pt x="1" y="504"/>
                  </a:lnTo>
                  <a:lnTo>
                    <a:pt x="3" y="497"/>
                  </a:lnTo>
                  <a:lnTo>
                    <a:pt x="7" y="491"/>
                  </a:lnTo>
                  <a:lnTo>
                    <a:pt x="11" y="488"/>
                  </a:lnTo>
                  <a:lnTo>
                    <a:pt x="15" y="484"/>
                  </a:lnTo>
                  <a:lnTo>
                    <a:pt x="21" y="481"/>
                  </a:lnTo>
                  <a:lnTo>
                    <a:pt x="29" y="478"/>
                  </a:lnTo>
                  <a:lnTo>
                    <a:pt x="30" y="490"/>
                  </a:lnTo>
                  <a:lnTo>
                    <a:pt x="31" y="502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37" name="Freeform 54"/>
            <p:cNvSpPr>
              <a:spLocks noEditPoints="1"/>
            </p:cNvSpPr>
            <p:nvPr/>
          </p:nvSpPr>
          <p:spPr bwMode="auto">
            <a:xfrm>
              <a:off x="5992" y="873"/>
              <a:ext cx="1377" cy="248"/>
            </a:xfrm>
            <a:custGeom>
              <a:avLst/>
              <a:gdLst>
                <a:gd name="T0" fmla="*/ 43 w 2753"/>
                <a:gd name="T1" fmla="*/ 8 h 496"/>
                <a:gd name="T2" fmla="*/ 42 w 2753"/>
                <a:gd name="T3" fmla="*/ 6 h 496"/>
                <a:gd name="T4" fmla="*/ 42 w 2753"/>
                <a:gd name="T5" fmla="*/ 7 h 496"/>
                <a:gd name="T6" fmla="*/ 42 w 2753"/>
                <a:gd name="T7" fmla="*/ 6 h 496"/>
                <a:gd name="T8" fmla="*/ 40 w 2753"/>
                <a:gd name="T9" fmla="*/ 7 h 496"/>
                <a:gd name="T10" fmla="*/ 40 w 2753"/>
                <a:gd name="T11" fmla="*/ 6 h 496"/>
                <a:gd name="T12" fmla="*/ 38 w 2753"/>
                <a:gd name="T13" fmla="*/ 8 h 496"/>
                <a:gd name="T14" fmla="*/ 35 w 2753"/>
                <a:gd name="T15" fmla="*/ 7 h 496"/>
                <a:gd name="T16" fmla="*/ 35 w 2753"/>
                <a:gd name="T17" fmla="*/ 6 h 496"/>
                <a:gd name="T18" fmla="*/ 35 w 2753"/>
                <a:gd name="T19" fmla="*/ 7 h 496"/>
                <a:gd name="T20" fmla="*/ 33 w 2753"/>
                <a:gd name="T21" fmla="*/ 6 h 496"/>
                <a:gd name="T22" fmla="*/ 33 w 2753"/>
                <a:gd name="T23" fmla="*/ 6 h 496"/>
                <a:gd name="T24" fmla="*/ 31 w 2753"/>
                <a:gd name="T25" fmla="*/ 6 h 496"/>
                <a:gd name="T26" fmla="*/ 32 w 2753"/>
                <a:gd name="T27" fmla="*/ 6 h 496"/>
                <a:gd name="T28" fmla="*/ 30 w 2753"/>
                <a:gd name="T29" fmla="*/ 7 h 496"/>
                <a:gd name="T30" fmla="*/ 30 w 2753"/>
                <a:gd name="T31" fmla="*/ 6 h 496"/>
                <a:gd name="T32" fmla="*/ 28 w 2753"/>
                <a:gd name="T33" fmla="*/ 7 h 496"/>
                <a:gd name="T34" fmla="*/ 27 w 2753"/>
                <a:gd name="T35" fmla="*/ 7 h 496"/>
                <a:gd name="T36" fmla="*/ 25 w 2753"/>
                <a:gd name="T37" fmla="*/ 6 h 496"/>
                <a:gd name="T38" fmla="*/ 26 w 2753"/>
                <a:gd name="T39" fmla="*/ 7 h 496"/>
                <a:gd name="T40" fmla="*/ 26 w 2753"/>
                <a:gd name="T41" fmla="*/ 6 h 496"/>
                <a:gd name="T42" fmla="*/ 23 w 2753"/>
                <a:gd name="T43" fmla="*/ 7 h 496"/>
                <a:gd name="T44" fmla="*/ 23 w 2753"/>
                <a:gd name="T45" fmla="*/ 6 h 496"/>
                <a:gd name="T46" fmla="*/ 22 w 2753"/>
                <a:gd name="T47" fmla="*/ 6 h 496"/>
                <a:gd name="T48" fmla="*/ 21 w 2753"/>
                <a:gd name="T49" fmla="*/ 6 h 496"/>
                <a:gd name="T50" fmla="*/ 20 w 2753"/>
                <a:gd name="T51" fmla="*/ 7 h 496"/>
                <a:gd name="T52" fmla="*/ 19 w 2753"/>
                <a:gd name="T53" fmla="*/ 6 h 496"/>
                <a:gd name="T54" fmla="*/ 18 w 2753"/>
                <a:gd name="T55" fmla="*/ 6 h 496"/>
                <a:gd name="T56" fmla="*/ 15 w 2753"/>
                <a:gd name="T57" fmla="*/ 8 h 496"/>
                <a:gd name="T58" fmla="*/ 17 w 2753"/>
                <a:gd name="T59" fmla="*/ 7 h 496"/>
                <a:gd name="T60" fmla="*/ 15 w 2753"/>
                <a:gd name="T61" fmla="*/ 6 h 496"/>
                <a:gd name="T62" fmla="*/ 12 w 2753"/>
                <a:gd name="T63" fmla="*/ 8 h 496"/>
                <a:gd name="T64" fmla="*/ 10 w 2753"/>
                <a:gd name="T65" fmla="*/ 7 h 496"/>
                <a:gd name="T66" fmla="*/ 10 w 2753"/>
                <a:gd name="T67" fmla="*/ 8 h 496"/>
                <a:gd name="T68" fmla="*/ 11 w 2753"/>
                <a:gd name="T69" fmla="*/ 7 h 496"/>
                <a:gd name="T70" fmla="*/ 8 w 2753"/>
                <a:gd name="T71" fmla="*/ 6 h 496"/>
                <a:gd name="T72" fmla="*/ 5 w 2753"/>
                <a:gd name="T73" fmla="*/ 7 h 496"/>
                <a:gd name="T74" fmla="*/ 5 w 2753"/>
                <a:gd name="T75" fmla="*/ 6 h 496"/>
                <a:gd name="T76" fmla="*/ 3 w 2753"/>
                <a:gd name="T77" fmla="*/ 7 h 496"/>
                <a:gd name="T78" fmla="*/ 1 w 2753"/>
                <a:gd name="T79" fmla="*/ 6 h 496"/>
                <a:gd name="T80" fmla="*/ 2 w 2753"/>
                <a:gd name="T81" fmla="*/ 7 h 496"/>
                <a:gd name="T82" fmla="*/ 33 w 2753"/>
                <a:gd name="T83" fmla="*/ 1 h 496"/>
                <a:gd name="T84" fmla="*/ 32 w 2753"/>
                <a:gd name="T85" fmla="*/ 2 h 496"/>
                <a:gd name="T86" fmla="*/ 31 w 2753"/>
                <a:gd name="T87" fmla="*/ 2 h 496"/>
                <a:gd name="T88" fmla="*/ 30 w 2753"/>
                <a:gd name="T89" fmla="*/ 1 h 496"/>
                <a:gd name="T90" fmla="*/ 30 w 2753"/>
                <a:gd name="T91" fmla="*/ 2 h 496"/>
                <a:gd name="T92" fmla="*/ 31 w 2753"/>
                <a:gd name="T93" fmla="*/ 2 h 496"/>
                <a:gd name="T94" fmla="*/ 26 w 2753"/>
                <a:gd name="T95" fmla="*/ 2 h 496"/>
                <a:gd name="T96" fmla="*/ 26 w 2753"/>
                <a:gd name="T97" fmla="*/ 3 h 496"/>
                <a:gd name="T98" fmla="*/ 26 w 2753"/>
                <a:gd name="T99" fmla="*/ 2 h 496"/>
                <a:gd name="T100" fmla="*/ 27 w 2753"/>
                <a:gd name="T101" fmla="*/ 2 h 496"/>
                <a:gd name="T102" fmla="*/ 23 w 2753"/>
                <a:gd name="T103" fmla="*/ 0 h 496"/>
                <a:gd name="T104" fmla="*/ 23 w 2753"/>
                <a:gd name="T105" fmla="*/ 3 h 496"/>
                <a:gd name="T106" fmla="*/ 24 w 2753"/>
                <a:gd name="T107" fmla="*/ 2 h 496"/>
                <a:gd name="T108" fmla="*/ 21 w 2753"/>
                <a:gd name="T109" fmla="*/ 2 h 496"/>
                <a:gd name="T110" fmla="*/ 21 w 2753"/>
                <a:gd name="T111" fmla="*/ 1 h 496"/>
                <a:gd name="T112" fmla="*/ 19 w 2753"/>
                <a:gd name="T113" fmla="*/ 2 h 496"/>
                <a:gd name="T114" fmla="*/ 18 w 2753"/>
                <a:gd name="T115" fmla="*/ 1 h 496"/>
                <a:gd name="T116" fmla="*/ 13 w 2753"/>
                <a:gd name="T117" fmla="*/ 3 h 496"/>
                <a:gd name="T118" fmla="*/ 13 w 2753"/>
                <a:gd name="T119" fmla="*/ 2 h 496"/>
                <a:gd name="T120" fmla="*/ 11 w 2753"/>
                <a:gd name="T121" fmla="*/ 1 h 496"/>
                <a:gd name="T122" fmla="*/ 12 w 2753"/>
                <a:gd name="T123" fmla="*/ 1 h 49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753"/>
                <a:gd name="T187" fmla="*/ 0 h 496"/>
                <a:gd name="T188" fmla="*/ 2753 w 2753"/>
                <a:gd name="T189" fmla="*/ 496 h 49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753" h="496">
                  <a:moveTo>
                    <a:pt x="2671" y="360"/>
                  </a:moveTo>
                  <a:lnTo>
                    <a:pt x="2671" y="347"/>
                  </a:lnTo>
                  <a:lnTo>
                    <a:pt x="2671" y="333"/>
                  </a:lnTo>
                  <a:lnTo>
                    <a:pt x="2681" y="333"/>
                  </a:lnTo>
                  <a:lnTo>
                    <a:pt x="2691" y="333"/>
                  </a:lnTo>
                  <a:lnTo>
                    <a:pt x="2693" y="314"/>
                  </a:lnTo>
                  <a:lnTo>
                    <a:pt x="2695" y="296"/>
                  </a:lnTo>
                  <a:lnTo>
                    <a:pt x="2710" y="295"/>
                  </a:lnTo>
                  <a:lnTo>
                    <a:pt x="2725" y="294"/>
                  </a:lnTo>
                  <a:lnTo>
                    <a:pt x="2725" y="300"/>
                  </a:lnTo>
                  <a:lnTo>
                    <a:pt x="2725" y="313"/>
                  </a:lnTo>
                  <a:lnTo>
                    <a:pt x="2725" y="327"/>
                  </a:lnTo>
                  <a:lnTo>
                    <a:pt x="2725" y="333"/>
                  </a:lnTo>
                  <a:lnTo>
                    <a:pt x="2739" y="333"/>
                  </a:lnTo>
                  <a:lnTo>
                    <a:pt x="2752" y="333"/>
                  </a:lnTo>
                  <a:lnTo>
                    <a:pt x="2752" y="347"/>
                  </a:lnTo>
                  <a:lnTo>
                    <a:pt x="2752" y="360"/>
                  </a:lnTo>
                  <a:lnTo>
                    <a:pt x="2739" y="360"/>
                  </a:lnTo>
                  <a:lnTo>
                    <a:pt x="2725" y="360"/>
                  </a:lnTo>
                  <a:lnTo>
                    <a:pt x="2725" y="369"/>
                  </a:lnTo>
                  <a:lnTo>
                    <a:pt x="2725" y="385"/>
                  </a:lnTo>
                  <a:lnTo>
                    <a:pt x="2725" y="402"/>
                  </a:lnTo>
                  <a:lnTo>
                    <a:pt x="2725" y="409"/>
                  </a:lnTo>
                  <a:lnTo>
                    <a:pt x="2725" y="418"/>
                  </a:lnTo>
                  <a:lnTo>
                    <a:pt x="2728" y="425"/>
                  </a:lnTo>
                  <a:lnTo>
                    <a:pt x="2730" y="427"/>
                  </a:lnTo>
                  <a:lnTo>
                    <a:pt x="2733" y="428"/>
                  </a:lnTo>
                  <a:lnTo>
                    <a:pt x="2737" y="428"/>
                  </a:lnTo>
                  <a:lnTo>
                    <a:pt x="2742" y="428"/>
                  </a:lnTo>
                  <a:lnTo>
                    <a:pt x="2748" y="428"/>
                  </a:lnTo>
                  <a:lnTo>
                    <a:pt x="2753" y="428"/>
                  </a:lnTo>
                  <a:lnTo>
                    <a:pt x="2753" y="441"/>
                  </a:lnTo>
                  <a:lnTo>
                    <a:pt x="2753" y="455"/>
                  </a:lnTo>
                  <a:lnTo>
                    <a:pt x="2752" y="455"/>
                  </a:lnTo>
                  <a:lnTo>
                    <a:pt x="2751" y="455"/>
                  </a:lnTo>
                  <a:lnTo>
                    <a:pt x="2741" y="456"/>
                  </a:lnTo>
                  <a:lnTo>
                    <a:pt x="2731" y="457"/>
                  </a:lnTo>
                  <a:lnTo>
                    <a:pt x="2723" y="457"/>
                  </a:lnTo>
                  <a:lnTo>
                    <a:pt x="2714" y="456"/>
                  </a:lnTo>
                  <a:lnTo>
                    <a:pt x="2707" y="454"/>
                  </a:lnTo>
                  <a:lnTo>
                    <a:pt x="2700" y="449"/>
                  </a:lnTo>
                  <a:lnTo>
                    <a:pt x="2696" y="446"/>
                  </a:lnTo>
                  <a:lnTo>
                    <a:pt x="2694" y="443"/>
                  </a:lnTo>
                  <a:lnTo>
                    <a:pt x="2693" y="438"/>
                  </a:lnTo>
                  <a:lnTo>
                    <a:pt x="2691" y="433"/>
                  </a:lnTo>
                  <a:lnTo>
                    <a:pt x="2690" y="423"/>
                  </a:lnTo>
                  <a:lnTo>
                    <a:pt x="2690" y="415"/>
                  </a:lnTo>
                  <a:lnTo>
                    <a:pt x="2690" y="406"/>
                  </a:lnTo>
                  <a:lnTo>
                    <a:pt x="2690" y="387"/>
                  </a:lnTo>
                  <a:lnTo>
                    <a:pt x="2690" y="369"/>
                  </a:lnTo>
                  <a:lnTo>
                    <a:pt x="2690" y="360"/>
                  </a:lnTo>
                  <a:lnTo>
                    <a:pt x="2681" y="360"/>
                  </a:lnTo>
                  <a:lnTo>
                    <a:pt x="2671" y="360"/>
                  </a:lnTo>
                  <a:close/>
                  <a:moveTo>
                    <a:pt x="2630" y="369"/>
                  </a:moveTo>
                  <a:lnTo>
                    <a:pt x="2629" y="365"/>
                  </a:lnTo>
                  <a:lnTo>
                    <a:pt x="2627" y="362"/>
                  </a:lnTo>
                  <a:lnTo>
                    <a:pt x="2625" y="359"/>
                  </a:lnTo>
                  <a:lnTo>
                    <a:pt x="2621" y="357"/>
                  </a:lnTo>
                  <a:lnTo>
                    <a:pt x="2614" y="354"/>
                  </a:lnTo>
                  <a:lnTo>
                    <a:pt x="2607" y="353"/>
                  </a:lnTo>
                  <a:lnTo>
                    <a:pt x="2601" y="353"/>
                  </a:lnTo>
                  <a:lnTo>
                    <a:pt x="2595" y="356"/>
                  </a:lnTo>
                  <a:lnTo>
                    <a:pt x="2592" y="357"/>
                  </a:lnTo>
                  <a:lnTo>
                    <a:pt x="2590" y="358"/>
                  </a:lnTo>
                  <a:lnTo>
                    <a:pt x="2589" y="360"/>
                  </a:lnTo>
                  <a:lnTo>
                    <a:pt x="2589" y="364"/>
                  </a:lnTo>
                  <a:lnTo>
                    <a:pt x="2589" y="368"/>
                  </a:lnTo>
                  <a:lnTo>
                    <a:pt x="2591" y="370"/>
                  </a:lnTo>
                  <a:lnTo>
                    <a:pt x="2595" y="373"/>
                  </a:lnTo>
                  <a:lnTo>
                    <a:pt x="2600" y="374"/>
                  </a:lnTo>
                  <a:lnTo>
                    <a:pt x="2612" y="376"/>
                  </a:lnTo>
                  <a:lnTo>
                    <a:pt x="2625" y="377"/>
                  </a:lnTo>
                  <a:lnTo>
                    <a:pt x="2631" y="379"/>
                  </a:lnTo>
                  <a:lnTo>
                    <a:pt x="2638" y="381"/>
                  </a:lnTo>
                  <a:lnTo>
                    <a:pt x="2644" y="383"/>
                  </a:lnTo>
                  <a:lnTo>
                    <a:pt x="2650" y="387"/>
                  </a:lnTo>
                  <a:lnTo>
                    <a:pt x="2655" y="392"/>
                  </a:lnTo>
                  <a:lnTo>
                    <a:pt x="2659" y="399"/>
                  </a:lnTo>
                  <a:lnTo>
                    <a:pt x="2660" y="406"/>
                  </a:lnTo>
                  <a:lnTo>
                    <a:pt x="2661" y="416"/>
                  </a:lnTo>
                  <a:lnTo>
                    <a:pt x="2660" y="425"/>
                  </a:lnTo>
                  <a:lnTo>
                    <a:pt x="2658" y="433"/>
                  </a:lnTo>
                  <a:lnTo>
                    <a:pt x="2652" y="441"/>
                  </a:lnTo>
                  <a:lnTo>
                    <a:pt x="2646" y="448"/>
                  </a:lnTo>
                  <a:lnTo>
                    <a:pt x="2636" y="452"/>
                  </a:lnTo>
                  <a:lnTo>
                    <a:pt x="2627" y="455"/>
                  </a:lnTo>
                  <a:lnTo>
                    <a:pt x="2618" y="457"/>
                  </a:lnTo>
                  <a:lnTo>
                    <a:pt x="2607" y="457"/>
                  </a:lnTo>
                  <a:lnTo>
                    <a:pt x="2599" y="457"/>
                  </a:lnTo>
                  <a:lnTo>
                    <a:pt x="2589" y="456"/>
                  </a:lnTo>
                  <a:lnTo>
                    <a:pt x="2580" y="454"/>
                  </a:lnTo>
                  <a:lnTo>
                    <a:pt x="2572" y="450"/>
                  </a:lnTo>
                  <a:lnTo>
                    <a:pt x="2566" y="445"/>
                  </a:lnTo>
                  <a:lnTo>
                    <a:pt x="2560" y="438"/>
                  </a:lnTo>
                  <a:lnTo>
                    <a:pt x="2555" y="431"/>
                  </a:lnTo>
                  <a:lnTo>
                    <a:pt x="2551" y="421"/>
                  </a:lnTo>
                  <a:lnTo>
                    <a:pt x="2567" y="418"/>
                  </a:lnTo>
                  <a:lnTo>
                    <a:pt x="2582" y="417"/>
                  </a:lnTo>
                  <a:lnTo>
                    <a:pt x="2584" y="421"/>
                  </a:lnTo>
                  <a:lnTo>
                    <a:pt x="2585" y="425"/>
                  </a:lnTo>
                  <a:lnTo>
                    <a:pt x="2589" y="427"/>
                  </a:lnTo>
                  <a:lnTo>
                    <a:pt x="2592" y="429"/>
                  </a:lnTo>
                  <a:lnTo>
                    <a:pt x="2601" y="433"/>
                  </a:lnTo>
                  <a:lnTo>
                    <a:pt x="2609" y="433"/>
                  </a:lnTo>
                  <a:lnTo>
                    <a:pt x="2615" y="433"/>
                  </a:lnTo>
                  <a:lnTo>
                    <a:pt x="2623" y="431"/>
                  </a:lnTo>
                  <a:lnTo>
                    <a:pt x="2625" y="429"/>
                  </a:lnTo>
                  <a:lnTo>
                    <a:pt x="2627" y="427"/>
                  </a:lnTo>
                  <a:lnTo>
                    <a:pt x="2630" y="425"/>
                  </a:lnTo>
                  <a:lnTo>
                    <a:pt x="2630" y="422"/>
                  </a:lnTo>
                  <a:lnTo>
                    <a:pt x="2630" y="418"/>
                  </a:lnTo>
                  <a:lnTo>
                    <a:pt x="2629" y="417"/>
                  </a:lnTo>
                  <a:lnTo>
                    <a:pt x="2627" y="415"/>
                  </a:lnTo>
                  <a:lnTo>
                    <a:pt x="2626" y="414"/>
                  </a:lnTo>
                  <a:lnTo>
                    <a:pt x="2621" y="412"/>
                  </a:lnTo>
                  <a:lnTo>
                    <a:pt x="2617" y="411"/>
                  </a:lnTo>
                  <a:lnTo>
                    <a:pt x="2608" y="410"/>
                  </a:lnTo>
                  <a:lnTo>
                    <a:pt x="2599" y="409"/>
                  </a:lnTo>
                  <a:lnTo>
                    <a:pt x="2588" y="406"/>
                  </a:lnTo>
                  <a:lnTo>
                    <a:pt x="2580" y="404"/>
                  </a:lnTo>
                  <a:lnTo>
                    <a:pt x="2576" y="402"/>
                  </a:lnTo>
                  <a:lnTo>
                    <a:pt x="2571" y="399"/>
                  </a:lnTo>
                  <a:lnTo>
                    <a:pt x="2567" y="395"/>
                  </a:lnTo>
                  <a:lnTo>
                    <a:pt x="2563" y="392"/>
                  </a:lnTo>
                  <a:lnTo>
                    <a:pt x="2560" y="387"/>
                  </a:lnTo>
                  <a:lnTo>
                    <a:pt x="2559" y="382"/>
                  </a:lnTo>
                  <a:lnTo>
                    <a:pt x="2557" y="377"/>
                  </a:lnTo>
                  <a:lnTo>
                    <a:pt x="2556" y="371"/>
                  </a:lnTo>
                  <a:lnTo>
                    <a:pt x="2556" y="366"/>
                  </a:lnTo>
                  <a:lnTo>
                    <a:pt x="2557" y="360"/>
                  </a:lnTo>
                  <a:lnTo>
                    <a:pt x="2559" y="357"/>
                  </a:lnTo>
                  <a:lnTo>
                    <a:pt x="2561" y="352"/>
                  </a:lnTo>
                  <a:lnTo>
                    <a:pt x="2566" y="345"/>
                  </a:lnTo>
                  <a:lnTo>
                    <a:pt x="2573" y="340"/>
                  </a:lnTo>
                  <a:lnTo>
                    <a:pt x="2580" y="335"/>
                  </a:lnTo>
                  <a:lnTo>
                    <a:pt x="2590" y="333"/>
                  </a:lnTo>
                  <a:lnTo>
                    <a:pt x="2599" y="331"/>
                  </a:lnTo>
                  <a:lnTo>
                    <a:pt x="2608" y="330"/>
                  </a:lnTo>
                  <a:lnTo>
                    <a:pt x="2617" y="331"/>
                  </a:lnTo>
                  <a:lnTo>
                    <a:pt x="2625" y="333"/>
                  </a:lnTo>
                  <a:lnTo>
                    <a:pt x="2632" y="335"/>
                  </a:lnTo>
                  <a:lnTo>
                    <a:pt x="2638" y="337"/>
                  </a:lnTo>
                  <a:lnTo>
                    <a:pt x="2644" y="342"/>
                  </a:lnTo>
                  <a:lnTo>
                    <a:pt x="2649" y="348"/>
                  </a:lnTo>
                  <a:lnTo>
                    <a:pt x="2653" y="354"/>
                  </a:lnTo>
                  <a:lnTo>
                    <a:pt x="2656" y="363"/>
                  </a:lnTo>
                  <a:lnTo>
                    <a:pt x="2643" y="366"/>
                  </a:lnTo>
                  <a:lnTo>
                    <a:pt x="2630" y="369"/>
                  </a:lnTo>
                  <a:close/>
                  <a:moveTo>
                    <a:pt x="2464" y="389"/>
                  </a:moveTo>
                  <a:lnTo>
                    <a:pt x="2464" y="403"/>
                  </a:lnTo>
                  <a:lnTo>
                    <a:pt x="2467" y="417"/>
                  </a:lnTo>
                  <a:lnTo>
                    <a:pt x="2469" y="423"/>
                  </a:lnTo>
                  <a:lnTo>
                    <a:pt x="2473" y="429"/>
                  </a:lnTo>
                  <a:lnTo>
                    <a:pt x="2475" y="431"/>
                  </a:lnTo>
                  <a:lnTo>
                    <a:pt x="2478" y="432"/>
                  </a:lnTo>
                  <a:lnTo>
                    <a:pt x="2480" y="433"/>
                  </a:lnTo>
                  <a:lnTo>
                    <a:pt x="2484" y="434"/>
                  </a:lnTo>
                  <a:lnTo>
                    <a:pt x="2491" y="433"/>
                  </a:lnTo>
                  <a:lnTo>
                    <a:pt x="2496" y="429"/>
                  </a:lnTo>
                  <a:lnTo>
                    <a:pt x="2499" y="426"/>
                  </a:lnTo>
                  <a:lnTo>
                    <a:pt x="2502" y="420"/>
                  </a:lnTo>
                  <a:lnTo>
                    <a:pt x="2504" y="408"/>
                  </a:lnTo>
                  <a:lnTo>
                    <a:pt x="2506" y="395"/>
                  </a:lnTo>
                  <a:lnTo>
                    <a:pt x="2504" y="387"/>
                  </a:lnTo>
                  <a:lnTo>
                    <a:pt x="2504" y="380"/>
                  </a:lnTo>
                  <a:lnTo>
                    <a:pt x="2503" y="373"/>
                  </a:lnTo>
                  <a:lnTo>
                    <a:pt x="2501" y="365"/>
                  </a:lnTo>
                  <a:lnTo>
                    <a:pt x="2498" y="359"/>
                  </a:lnTo>
                  <a:lnTo>
                    <a:pt x="2495" y="357"/>
                  </a:lnTo>
                  <a:lnTo>
                    <a:pt x="2490" y="354"/>
                  </a:lnTo>
                  <a:lnTo>
                    <a:pt x="2484" y="353"/>
                  </a:lnTo>
                  <a:lnTo>
                    <a:pt x="2478" y="354"/>
                  </a:lnTo>
                  <a:lnTo>
                    <a:pt x="2473" y="358"/>
                  </a:lnTo>
                  <a:lnTo>
                    <a:pt x="2469" y="362"/>
                  </a:lnTo>
                  <a:lnTo>
                    <a:pt x="2467" y="366"/>
                  </a:lnTo>
                  <a:lnTo>
                    <a:pt x="2464" y="379"/>
                  </a:lnTo>
                  <a:lnTo>
                    <a:pt x="2464" y="389"/>
                  </a:lnTo>
                  <a:close/>
                  <a:moveTo>
                    <a:pt x="2543" y="394"/>
                  </a:moveTo>
                  <a:lnTo>
                    <a:pt x="2542" y="408"/>
                  </a:lnTo>
                  <a:lnTo>
                    <a:pt x="2539" y="420"/>
                  </a:lnTo>
                  <a:lnTo>
                    <a:pt x="2533" y="429"/>
                  </a:lnTo>
                  <a:lnTo>
                    <a:pt x="2527" y="439"/>
                  </a:lnTo>
                  <a:lnTo>
                    <a:pt x="2522" y="443"/>
                  </a:lnTo>
                  <a:lnTo>
                    <a:pt x="2519" y="446"/>
                  </a:lnTo>
                  <a:lnTo>
                    <a:pt x="2514" y="450"/>
                  </a:lnTo>
                  <a:lnTo>
                    <a:pt x="2508" y="452"/>
                  </a:lnTo>
                  <a:lnTo>
                    <a:pt x="2503" y="455"/>
                  </a:lnTo>
                  <a:lnTo>
                    <a:pt x="2497" y="456"/>
                  </a:lnTo>
                  <a:lnTo>
                    <a:pt x="2491" y="457"/>
                  </a:lnTo>
                  <a:lnTo>
                    <a:pt x="2484" y="457"/>
                  </a:lnTo>
                  <a:lnTo>
                    <a:pt x="2478" y="457"/>
                  </a:lnTo>
                  <a:lnTo>
                    <a:pt x="2471" y="456"/>
                  </a:lnTo>
                  <a:lnTo>
                    <a:pt x="2464" y="455"/>
                  </a:lnTo>
                  <a:lnTo>
                    <a:pt x="2460" y="452"/>
                  </a:lnTo>
                  <a:lnTo>
                    <a:pt x="2454" y="450"/>
                  </a:lnTo>
                  <a:lnTo>
                    <a:pt x="2450" y="446"/>
                  </a:lnTo>
                  <a:lnTo>
                    <a:pt x="2445" y="443"/>
                  </a:lnTo>
                  <a:lnTo>
                    <a:pt x="2442" y="439"/>
                  </a:lnTo>
                  <a:lnTo>
                    <a:pt x="2434" y="429"/>
                  </a:lnTo>
                  <a:lnTo>
                    <a:pt x="2431" y="418"/>
                  </a:lnTo>
                  <a:lnTo>
                    <a:pt x="2427" y="406"/>
                  </a:lnTo>
                  <a:lnTo>
                    <a:pt x="2427" y="393"/>
                  </a:lnTo>
                  <a:lnTo>
                    <a:pt x="2427" y="381"/>
                  </a:lnTo>
                  <a:lnTo>
                    <a:pt x="2431" y="369"/>
                  </a:lnTo>
                  <a:lnTo>
                    <a:pt x="2434" y="358"/>
                  </a:lnTo>
                  <a:lnTo>
                    <a:pt x="2442" y="348"/>
                  </a:lnTo>
                  <a:lnTo>
                    <a:pt x="2445" y="345"/>
                  </a:lnTo>
                  <a:lnTo>
                    <a:pt x="2450" y="341"/>
                  </a:lnTo>
                  <a:lnTo>
                    <a:pt x="2455" y="337"/>
                  </a:lnTo>
                  <a:lnTo>
                    <a:pt x="2460" y="335"/>
                  </a:lnTo>
                  <a:lnTo>
                    <a:pt x="2464" y="334"/>
                  </a:lnTo>
                  <a:lnTo>
                    <a:pt x="2471" y="331"/>
                  </a:lnTo>
                  <a:lnTo>
                    <a:pt x="2478" y="330"/>
                  </a:lnTo>
                  <a:lnTo>
                    <a:pt x="2484" y="330"/>
                  </a:lnTo>
                  <a:lnTo>
                    <a:pt x="2491" y="331"/>
                  </a:lnTo>
                  <a:lnTo>
                    <a:pt x="2497" y="331"/>
                  </a:lnTo>
                  <a:lnTo>
                    <a:pt x="2504" y="334"/>
                  </a:lnTo>
                  <a:lnTo>
                    <a:pt x="2509" y="335"/>
                  </a:lnTo>
                  <a:lnTo>
                    <a:pt x="2515" y="339"/>
                  </a:lnTo>
                  <a:lnTo>
                    <a:pt x="2520" y="341"/>
                  </a:lnTo>
                  <a:lnTo>
                    <a:pt x="2524" y="345"/>
                  </a:lnTo>
                  <a:lnTo>
                    <a:pt x="2527" y="350"/>
                  </a:lnTo>
                  <a:lnTo>
                    <a:pt x="2535" y="358"/>
                  </a:lnTo>
                  <a:lnTo>
                    <a:pt x="2539" y="370"/>
                  </a:lnTo>
                  <a:lnTo>
                    <a:pt x="2542" y="382"/>
                  </a:lnTo>
                  <a:lnTo>
                    <a:pt x="2543" y="394"/>
                  </a:lnTo>
                  <a:close/>
                  <a:moveTo>
                    <a:pt x="2336" y="333"/>
                  </a:moveTo>
                  <a:lnTo>
                    <a:pt x="2336" y="343"/>
                  </a:lnTo>
                  <a:lnTo>
                    <a:pt x="2336" y="353"/>
                  </a:lnTo>
                  <a:lnTo>
                    <a:pt x="2339" y="348"/>
                  </a:lnTo>
                  <a:lnTo>
                    <a:pt x="2343" y="343"/>
                  </a:lnTo>
                  <a:lnTo>
                    <a:pt x="2346" y="340"/>
                  </a:lnTo>
                  <a:lnTo>
                    <a:pt x="2350" y="336"/>
                  </a:lnTo>
                  <a:lnTo>
                    <a:pt x="2355" y="334"/>
                  </a:lnTo>
                  <a:lnTo>
                    <a:pt x="2359" y="331"/>
                  </a:lnTo>
                  <a:lnTo>
                    <a:pt x="2365" y="331"/>
                  </a:lnTo>
                  <a:lnTo>
                    <a:pt x="2372" y="330"/>
                  </a:lnTo>
                  <a:lnTo>
                    <a:pt x="2380" y="331"/>
                  </a:lnTo>
                  <a:lnTo>
                    <a:pt x="2388" y="334"/>
                  </a:lnTo>
                  <a:lnTo>
                    <a:pt x="2396" y="337"/>
                  </a:lnTo>
                  <a:lnTo>
                    <a:pt x="2402" y="343"/>
                  </a:lnTo>
                  <a:lnTo>
                    <a:pt x="2405" y="352"/>
                  </a:lnTo>
                  <a:lnTo>
                    <a:pt x="2408" y="360"/>
                  </a:lnTo>
                  <a:lnTo>
                    <a:pt x="2408" y="370"/>
                  </a:lnTo>
                  <a:lnTo>
                    <a:pt x="2408" y="380"/>
                  </a:lnTo>
                  <a:lnTo>
                    <a:pt x="2408" y="391"/>
                  </a:lnTo>
                  <a:lnTo>
                    <a:pt x="2408" y="417"/>
                  </a:lnTo>
                  <a:lnTo>
                    <a:pt x="2408" y="443"/>
                  </a:lnTo>
                  <a:lnTo>
                    <a:pt x="2408" y="455"/>
                  </a:lnTo>
                  <a:lnTo>
                    <a:pt x="2391" y="455"/>
                  </a:lnTo>
                  <a:lnTo>
                    <a:pt x="2373" y="455"/>
                  </a:lnTo>
                  <a:lnTo>
                    <a:pt x="2373" y="445"/>
                  </a:lnTo>
                  <a:lnTo>
                    <a:pt x="2373" y="422"/>
                  </a:lnTo>
                  <a:lnTo>
                    <a:pt x="2373" y="399"/>
                  </a:lnTo>
                  <a:lnTo>
                    <a:pt x="2373" y="389"/>
                  </a:lnTo>
                  <a:lnTo>
                    <a:pt x="2373" y="380"/>
                  </a:lnTo>
                  <a:lnTo>
                    <a:pt x="2372" y="369"/>
                  </a:lnTo>
                  <a:lnTo>
                    <a:pt x="2369" y="365"/>
                  </a:lnTo>
                  <a:lnTo>
                    <a:pt x="2367" y="362"/>
                  </a:lnTo>
                  <a:lnTo>
                    <a:pt x="2363" y="359"/>
                  </a:lnTo>
                  <a:lnTo>
                    <a:pt x="2357" y="358"/>
                  </a:lnTo>
                  <a:lnTo>
                    <a:pt x="2352" y="359"/>
                  </a:lnTo>
                  <a:lnTo>
                    <a:pt x="2349" y="360"/>
                  </a:lnTo>
                  <a:lnTo>
                    <a:pt x="2345" y="364"/>
                  </a:lnTo>
                  <a:lnTo>
                    <a:pt x="2341" y="368"/>
                  </a:lnTo>
                  <a:lnTo>
                    <a:pt x="2340" y="373"/>
                  </a:lnTo>
                  <a:lnTo>
                    <a:pt x="2339" y="379"/>
                  </a:lnTo>
                  <a:lnTo>
                    <a:pt x="2338" y="383"/>
                  </a:lnTo>
                  <a:lnTo>
                    <a:pt x="2338" y="389"/>
                  </a:lnTo>
                  <a:lnTo>
                    <a:pt x="2338" y="399"/>
                  </a:lnTo>
                  <a:lnTo>
                    <a:pt x="2338" y="422"/>
                  </a:lnTo>
                  <a:lnTo>
                    <a:pt x="2338" y="445"/>
                  </a:lnTo>
                  <a:lnTo>
                    <a:pt x="2338" y="455"/>
                  </a:lnTo>
                  <a:lnTo>
                    <a:pt x="2321" y="455"/>
                  </a:lnTo>
                  <a:lnTo>
                    <a:pt x="2303" y="455"/>
                  </a:lnTo>
                  <a:lnTo>
                    <a:pt x="2303" y="435"/>
                  </a:lnTo>
                  <a:lnTo>
                    <a:pt x="2303" y="394"/>
                  </a:lnTo>
                  <a:lnTo>
                    <a:pt x="2303" y="352"/>
                  </a:lnTo>
                  <a:lnTo>
                    <a:pt x="2303" y="333"/>
                  </a:lnTo>
                  <a:lnTo>
                    <a:pt x="2320" y="333"/>
                  </a:lnTo>
                  <a:lnTo>
                    <a:pt x="2336" y="333"/>
                  </a:lnTo>
                  <a:close/>
                  <a:moveTo>
                    <a:pt x="2211" y="398"/>
                  </a:moveTo>
                  <a:lnTo>
                    <a:pt x="2210" y="404"/>
                  </a:lnTo>
                  <a:lnTo>
                    <a:pt x="2211" y="411"/>
                  </a:lnTo>
                  <a:lnTo>
                    <a:pt x="2211" y="417"/>
                  </a:lnTo>
                  <a:lnTo>
                    <a:pt x="2213" y="423"/>
                  </a:lnTo>
                  <a:lnTo>
                    <a:pt x="2217" y="427"/>
                  </a:lnTo>
                  <a:lnTo>
                    <a:pt x="2221" y="429"/>
                  </a:lnTo>
                  <a:lnTo>
                    <a:pt x="2225" y="432"/>
                  </a:lnTo>
                  <a:lnTo>
                    <a:pt x="2229" y="432"/>
                  </a:lnTo>
                  <a:lnTo>
                    <a:pt x="2233" y="432"/>
                  </a:lnTo>
                  <a:lnTo>
                    <a:pt x="2235" y="431"/>
                  </a:lnTo>
                  <a:lnTo>
                    <a:pt x="2237" y="429"/>
                  </a:lnTo>
                  <a:lnTo>
                    <a:pt x="2240" y="428"/>
                  </a:lnTo>
                  <a:lnTo>
                    <a:pt x="2244" y="423"/>
                  </a:lnTo>
                  <a:lnTo>
                    <a:pt x="2246" y="417"/>
                  </a:lnTo>
                  <a:lnTo>
                    <a:pt x="2248" y="404"/>
                  </a:lnTo>
                  <a:lnTo>
                    <a:pt x="2248" y="393"/>
                  </a:lnTo>
                  <a:lnTo>
                    <a:pt x="2248" y="382"/>
                  </a:lnTo>
                  <a:lnTo>
                    <a:pt x="2246" y="370"/>
                  </a:lnTo>
                  <a:lnTo>
                    <a:pt x="2244" y="364"/>
                  </a:lnTo>
                  <a:lnTo>
                    <a:pt x="2240" y="359"/>
                  </a:lnTo>
                  <a:lnTo>
                    <a:pt x="2235" y="357"/>
                  </a:lnTo>
                  <a:lnTo>
                    <a:pt x="2230" y="356"/>
                  </a:lnTo>
                  <a:lnTo>
                    <a:pt x="2224" y="356"/>
                  </a:lnTo>
                  <a:lnTo>
                    <a:pt x="2221" y="358"/>
                  </a:lnTo>
                  <a:lnTo>
                    <a:pt x="2217" y="362"/>
                  </a:lnTo>
                  <a:lnTo>
                    <a:pt x="2213" y="365"/>
                  </a:lnTo>
                  <a:lnTo>
                    <a:pt x="2212" y="370"/>
                  </a:lnTo>
                  <a:lnTo>
                    <a:pt x="2211" y="376"/>
                  </a:lnTo>
                  <a:lnTo>
                    <a:pt x="2211" y="381"/>
                  </a:lnTo>
                  <a:lnTo>
                    <a:pt x="2211" y="386"/>
                  </a:lnTo>
                  <a:lnTo>
                    <a:pt x="2211" y="392"/>
                  </a:lnTo>
                  <a:lnTo>
                    <a:pt x="2211" y="398"/>
                  </a:lnTo>
                  <a:close/>
                  <a:moveTo>
                    <a:pt x="2208" y="333"/>
                  </a:moveTo>
                  <a:lnTo>
                    <a:pt x="2208" y="342"/>
                  </a:lnTo>
                  <a:lnTo>
                    <a:pt x="2208" y="351"/>
                  </a:lnTo>
                  <a:lnTo>
                    <a:pt x="2211" y="346"/>
                  </a:lnTo>
                  <a:lnTo>
                    <a:pt x="2215" y="342"/>
                  </a:lnTo>
                  <a:lnTo>
                    <a:pt x="2217" y="339"/>
                  </a:lnTo>
                  <a:lnTo>
                    <a:pt x="2221" y="335"/>
                  </a:lnTo>
                  <a:lnTo>
                    <a:pt x="2225" y="334"/>
                  </a:lnTo>
                  <a:lnTo>
                    <a:pt x="2230" y="331"/>
                  </a:lnTo>
                  <a:lnTo>
                    <a:pt x="2235" y="331"/>
                  </a:lnTo>
                  <a:lnTo>
                    <a:pt x="2240" y="330"/>
                  </a:lnTo>
                  <a:lnTo>
                    <a:pt x="2246" y="331"/>
                  </a:lnTo>
                  <a:lnTo>
                    <a:pt x="2252" y="331"/>
                  </a:lnTo>
                  <a:lnTo>
                    <a:pt x="2257" y="334"/>
                  </a:lnTo>
                  <a:lnTo>
                    <a:pt x="2262" y="336"/>
                  </a:lnTo>
                  <a:lnTo>
                    <a:pt x="2265" y="339"/>
                  </a:lnTo>
                  <a:lnTo>
                    <a:pt x="2269" y="342"/>
                  </a:lnTo>
                  <a:lnTo>
                    <a:pt x="2272" y="347"/>
                  </a:lnTo>
                  <a:lnTo>
                    <a:pt x="2276" y="352"/>
                  </a:lnTo>
                  <a:lnTo>
                    <a:pt x="2281" y="362"/>
                  </a:lnTo>
                  <a:lnTo>
                    <a:pt x="2283" y="373"/>
                  </a:lnTo>
                  <a:lnTo>
                    <a:pt x="2285" y="383"/>
                  </a:lnTo>
                  <a:lnTo>
                    <a:pt x="2286" y="394"/>
                  </a:lnTo>
                  <a:lnTo>
                    <a:pt x="2285" y="405"/>
                  </a:lnTo>
                  <a:lnTo>
                    <a:pt x="2283" y="416"/>
                  </a:lnTo>
                  <a:lnTo>
                    <a:pt x="2280" y="427"/>
                  </a:lnTo>
                  <a:lnTo>
                    <a:pt x="2275" y="437"/>
                  </a:lnTo>
                  <a:lnTo>
                    <a:pt x="2272" y="441"/>
                  </a:lnTo>
                  <a:lnTo>
                    <a:pt x="2269" y="445"/>
                  </a:lnTo>
                  <a:lnTo>
                    <a:pt x="2265" y="449"/>
                  </a:lnTo>
                  <a:lnTo>
                    <a:pt x="2262" y="451"/>
                  </a:lnTo>
                  <a:lnTo>
                    <a:pt x="2257" y="454"/>
                  </a:lnTo>
                  <a:lnTo>
                    <a:pt x="2251" y="456"/>
                  </a:lnTo>
                  <a:lnTo>
                    <a:pt x="2245" y="457"/>
                  </a:lnTo>
                  <a:lnTo>
                    <a:pt x="2239" y="457"/>
                  </a:lnTo>
                  <a:lnTo>
                    <a:pt x="2230" y="456"/>
                  </a:lnTo>
                  <a:lnTo>
                    <a:pt x="2222" y="454"/>
                  </a:lnTo>
                  <a:lnTo>
                    <a:pt x="2218" y="451"/>
                  </a:lnTo>
                  <a:lnTo>
                    <a:pt x="2216" y="449"/>
                  </a:lnTo>
                  <a:lnTo>
                    <a:pt x="2213" y="445"/>
                  </a:lnTo>
                  <a:lnTo>
                    <a:pt x="2211" y="441"/>
                  </a:lnTo>
                  <a:lnTo>
                    <a:pt x="2211" y="450"/>
                  </a:lnTo>
                  <a:lnTo>
                    <a:pt x="2211" y="468"/>
                  </a:lnTo>
                  <a:lnTo>
                    <a:pt x="2211" y="487"/>
                  </a:lnTo>
                  <a:lnTo>
                    <a:pt x="2211" y="496"/>
                  </a:lnTo>
                  <a:lnTo>
                    <a:pt x="2193" y="496"/>
                  </a:lnTo>
                  <a:lnTo>
                    <a:pt x="2175" y="496"/>
                  </a:lnTo>
                  <a:lnTo>
                    <a:pt x="2175" y="470"/>
                  </a:lnTo>
                  <a:lnTo>
                    <a:pt x="2175" y="415"/>
                  </a:lnTo>
                  <a:lnTo>
                    <a:pt x="2175" y="358"/>
                  </a:lnTo>
                  <a:lnTo>
                    <a:pt x="2175" y="333"/>
                  </a:lnTo>
                  <a:lnTo>
                    <a:pt x="2192" y="333"/>
                  </a:lnTo>
                  <a:lnTo>
                    <a:pt x="2208" y="333"/>
                  </a:lnTo>
                  <a:close/>
                  <a:moveTo>
                    <a:pt x="2076" y="389"/>
                  </a:moveTo>
                  <a:lnTo>
                    <a:pt x="2077" y="403"/>
                  </a:lnTo>
                  <a:lnTo>
                    <a:pt x="2078" y="417"/>
                  </a:lnTo>
                  <a:lnTo>
                    <a:pt x="2080" y="423"/>
                  </a:lnTo>
                  <a:lnTo>
                    <a:pt x="2084" y="429"/>
                  </a:lnTo>
                  <a:lnTo>
                    <a:pt x="2087" y="431"/>
                  </a:lnTo>
                  <a:lnTo>
                    <a:pt x="2089" y="432"/>
                  </a:lnTo>
                  <a:lnTo>
                    <a:pt x="2093" y="433"/>
                  </a:lnTo>
                  <a:lnTo>
                    <a:pt x="2096" y="434"/>
                  </a:lnTo>
                  <a:lnTo>
                    <a:pt x="2102" y="433"/>
                  </a:lnTo>
                  <a:lnTo>
                    <a:pt x="2108" y="429"/>
                  </a:lnTo>
                  <a:lnTo>
                    <a:pt x="2112" y="426"/>
                  </a:lnTo>
                  <a:lnTo>
                    <a:pt x="2114" y="420"/>
                  </a:lnTo>
                  <a:lnTo>
                    <a:pt x="2117" y="408"/>
                  </a:lnTo>
                  <a:lnTo>
                    <a:pt x="2117" y="395"/>
                  </a:lnTo>
                  <a:lnTo>
                    <a:pt x="2117" y="387"/>
                  </a:lnTo>
                  <a:lnTo>
                    <a:pt x="2117" y="380"/>
                  </a:lnTo>
                  <a:lnTo>
                    <a:pt x="2116" y="373"/>
                  </a:lnTo>
                  <a:lnTo>
                    <a:pt x="2113" y="365"/>
                  </a:lnTo>
                  <a:lnTo>
                    <a:pt x="2111" y="359"/>
                  </a:lnTo>
                  <a:lnTo>
                    <a:pt x="2107" y="357"/>
                  </a:lnTo>
                  <a:lnTo>
                    <a:pt x="2102" y="354"/>
                  </a:lnTo>
                  <a:lnTo>
                    <a:pt x="2096" y="353"/>
                  </a:lnTo>
                  <a:lnTo>
                    <a:pt x="2090" y="354"/>
                  </a:lnTo>
                  <a:lnTo>
                    <a:pt x="2085" y="358"/>
                  </a:lnTo>
                  <a:lnTo>
                    <a:pt x="2082" y="362"/>
                  </a:lnTo>
                  <a:lnTo>
                    <a:pt x="2079" y="366"/>
                  </a:lnTo>
                  <a:lnTo>
                    <a:pt x="2077" y="379"/>
                  </a:lnTo>
                  <a:lnTo>
                    <a:pt x="2076" y="389"/>
                  </a:lnTo>
                  <a:close/>
                  <a:moveTo>
                    <a:pt x="2154" y="394"/>
                  </a:moveTo>
                  <a:lnTo>
                    <a:pt x="2154" y="408"/>
                  </a:lnTo>
                  <a:lnTo>
                    <a:pt x="2151" y="420"/>
                  </a:lnTo>
                  <a:lnTo>
                    <a:pt x="2146" y="429"/>
                  </a:lnTo>
                  <a:lnTo>
                    <a:pt x="2138" y="439"/>
                  </a:lnTo>
                  <a:lnTo>
                    <a:pt x="2135" y="443"/>
                  </a:lnTo>
                  <a:lnTo>
                    <a:pt x="2130" y="446"/>
                  </a:lnTo>
                  <a:lnTo>
                    <a:pt x="2125" y="450"/>
                  </a:lnTo>
                  <a:lnTo>
                    <a:pt x="2120" y="452"/>
                  </a:lnTo>
                  <a:lnTo>
                    <a:pt x="2114" y="455"/>
                  </a:lnTo>
                  <a:lnTo>
                    <a:pt x="2109" y="456"/>
                  </a:lnTo>
                  <a:lnTo>
                    <a:pt x="2102" y="457"/>
                  </a:lnTo>
                  <a:lnTo>
                    <a:pt x="2096" y="457"/>
                  </a:lnTo>
                  <a:lnTo>
                    <a:pt x="2089" y="457"/>
                  </a:lnTo>
                  <a:lnTo>
                    <a:pt x="2083" y="456"/>
                  </a:lnTo>
                  <a:lnTo>
                    <a:pt x="2077" y="455"/>
                  </a:lnTo>
                  <a:lnTo>
                    <a:pt x="2071" y="452"/>
                  </a:lnTo>
                  <a:lnTo>
                    <a:pt x="2066" y="450"/>
                  </a:lnTo>
                  <a:lnTo>
                    <a:pt x="2061" y="446"/>
                  </a:lnTo>
                  <a:lnTo>
                    <a:pt x="2058" y="443"/>
                  </a:lnTo>
                  <a:lnTo>
                    <a:pt x="2053" y="439"/>
                  </a:lnTo>
                  <a:lnTo>
                    <a:pt x="2047" y="429"/>
                  </a:lnTo>
                  <a:lnTo>
                    <a:pt x="2042" y="418"/>
                  </a:lnTo>
                  <a:lnTo>
                    <a:pt x="2039" y="406"/>
                  </a:lnTo>
                  <a:lnTo>
                    <a:pt x="2038" y="393"/>
                  </a:lnTo>
                  <a:lnTo>
                    <a:pt x="2039" y="381"/>
                  </a:lnTo>
                  <a:lnTo>
                    <a:pt x="2042" y="369"/>
                  </a:lnTo>
                  <a:lnTo>
                    <a:pt x="2047" y="358"/>
                  </a:lnTo>
                  <a:lnTo>
                    <a:pt x="2053" y="348"/>
                  </a:lnTo>
                  <a:lnTo>
                    <a:pt x="2058" y="345"/>
                  </a:lnTo>
                  <a:lnTo>
                    <a:pt x="2061" y="341"/>
                  </a:lnTo>
                  <a:lnTo>
                    <a:pt x="2066" y="337"/>
                  </a:lnTo>
                  <a:lnTo>
                    <a:pt x="2071" y="335"/>
                  </a:lnTo>
                  <a:lnTo>
                    <a:pt x="2077" y="334"/>
                  </a:lnTo>
                  <a:lnTo>
                    <a:pt x="2083" y="331"/>
                  </a:lnTo>
                  <a:lnTo>
                    <a:pt x="2089" y="330"/>
                  </a:lnTo>
                  <a:lnTo>
                    <a:pt x="2096" y="330"/>
                  </a:lnTo>
                  <a:lnTo>
                    <a:pt x="2103" y="331"/>
                  </a:lnTo>
                  <a:lnTo>
                    <a:pt x="2109" y="331"/>
                  </a:lnTo>
                  <a:lnTo>
                    <a:pt x="2116" y="334"/>
                  </a:lnTo>
                  <a:lnTo>
                    <a:pt x="2122" y="335"/>
                  </a:lnTo>
                  <a:lnTo>
                    <a:pt x="2126" y="339"/>
                  </a:lnTo>
                  <a:lnTo>
                    <a:pt x="2131" y="341"/>
                  </a:lnTo>
                  <a:lnTo>
                    <a:pt x="2136" y="345"/>
                  </a:lnTo>
                  <a:lnTo>
                    <a:pt x="2140" y="350"/>
                  </a:lnTo>
                  <a:lnTo>
                    <a:pt x="2146" y="358"/>
                  </a:lnTo>
                  <a:lnTo>
                    <a:pt x="2151" y="370"/>
                  </a:lnTo>
                  <a:lnTo>
                    <a:pt x="2154" y="382"/>
                  </a:lnTo>
                  <a:lnTo>
                    <a:pt x="2154" y="394"/>
                  </a:lnTo>
                  <a:close/>
                  <a:moveTo>
                    <a:pt x="2019" y="455"/>
                  </a:moveTo>
                  <a:lnTo>
                    <a:pt x="2002" y="455"/>
                  </a:lnTo>
                  <a:lnTo>
                    <a:pt x="1984" y="455"/>
                  </a:lnTo>
                  <a:lnTo>
                    <a:pt x="1984" y="445"/>
                  </a:lnTo>
                  <a:lnTo>
                    <a:pt x="1984" y="422"/>
                  </a:lnTo>
                  <a:lnTo>
                    <a:pt x="1984" y="399"/>
                  </a:lnTo>
                  <a:lnTo>
                    <a:pt x="1984" y="389"/>
                  </a:lnTo>
                  <a:lnTo>
                    <a:pt x="1984" y="380"/>
                  </a:lnTo>
                  <a:lnTo>
                    <a:pt x="1983" y="370"/>
                  </a:lnTo>
                  <a:lnTo>
                    <a:pt x="1981" y="365"/>
                  </a:lnTo>
                  <a:lnTo>
                    <a:pt x="1979" y="362"/>
                  </a:lnTo>
                  <a:lnTo>
                    <a:pt x="1975" y="359"/>
                  </a:lnTo>
                  <a:lnTo>
                    <a:pt x="1969" y="358"/>
                  </a:lnTo>
                  <a:lnTo>
                    <a:pt x="1965" y="359"/>
                  </a:lnTo>
                  <a:lnTo>
                    <a:pt x="1960" y="360"/>
                  </a:lnTo>
                  <a:lnTo>
                    <a:pt x="1956" y="364"/>
                  </a:lnTo>
                  <a:lnTo>
                    <a:pt x="1954" y="368"/>
                  </a:lnTo>
                  <a:lnTo>
                    <a:pt x="1951" y="373"/>
                  </a:lnTo>
                  <a:lnTo>
                    <a:pt x="1950" y="379"/>
                  </a:lnTo>
                  <a:lnTo>
                    <a:pt x="1950" y="383"/>
                  </a:lnTo>
                  <a:lnTo>
                    <a:pt x="1950" y="389"/>
                  </a:lnTo>
                  <a:lnTo>
                    <a:pt x="1950" y="399"/>
                  </a:lnTo>
                  <a:lnTo>
                    <a:pt x="1950" y="422"/>
                  </a:lnTo>
                  <a:lnTo>
                    <a:pt x="1950" y="445"/>
                  </a:lnTo>
                  <a:lnTo>
                    <a:pt x="1950" y="455"/>
                  </a:lnTo>
                  <a:lnTo>
                    <a:pt x="1932" y="455"/>
                  </a:lnTo>
                  <a:lnTo>
                    <a:pt x="1915" y="455"/>
                  </a:lnTo>
                  <a:lnTo>
                    <a:pt x="1915" y="429"/>
                  </a:lnTo>
                  <a:lnTo>
                    <a:pt x="1915" y="373"/>
                  </a:lnTo>
                  <a:lnTo>
                    <a:pt x="1915" y="316"/>
                  </a:lnTo>
                  <a:lnTo>
                    <a:pt x="1915" y="290"/>
                  </a:lnTo>
                  <a:lnTo>
                    <a:pt x="1932" y="290"/>
                  </a:lnTo>
                  <a:lnTo>
                    <a:pt x="1950" y="290"/>
                  </a:lnTo>
                  <a:lnTo>
                    <a:pt x="1950" y="300"/>
                  </a:lnTo>
                  <a:lnTo>
                    <a:pt x="1950" y="319"/>
                  </a:lnTo>
                  <a:lnTo>
                    <a:pt x="1950" y="340"/>
                  </a:lnTo>
                  <a:lnTo>
                    <a:pt x="1950" y="350"/>
                  </a:lnTo>
                  <a:lnTo>
                    <a:pt x="1952" y="346"/>
                  </a:lnTo>
                  <a:lnTo>
                    <a:pt x="1956" y="341"/>
                  </a:lnTo>
                  <a:lnTo>
                    <a:pt x="1960" y="339"/>
                  </a:lnTo>
                  <a:lnTo>
                    <a:pt x="1963" y="335"/>
                  </a:lnTo>
                  <a:lnTo>
                    <a:pt x="1968" y="334"/>
                  </a:lnTo>
                  <a:lnTo>
                    <a:pt x="1972" y="331"/>
                  </a:lnTo>
                  <a:lnTo>
                    <a:pt x="1978" y="330"/>
                  </a:lnTo>
                  <a:lnTo>
                    <a:pt x="1983" y="330"/>
                  </a:lnTo>
                  <a:lnTo>
                    <a:pt x="1991" y="331"/>
                  </a:lnTo>
                  <a:lnTo>
                    <a:pt x="2000" y="334"/>
                  </a:lnTo>
                  <a:lnTo>
                    <a:pt x="2007" y="337"/>
                  </a:lnTo>
                  <a:lnTo>
                    <a:pt x="2013" y="343"/>
                  </a:lnTo>
                  <a:lnTo>
                    <a:pt x="2016" y="351"/>
                  </a:lnTo>
                  <a:lnTo>
                    <a:pt x="2019" y="359"/>
                  </a:lnTo>
                  <a:lnTo>
                    <a:pt x="2019" y="369"/>
                  </a:lnTo>
                  <a:lnTo>
                    <a:pt x="2019" y="377"/>
                  </a:lnTo>
                  <a:lnTo>
                    <a:pt x="2019" y="389"/>
                  </a:lnTo>
                  <a:lnTo>
                    <a:pt x="2019" y="416"/>
                  </a:lnTo>
                  <a:lnTo>
                    <a:pt x="2019" y="443"/>
                  </a:lnTo>
                  <a:lnTo>
                    <a:pt x="2019" y="455"/>
                  </a:lnTo>
                  <a:close/>
                  <a:moveTo>
                    <a:pt x="1861" y="380"/>
                  </a:moveTo>
                  <a:lnTo>
                    <a:pt x="1860" y="375"/>
                  </a:lnTo>
                  <a:lnTo>
                    <a:pt x="1860" y="371"/>
                  </a:lnTo>
                  <a:lnTo>
                    <a:pt x="1858" y="368"/>
                  </a:lnTo>
                  <a:lnTo>
                    <a:pt x="1856" y="364"/>
                  </a:lnTo>
                  <a:lnTo>
                    <a:pt x="1853" y="362"/>
                  </a:lnTo>
                  <a:lnTo>
                    <a:pt x="1850" y="359"/>
                  </a:lnTo>
                  <a:lnTo>
                    <a:pt x="1846" y="358"/>
                  </a:lnTo>
                  <a:lnTo>
                    <a:pt x="1841" y="357"/>
                  </a:lnTo>
                  <a:lnTo>
                    <a:pt x="1835" y="358"/>
                  </a:lnTo>
                  <a:lnTo>
                    <a:pt x="1831" y="360"/>
                  </a:lnTo>
                  <a:lnTo>
                    <a:pt x="1827" y="364"/>
                  </a:lnTo>
                  <a:lnTo>
                    <a:pt x="1823" y="369"/>
                  </a:lnTo>
                  <a:lnTo>
                    <a:pt x="1821" y="380"/>
                  </a:lnTo>
                  <a:lnTo>
                    <a:pt x="1820" y="392"/>
                  </a:lnTo>
                  <a:lnTo>
                    <a:pt x="1821" y="404"/>
                  </a:lnTo>
                  <a:lnTo>
                    <a:pt x="1823" y="416"/>
                  </a:lnTo>
                  <a:lnTo>
                    <a:pt x="1826" y="421"/>
                  </a:lnTo>
                  <a:lnTo>
                    <a:pt x="1829" y="425"/>
                  </a:lnTo>
                  <a:lnTo>
                    <a:pt x="1834" y="427"/>
                  </a:lnTo>
                  <a:lnTo>
                    <a:pt x="1840" y="428"/>
                  </a:lnTo>
                  <a:lnTo>
                    <a:pt x="1845" y="428"/>
                  </a:lnTo>
                  <a:lnTo>
                    <a:pt x="1849" y="427"/>
                  </a:lnTo>
                  <a:lnTo>
                    <a:pt x="1852" y="425"/>
                  </a:lnTo>
                  <a:lnTo>
                    <a:pt x="1855" y="422"/>
                  </a:lnTo>
                  <a:lnTo>
                    <a:pt x="1858" y="415"/>
                  </a:lnTo>
                  <a:lnTo>
                    <a:pt x="1861" y="408"/>
                  </a:lnTo>
                  <a:lnTo>
                    <a:pt x="1878" y="408"/>
                  </a:lnTo>
                  <a:lnTo>
                    <a:pt x="1893" y="409"/>
                  </a:lnTo>
                  <a:lnTo>
                    <a:pt x="1892" y="420"/>
                  </a:lnTo>
                  <a:lnTo>
                    <a:pt x="1889" y="429"/>
                  </a:lnTo>
                  <a:lnTo>
                    <a:pt x="1882" y="438"/>
                  </a:lnTo>
                  <a:lnTo>
                    <a:pt x="1876" y="444"/>
                  </a:lnTo>
                  <a:lnTo>
                    <a:pt x="1868" y="450"/>
                  </a:lnTo>
                  <a:lnTo>
                    <a:pt x="1860" y="454"/>
                  </a:lnTo>
                  <a:lnTo>
                    <a:pt x="1850" y="456"/>
                  </a:lnTo>
                  <a:lnTo>
                    <a:pt x="1839" y="457"/>
                  </a:lnTo>
                  <a:lnTo>
                    <a:pt x="1832" y="457"/>
                  </a:lnTo>
                  <a:lnTo>
                    <a:pt x="1826" y="456"/>
                  </a:lnTo>
                  <a:lnTo>
                    <a:pt x="1820" y="455"/>
                  </a:lnTo>
                  <a:lnTo>
                    <a:pt x="1814" y="452"/>
                  </a:lnTo>
                  <a:lnTo>
                    <a:pt x="1809" y="450"/>
                  </a:lnTo>
                  <a:lnTo>
                    <a:pt x="1804" y="448"/>
                  </a:lnTo>
                  <a:lnTo>
                    <a:pt x="1799" y="444"/>
                  </a:lnTo>
                  <a:lnTo>
                    <a:pt x="1796" y="439"/>
                  </a:lnTo>
                  <a:lnTo>
                    <a:pt x="1788" y="431"/>
                  </a:lnTo>
                  <a:lnTo>
                    <a:pt x="1783" y="420"/>
                  </a:lnTo>
                  <a:lnTo>
                    <a:pt x="1781" y="408"/>
                  </a:lnTo>
                  <a:lnTo>
                    <a:pt x="1780" y="395"/>
                  </a:lnTo>
                  <a:lnTo>
                    <a:pt x="1781" y="381"/>
                  </a:lnTo>
                  <a:lnTo>
                    <a:pt x="1783" y="369"/>
                  </a:lnTo>
                  <a:lnTo>
                    <a:pt x="1786" y="363"/>
                  </a:lnTo>
                  <a:lnTo>
                    <a:pt x="1789" y="358"/>
                  </a:lnTo>
                  <a:lnTo>
                    <a:pt x="1792" y="353"/>
                  </a:lnTo>
                  <a:lnTo>
                    <a:pt x="1796" y="348"/>
                  </a:lnTo>
                  <a:lnTo>
                    <a:pt x="1800" y="345"/>
                  </a:lnTo>
                  <a:lnTo>
                    <a:pt x="1805" y="341"/>
                  </a:lnTo>
                  <a:lnTo>
                    <a:pt x="1810" y="337"/>
                  </a:lnTo>
                  <a:lnTo>
                    <a:pt x="1815" y="335"/>
                  </a:lnTo>
                  <a:lnTo>
                    <a:pt x="1821" y="334"/>
                  </a:lnTo>
                  <a:lnTo>
                    <a:pt x="1827" y="331"/>
                  </a:lnTo>
                  <a:lnTo>
                    <a:pt x="1834" y="330"/>
                  </a:lnTo>
                  <a:lnTo>
                    <a:pt x="1840" y="330"/>
                  </a:lnTo>
                  <a:lnTo>
                    <a:pt x="1851" y="331"/>
                  </a:lnTo>
                  <a:lnTo>
                    <a:pt x="1861" y="334"/>
                  </a:lnTo>
                  <a:lnTo>
                    <a:pt x="1869" y="337"/>
                  </a:lnTo>
                  <a:lnTo>
                    <a:pt x="1876" y="343"/>
                  </a:lnTo>
                  <a:lnTo>
                    <a:pt x="1884" y="350"/>
                  </a:lnTo>
                  <a:lnTo>
                    <a:pt x="1889" y="358"/>
                  </a:lnTo>
                  <a:lnTo>
                    <a:pt x="1892" y="366"/>
                  </a:lnTo>
                  <a:lnTo>
                    <a:pt x="1893" y="377"/>
                  </a:lnTo>
                  <a:lnTo>
                    <a:pt x="1878" y="379"/>
                  </a:lnTo>
                  <a:lnTo>
                    <a:pt x="1861" y="380"/>
                  </a:lnTo>
                  <a:close/>
                  <a:moveTo>
                    <a:pt x="1734" y="369"/>
                  </a:moveTo>
                  <a:lnTo>
                    <a:pt x="1733" y="365"/>
                  </a:lnTo>
                  <a:lnTo>
                    <a:pt x="1730" y="362"/>
                  </a:lnTo>
                  <a:lnTo>
                    <a:pt x="1728" y="359"/>
                  </a:lnTo>
                  <a:lnTo>
                    <a:pt x="1725" y="357"/>
                  </a:lnTo>
                  <a:lnTo>
                    <a:pt x="1718" y="354"/>
                  </a:lnTo>
                  <a:lnTo>
                    <a:pt x="1711" y="353"/>
                  </a:lnTo>
                  <a:lnTo>
                    <a:pt x="1705" y="353"/>
                  </a:lnTo>
                  <a:lnTo>
                    <a:pt x="1699" y="356"/>
                  </a:lnTo>
                  <a:lnTo>
                    <a:pt x="1697" y="357"/>
                  </a:lnTo>
                  <a:lnTo>
                    <a:pt x="1694" y="358"/>
                  </a:lnTo>
                  <a:lnTo>
                    <a:pt x="1693" y="360"/>
                  </a:lnTo>
                  <a:lnTo>
                    <a:pt x="1693" y="364"/>
                  </a:lnTo>
                  <a:lnTo>
                    <a:pt x="1693" y="368"/>
                  </a:lnTo>
                  <a:lnTo>
                    <a:pt x="1695" y="370"/>
                  </a:lnTo>
                  <a:lnTo>
                    <a:pt x="1699" y="373"/>
                  </a:lnTo>
                  <a:lnTo>
                    <a:pt x="1704" y="374"/>
                  </a:lnTo>
                  <a:lnTo>
                    <a:pt x="1716" y="376"/>
                  </a:lnTo>
                  <a:lnTo>
                    <a:pt x="1729" y="377"/>
                  </a:lnTo>
                  <a:lnTo>
                    <a:pt x="1735" y="379"/>
                  </a:lnTo>
                  <a:lnTo>
                    <a:pt x="1742" y="381"/>
                  </a:lnTo>
                  <a:lnTo>
                    <a:pt x="1748" y="383"/>
                  </a:lnTo>
                  <a:lnTo>
                    <a:pt x="1754" y="387"/>
                  </a:lnTo>
                  <a:lnTo>
                    <a:pt x="1758" y="392"/>
                  </a:lnTo>
                  <a:lnTo>
                    <a:pt x="1762" y="399"/>
                  </a:lnTo>
                  <a:lnTo>
                    <a:pt x="1764" y="406"/>
                  </a:lnTo>
                  <a:lnTo>
                    <a:pt x="1765" y="416"/>
                  </a:lnTo>
                  <a:lnTo>
                    <a:pt x="1764" y="425"/>
                  </a:lnTo>
                  <a:lnTo>
                    <a:pt x="1762" y="433"/>
                  </a:lnTo>
                  <a:lnTo>
                    <a:pt x="1756" y="441"/>
                  </a:lnTo>
                  <a:lnTo>
                    <a:pt x="1750" y="448"/>
                  </a:lnTo>
                  <a:lnTo>
                    <a:pt x="1740" y="452"/>
                  </a:lnTo>
                  <a:lnTo>
                    <a:pt x="1732" y="455"/>
                  </a:lnTo>
                  <a:lnTo>
                    <a:pt x="1722" y="457"/>
                  </a:lnTo>
                  <a:lnTo>
                    <a:pt x="1711" y="457"/>
                  </a:lnTo>
                  <a:lnTo>
                    <a:pt x="1701" y="457"/>
                  </a:lnTo>
                  <a:lnTo>
                    <a:pt x="1693" y="456"/>
                  </a:lnTo>
                  <a:lnTo>
                    <a:pt x="1684" y="454"/>
                  </a:lnTo>
                  <a:lnTo>
                    <a:pt x="1676" y="450"/>
                  </a:lnTo>
                  <a:lnTo>
                    <a:pt x="1670" y="445"/>
                  </a:lnTo>
                  <a:lnTo>
                    <a:pt x="1664" y="438"/>
                  </a:lnTo>
                  <a:lnTo>
                    <a:pt x="1659" y="431"/>
                  </a:lnTo>
                  <a:lnTo>
                    <a:pt x="1655" y="421"/>
                  </a:lnTo>
                  <a:lnTo>
                    <a:pt x="1671" y="418"/>
                  </a:lnTo>
                  <a:lnTo>
                    <a:pt x="1686" y="417"/>
                  </a:lnTo>
                  <a:lnTo>
                    <a:pt x="1688" y="421"/>
                  </a:lnTo>
                  <a:lnTo>
                    <a:pt x="1689" y="425"/>
                  </a:lnTo>
                  <a:lnTo>
                    <a:pt x="1693" y="427"/>
                  </a:lnTo>
                  <a:lnTo>
                    <a:pt x="1697" y="429"/>
                  </a:lnTo>
                  <a:lnTo>
                    <a:pt x="1705" y="433"/>
                  </a:lnTo>
                  <a:lnTo>
                    <a:pt x="1713" y="433"/>
                  </a:lnTo>
                  <a:lnTo>
                    <a:pt x="1719" y="433"/>
                  </a:lnTo>
                  <a:lnTo>
                    <a:pt x="1727" y="431"/>
                  </a:lnTo>
                  <a:lnTo>
                    <a:pt x="1729" y="429"/>
                  </a:lnTo>
                  <a:lnTo>
                    <a:pt x="1732" y="427"/>
                  </a:lnTo>
                  <a:lnTo>
                    <a:pt x="1734" y="425"/>
                  </a:lnTo>
                  <a:lnTo>
                    <a:pt x="1734" y="422"/>
                  </a:lnTo>
                  <a:lnTo>
                    <a:pt x="1734" y="418"/>
                  </a:lnTo>
                  <a:lnTo>
                    <a:pt x="1733" y="417"/>
                  </a:lnTo>
                  <a:lnTo>
                    <a:pt x="1732" y="415"/>
                  </a:lnTo>
                  <a:lnTo>
                    <a:pt x="1730" y="414"/>
                  </a:lnTo>
                  <a:lnTo>
                    <a:pt x="1725" y="412"/>
                  </a:lnTo>
                  <a:lnTo>
                    <a:pt x="1721" y="411"/>
                  </a:lnTo>
                  <a:lnTo>
                    <a:pt x="1712" y="410"/>
                  </a:lnTo>
                  <a:lnTo>
                    <a:pt x="1703" y="409"/>
                  </a:lnTo>
                  <a:lnTo>
                    <a:pt x="1692" y="406"/>
                  </a:lnTo>
                  <a:lnTo>
                    <a:pt x="1684" y="404"/>
                  </a:lnTo>
                  <a:lnTo>
                    <a:pt x="1680" y="402"/>
                  </a:lnTo>
                  <a:lnTo>
                    <a:pt x="1675" y="399"/>
                  </a:lnTo>
                  <a:lnTo>
                    <a:pt x="1670" y="395"/>
                  </a:lnTo>
                  <a:lnTo>
                    <a:pt x="1668" y="392"/>
                  </a:lnTo>
                  <a:lnTo>
                    <a:pt x="1664" y="387"/>
                  </a:lnTo>
                  <a:lnTo>
                    <a:pt x="1663" y="382"/>
                  </a:lnTo>
                  <a:lnTo>
                    <a:pt x="1661" y="377"/>
                  </a:lnTo>
                  <a:lnTo>
                    <a:pt x="1660" y="371"/>
                  </a:lnTo>
                  <a:lnTo>
                    <a:pt x="1660" y="366"/>
                  </a:lnTo>
                  <a:lnTo>
                    <a:pt x="1661" y="360"/>
                  </a:lnTo>
                  <a:lnTo>
                    <a:pt x="1663" y="357"/>
                  </a:lnTo>
                  <a:lnTo>
                    <a:pt x="1665" y="352"/>
                  </a:lnTo>
                  <a:lnTo>
                    <a:pt x="1670" y="345"/>
                  </a:lnTo>
                  <a:lnTo>
                    <a:pt x="1677" y="340"/>
                  </a:lnTo>
                  <a:lnTo>
                    <a:pt x="1684" y="335"/>
                  </a:lnTo>
                  <a:lnTo>
                    <a:pt x="1693" y="333"/>
                  </a:lnTo>
                  <a:lnTo>
                    <a:pt x="1703" y="331"/>
                  </a:lnTo>
                  <a:lnTo>
                    <a:pt x="1712" y="330"/>
                  </a:lnTo>
                  <a:lnTo>
                    <a:pt x="1721" y="331"/>
                  </a:lnTo>
                  <a:lnTo>
                    <a:pt x="1729" y="333"/>
                  </a:lnTo>
                  <a:lnTo>
                    <a:pt x="1736" y="335"/>
                  </a:lnTo>
                  <a:lnTo>
                    <a:pt x="1742" y="337"/>
                  </a:lnTo>
                  <a:lnTo>
                    <a:pt x="1748" y="342"/>
                  </a:lnTo>
                  <a:lnTo>
                    <a:pt x="1753" y="348"/>
                  </a:lnTo>
                  <a:lnTo>
                    <a:pt x="1757" y="354"/>
                  </a:lnTo>
                  <a:lnTo>
                    <a:pt x="1761" y="363"/>
                  </a:lnTo>
                  <a:lnTo>
                    <a:pt x="1747" y="366"/>
                  </a:lnTo>
                  <a:lnTo>
                    <a:pt x="1734" y="369"/>
                  </a:lnTo>
                  <a:close/>
                  <a:moveTo>
                    <a:pt x="1611" y="379"/>
                  </a:moveTo>
                  <a:lnTo>
                    <a:pt x="1610" y="369"/>
                  </a:lnTo>
                  <a:lnTo>
                    <a:pt x="1606" y="362"/>
                  </a:lnTo>
                  <a:lnTo>
                    <a:pt x="1604" y="358"/>
                  </a:lnTo>
                  <a:lnTo>
                    <a:pt x="1600" y="356"/>
                  </a:lnTo>
                  <a:lnTo>
                    <a:pt x="1596" y="354"/>
                  </a:lnTo>
                  <a:lnTo>
                    <a:pt x="1590" y="353"/>
                  </a:lnTo>
                  <a:lnTo>
                    <a:pt x="1585" y="354"/>
                  </a:lnTo>
                  <a:lnTo>
                    <a:pt x="1581" y="356"/>
                  </a:lnTo>
                  <a:lnTo>
                    <a:pt x="1577" y="358"/>
                  </a:lnTo>
                  <a:lnTo>
                    <a:pt x="1573" y="360"/>
                  </a:lnTo>
                  <a:lnTo>
                    <a:pt x="1571" y="365"/>
                  </a:lnTo>
                  <a:lnTo>
                    <a:pt x="1570" y="369"/>
                  </a:lnTo>
                  <a:lnTo>
                    <a:pt x="1569" y="374"/>
                  </a:lnTo>
                  <a:lnTo>
                    <a:pt x="1567" y="379"/>
                  </a:lnTo>
                  <a:lnTo>
                    <a:pt x="1575" y="379"/>
                  </a:lnTo>
                  <a:lnTo>
                    <a:pt x="1589" y="379"/>
                  </a:lnTo>
                  <a:lnTo>
                    <a:pt x="1605" y="379"/>
                  </a:lnTo>
                  <a:lnTo>
                    <a:pt x="1611" y="379"/>
                  </a:lnTo>
                  <a:close/>
                  <a:moveTo>
                    <a:pt x="1569" y="400"/>
                  </a:moveTo>
                  <a:lnTo>
                    <a:pt x="1569" y="403"/>
                  </a:lnTo>
                  <a:lnTo>
                    <a:pt x="1567" y="405"/>
                  </a:lnTo>
                  <a:lnTo>
                    <a:pt x="1569" y="411"/>
                  </a:lnTo>
                  <a:lnTo>
                    <a:pt x="1570" y="416"/>
                  </a:lnTo>
                  <a:lnTo>
                    <a:pt x="1571" y="421"/>
                  </a:lnTo>
                  <a:lnTo>
                    <a:pt x="1573" y="425"/>
                  </a:lnTo>
                  <a:lnTo>
                    <a:pt x="1577" y="427"/>
                  </a:lnTo>
                  <a:lnTo>
                    <a:pt x="1581" y="429"/>
                  </a:lnTo>
                  <a:lnTo>
                    <a:pt x="1585" y="432"/>
                  </a:lnTo>
                  <a:lnTo>
                    <a:pt x="1591" y="432"/>
                  </a:lnTo>
                  <a:lnTo>
                    <a:pt x="1595" y="432"/>
                  </a:lnTo>
                  <a:lnTo>
                    <a:pt x="1599" y="431"/>
                  </a:lnTo>
                  <a:lnTo>
                    <a:pt x="1602" y="429"/>
                  </a:lnTo>
                  <a:lnTo>
                    <a:pt x="1606" y="427"/>
                  </a:lnTo>
                  <a:lnTo>
                    <a:pt x="1608" y="423"/>
                  </a:lnTo>
                  <a:lnTo>
                    <a:pt x="1611" y="421"/>
                  </a:lnTo>
                  <a:lnTo>
                    <a:pt x="1612" y="417"/>
                  </a:lnTo>
                  <a:lnTo>
                    <a:pt x="1613" y="412"/>
                  </a:lnTo>
                  <a:lnTo>
                    <a:pt x="1629" y="414"/>
                  </a:lnTo>
                  <a:lnTo>
                    <a:pt x="1646" y="415"/>
                  </a:lnTo>
                  <a:lnTo>
                    <a:pt x="1645" y="418"/>
                  </a:lnTo>
                  <a:lnTo>
                    <a:pt x="1642" y="425"/>
                  </a:lnTo>
                  <a:lnTo>
                    <a:pt x="1639" y="431"/>
                  </a:lnTo>
                  <a:lnTo>
                    <a:pt x="1634" y="438"/>
                  </a:lnTo>
                  <a:lnTo>
                    <a:pt x="1625" y="445"/>
                  </a:lnTo>
                  <a:lnTo>
                    <a:pt x="1616" y="451"/>
                  </a:lnTo>
                  <a:lnTo>
                    <a:pt x="1611" y="454"/>
                  </a:lnTo>
                  <a:lnTo>
                    <a:pt x="1605" y="456"/>
                  </a:lnTo>
                  <a:lnTo>
                    <a:pt x="1597" y="457"/>
                  </a:lnTo>
                  <a:lnTo>
                    <a:pt x="1590" y="457"/>
                  </a:lnTo>
                  <a:lnTo>
                    <a:pt x="1583" y="457"/>
                  </a:lnTo>
                  <a:lnTo>
                    <a:pt x="1577" y="456"/>
                  </a:lnTo>
                  <a:lnTo>
                    <a:pt x="1571" y="455"/>
                  </a:lnTo>
                  <a:lnTo>
                    <a:pt x="1565" y="452"/>
                  </a:lnTo>
                  <a:lnTo>
                    <a:pt x="1560" y="450"/>
                  </a:lnTo>
                  <a:lnTo>
                    <a:pt x="1555" y="448"/>
                  </a:lnTo>
                  <a:lnTo>
                    <a:pt x="1550" y="444"/>
                  </a:lnTo>
                  <a:lnTo>
                    <a:pt x="1547" y="440"/>
                  </a:lnTo>
                  <a:lnTo>
                    <a:pt x="1540" y="431"/>
                  </a:lnTo>
                  <a:lnTo>
                    <a:pt x="1535" y="421"/>
                  </a:lnTo>
                  <a:lnTo>
                    <a:pt x="1531" y="409"/>
                  </a:lnTo>
                  <a:lnTo>
                    <a:pt x="1530" y="395"/>
                  </a:lnTo>
                  <a:lnTo>
                    <a:pt x="1531" y="382"/>
                  </a:lnTo>
                  <a:lnTo>
                    <a:pt x="1533" y="370"/>
                  </a:lnTo>
                  <a:lnTo>
                    <a:pt x="1538" y="359"/>
                  </a:lnTo>
                  <a:lnTo>
                    <a:pt x="1546" y="350"/>
                  </a:lnTo>
                  <a:lnTo>
                    <a:pt x="1549" y="345"/>
                  </a:lnTo>
                  <a:lnTo>
                    <a:pt x="1554" y="341"/>
                  </a:lnTo>
                  <a:lnTo>
                    <a:pt x="1559" y="339"/>
                  </a:lnTo>
                  <a:lnTo>
                    <a:pt x="1564" y="335"/>
                  </a:lnTo>
                  <a:lnTo>
                    <a:pt x="1570" y="334"/>
                  </a:lnTo>
                  <a:lnTo>
                    <a:pt x="1576" y="331"/>
                  </a:lnTo>
                  <a:lnTo>
                    <a:pt x="1582" y="331"/>
                  </a:lnTo>
                  <a:lnTo>
                    <a:pt x="1589" y="330"/>
                  </a:lnTo>
                  <a:lnTo>
                    <a:pt x="1595" y="331"/>
                  </a:lnTo>
                  <a:lnTo>
                    <a:pt x="1602" y="331"/>
                  </a:lnTo>
                  <a:lnTo>
                    <a:pt x="1608" y="334"/>
                  </a:lnTo>
                  <a:lnTo>
                    <a:pt x="1614" y="336"/>
                  </a:lnTo>
                  <a:lnTo>
                    <a:pt x="1619" y="339"/>
                  </a:lnTo>
                  <a:lnTo>
                    <a:pt x="1625" y="342"/>
                  </a:lnTo>
                  <a:lnTo>
                    <a:pt x="1630" y="347"/>
                  </a:lnTo>
                  <a:lnTo>
                    <a:pt x="1634" y="352"/>
                  </a:lnTo>
                  <a:lnTo>
                    <a:pt x="1637" y="358"/>
                  </a:lnTo>
                  <a:lnTo>
                    <a:pt x="1640" y="363"/>
                  </a:lnTo>
                  <a:lnTo>
                    <a:pt x="1642" y="369"/>
                  </a:lnTo>
                  <a:lnTo>
                    <a:pt x="1643" y="375"/>
                  </a:lnTo>
                  <a:lnTo>
                    <a:pt x="1646" y="387"/>
                  </a:lnTo>
                  <a:lnTo>
                    <a:pt x="1646" y="400"/>
                  </a:lnTo>
                  <a:lnTo>
                    <a:pt x="1634" y="400"/>
                  </a:lnTo>
                  <a:lnTo>
                    <a:pt x="1607" y="400"/>
                  </a:lnTo>
                  <a:lnTo>
                    <a:pt x="1581" y="400"/>
                  </a:lnTo>
                  <a:lnTo>
                    <a:pt x="1569" y="400"/>
                  </a:lnTo>
                  <a:close/>
                  <a:moveTo>
                    <a:pt x="1482" y="380"/>
                  </a:moveTo>
                  <a:lnTo>
                    <a:pt x="1482" y="375"/>
                  </a:lnTo>
                  <a:lnTo>
                    <a:pt x="1480" y="371"/>
                  </a:lnTo>
                  <a:lnTo>
                    <a:pt x="1479" y="368"/>
                  </a:lnTo>
                  <a:lnTo>
                    <a:pt x="1478" y="364"/>
                  </a:lnTo>
                  <a:lnTo>
                    <a:pt x="1474" y="362"/>
                  </a:lnTo>
                  <a:lnTo>
                    <a:pt x="1472" y="359"/>
                  </a:lnTo>
                  <a:lnTo>
                    <a:pt x="1468" y="358"/>
                  </a:lnTo>
                  <a:lnTo>
                    <a:pt x="1463" y="357"/>
                  </a:lnTo>
                  <a:lnTo>
                    <a:pt x="1457" y="358"/>
                  </a:lnTo>
                  <a:lnTo>
                    <a:pt x="1451" y="360"/>
                  </a:lnTo>
                  <a:lnTo>
                    <a:pt x="1448" y="364"/>
                  </a:lnTo>
                  <a:lnTo>
                    <a:pt x="1445" y="369"/>
                  </a:lnTo>
                  <a:lnTo>
                    <a:pt x="1442" y="380"/>
                  </a:lnTo>
                  <a:lnTo>
                    <a:pt x="1442" y="392"/>
                  </a:lnTo>
                  <a:lnTo>
                    <a:pt x="1442" y="404"/>
                  </a:lnTo>
                  <a:lnTo>
                    <a:pt x="1444" y="416"/>
                  </a:lnTo>
                  <a:lnTo>
                    <a:pt x="1447" y="421"/>
                  </a:lnTo>
                  <a:lnTo>
                    <a:pt x="1450" y="425"/>
                  </a:lnTo>
                  <a:lnTo>
                    <a:pt x="1455" y="427"/>
                  </a:lnTo>
                  <a:lnTo>
                    <a:pt x="1462" y="428"/>
                  </a:lnTo>
                  <a:lnTo>
                    <a:pt x="1466" y="428"/>
                  </a:lnTo>
                  <a:lnTo>
                    <a:pt x="1471" y="427"/>
                  </a:lnTo>
                  <a:lnTo>
                    <a:pt x="1473" y="425"/>
                  </a:lnTo>
                  <a:lnTo>
                    <a:pt x="1476" y="422"/>
                  </a:lnTo>
                  <a:lnTo>
                    <a:pt x="1480" y="415"/>
                  </a:lnTo>
                  <a:lnTo>
                    <a:pt x="1482" y="408"/>
                  </a:lnTo>
                  <a:lnTo>
                    <a:pt x="1498" y="408"/>
                  </a:lnTo>
                  <a:lnTo>
                    <a:pt x="1515" y="409"/>
                  </a:lnTo>
                  <a:lnTo>
                    <a:pt x="1513" y="420"/>
                  </a:lnTo>
                  <a:lnTo>
                    <a:pt x="1509" y="429"/>
                  </a:lnTo>
                  <a:lnTo>
                    <a:pt x="1505" y="438"/>
                  </a:lnTo>
                  <a:lnTo>
                    <a:pt x="1497" y="444"/>
                  </a:lnTo>
                  <a:lnTo>
                    <a:pt x="1490" y="450"/>
                  </a:lnTo>
                  <a:lnTo>
                    <a:pt x="1480" y="454"/>
                  </a:lnTo>
                  <a:lnTo>
                    <a:pt x="1471" y="456"/>
                  </a:lnTo>
                  <a:lnTo>
                    <a:pt x="1460" y="457"/>
                  </a:lnTo>
                  <a:lnTo>
                    <a:pt x="1454" y="457"/>
                  </a:lnTo>
                  <a:lnTo>
                    <a:pt x="1447" y="456"/>
                  </a:lnTo>
                  <a:lnTo>
                    <a:pt x="1441" y="455"/>
                  </a:lnTo>
                  <a:lnTo>
                    <a:pt x="1436" y="452"/>
                  </a:lnTo>
                  <a:lnTo>
                    <a:pt x="1430" y="450"/>
                  </a:lnTo>
                  <a:lnTo>
                    <a:pt x="1425" y="448"/>
                  </a:lnTo>
                  <a:lnTo>
                    <a:pt x="1421" y="444"/>
                  </a:lnTo>
                  <a:lnTo>
                    <a:pt x="1416" y="439"/>
                  </a:lnTo>
                  <a:lnTo>
                    <a:pt x="1410" y="431"/>
                  </a:lnTo>
                  <a:lnTo>
                    <a:pt x="1406" y="420"/>
                  </a:lnTo>
                  <a:lnTo>
                    <a:pt x="1402" y="408"/>
                  </a:lnTo>
                  <a:lnTo>
                    <a:pt x="1402" y="395"/>
                  </a:lnTo>
                  <a:lnTo>
                    <a:pt x="1402" y="381"/>
                  </a:lnTo>
                  <a:lnTo>
                    <a:pt x="1406" y="369"/>
                  </a:lnTo>
                  <a:lnTo>
                    <a:pt x="1408" y="363"/>
                  </a:lnTo>
                  <a:lnTo>
                    <a:pt x="1410" y="358"/>
                  </a:lnTo>
                  <a:lnTo>
                    <a:pt x="1414" y="353"/>
                  </a:lnTo>
                  <a:lnTo>
                    <a:pt x="1418" y="348"/>
                  </a:lnTo>
                  <a:lnTo>
                    <a:pt x="1421" y="345"/>
                  </a:lnTo>
                  <a:lnTo>
                    <a:pt x="1426" y="341"/>
                  </a:lnTo>
                  <a:lnTo>
                    <a:pt x="1431" y="337"/>
                  </a:lnTo>
                  <a:lnTo>
                    <a:pt x="1437" y="335"/>
                  </a:lnTo>
                  <a:lnTo>
                    <a:pt x="1442" y="334"/>
                  </a:lnTo>
                  <a:lnTo>
                    <a:pt x="1449" y="331"/>
                  </a:lnTo>
                  <a:lnTo>
                    <a:pt x="1455" y="330"/>
                  </a:lnTo>
                  <a:lnTo>
                    <a:pt x="1462" y="330"/>
                  </a:lnTo>
                  <a:lnTo>
                    <a:pt x="1472" y="331"/>
                  </a:lnTo>
                  <a:lnTo>
                    <a:pt x="1482" y="334"/>
                  </a:lnTo>
                  <a:lnTo>
                    <a:pt x="1491" y="337"/>
                  </a:lnTo>
                  <a:lnTo>
                    <a:pt x="1498" y="343"/>
                  </a:lnTo>
                  <a:lnTo>
                    <a:pt x="1505" y="350"/>
                  </a:lnTo>
                  <a:lnTo>
                    <a:pt x="1511" y="358"/>
                  </a:lnTo>
                  <a:lnTo>
                    <a:pt x="1513" y="366"/>
                  </a:lnTo>
                  <a:lnTo>
                    <a:pt x="1515" y="377"/>
                  </a:lnTo>
                  <a:lnTo>
                    <a:pt x="1498" y="379"/>
                  </a:lnTo>
                  <a:lnTo>
                    <a:pt x="1482" y="380"/>
                  </a:lnTo>
                  <a:close/>
                  <a:moveTo>
                    <a:pt x="1310" y="333"/>
                  </a:moveTo>
                  <a:lnTo>
                    <a:pt x="1310" y="343"/>
                  </a:lnTo>
                  <a:lnTo>
                    <a:pt x="1310" y="353"/>
                  </a:lnTo>
                  <a:lnTo>
                    <a:pt x="1311" y="353"/>
                  </a:lnTo>
                  <a:lnTo>
                    <a:pt x="1314" y="348"/>
                  </a:lnTo>
                  <a:lnTo>
                    <a:pt x="1317" y="343"/>
                  </a:lnTo>
                  <a:lnTo>
                    <a:pt x="1321" y="340"/>
                  </a:lnTo>
                  <a:lnTo>
                    <a:pt x="1325" y="336"/>
                  </a:lnTo>
                  <a:lnTo>
                    <a:pt x="1329" y="334"/>
                  </a:lnTo>
                  <a:lnTo>
                    <a:pt x="1334" y="331"/>
                  </a:lnTo>
                  <a:lnTo>
                    <a:pt x="1339" y="331"/>
                  </a:lnTo>
                  <a:lnTo>
                    <a:pt x="1346" y="330"/>
                  </a:lnTo>
                  <a:lnTo>
                    <a:pt x="1355" y="331"/>
                  </a:lnTo>
                  <a:lnTo>
                    <a:pt x="1362" y="334"/>
                  </a:lnTo>
                  <a:lnTo>
                    <a:pt x="1369" y="337"/>
                  </a:lnTo>
                  <a:lnTo>
                    <a:pt x="1377" y="343"/>
                  </a:lnTo>
                  <a:lnTo>
                    <a:pt x="1380" y="352"/>
                  </a:lnTo>
                  <a:lnTo>
                    <a:pt x="1381" y="360"/>
                  </a:lnTo>
                  <a:lnTo>
                    <a:pt x="1383" y="370"/>
                  </a:lnTo>
                  <a:lnTo>
                    <a:pt x="1383" y="380"/>
                  </a:lnTo>
                  <a:lnTo>
                    <a:pt x="1383" y="391"/>
                  </a:lnTo>
                  <a:lnTo>
                    <a:pt x="1383" y="417"/>
                  </a:lnTo>
                  <a:lnTo>
                    <a:pt x="1383" y="443"/>
                  </a:lnTo>
                  <a:lnTo>
                    <a:pt x="1383" y="455"/>
                  </a:lnTo>
                  <a:lnTo>
                    <a:pt x="1364" y="455"/>
                  </a:lnTo>
                  <a:lnTo>
                    <a:pt x="1348" y="455"/>
                  </a:lnTo>
                  <a:lnTo>
                    <a:pt x="1348" y="445"/>
                  </a:lnTo>
                  <a:lnTo>
                    <a:pt x="1348" y="422"/>
                  </a:lnTo>
                  <a:lnTo>
                    <a:pt x="1348" y="399"/>
                  </a:lnTo>
                  <a:lnTo>
                    <a:pt x="1348" y="389"/>
                  </a:lnTo>
                  <a:lnTo>
                    <a:pt x="1348" y="380"/>
                  </a:lnTo>
                  <a:lnTo>
                    <a:pt x="1346" y="369"/>
                  </a:lnTo>
                  <a:lnTo>
                    <a:pt x="1344" y="365"/>
                  </a:lnTo>
                  <a:lnTo>
                    <a:pt x="1342" y="362"/>
                  </a:lnTo>
                  <a:lnTo>
                    <a:pt x="1337" y="359"/>
                  </a:lnTo>
                  <a:lnTo>
                    <a:pt x="1332" y="358"/>
                  </a:lnTo>
                  <a:lnTo>
                    <a:pt x="1327" y="359"/>
                  </a:lnTo>
                  <a:lnTo>
                    <a:pt x="1322" y="360"/>
                  </a:lnTo>
                  <a:lnTo>
                    <a:pt x="1320" y="364"/>
                  </a:lnTo>
                  <a:lnTo>
                    <a:pt x="1316" y="368"/>
                  </a:lnTo>
                  <a:lnTo>
                    <a:pt x="1315" y="373"/>
                  </a:lnTo>
                  <a:lnTo>
                    <a:pt x="1313" y="379"/>
                  </a:lnTo>
                  <a:lnTo>
                    <a:pt x="1313" y="383"/>
                  </a:lnTo>
                  <a:lnTo>
                    <a:pt x="1313" y="389"/>
                  </a:lnTo>
                  <a:lnTo>
                    <a:pt x="1313" y="399"/>
                  </a:lnTo>
                  <a:lnTo>
                    <a:pt x="1313" y="422"/>
                  </a:lnTo>
                  <a:lnTo>
                    <a:pt x="1313" y="445"/>
                  </a:lnTo>
                  <a:lnTo>
                    <a:pt x="1313" y="455"/>
                  </a:lnTo>
                  <a:lnTo>
                    <a:pt x="1294" y="455"/>
                  </a:lnTo>
                  <a:lnTo>
                    <a:pt x="1278" y="455"/>
                  </a:lnTo>
                  <a:lnTo>
                    <a:pt x="1278" y="435"/>
                  </a:lnTo>
                  <a:lnTo>
                    <a:pt x="1278" y="394"/>
                  </a:lnTo>
                  <a:lnTo>
                    <a:pt x="1278" y="352"/>
                  </a:lnTo>
                  <a:lnTo>
                    <a:pt x="1278" y="333"/>
                  </a:lnTo>
                  <a:lnTo>
                    <a:pt x="1294" y="333"/>
                  </a:lnTo>
                  <a:lnTo>
                    <a:pt x="1310" y="333"/>
                  </a:lnTo>
                  <a:close/>
                  <a:moveTo>
                    <a:pt x="1223" y="379"/>
                  </a:moveTo>
                  <a:lnTo>
                    <a:pt x="1222" y="369"/>
                  </a:lnTo>
                  <a:lnTo>
                    <a:pt x="1218" y="362"/>
                  </a:lnTo>
                  <a:lnTo>
                    <a:pt x="1216" y="358"/>
                  </a:lnTo>
                  <a:lnTo>
                    <a:pt x="1212" y="356"/>
                  </a:lnTo>
                  <a:lnTo>
                    <a:pt x="1207" y="354"/>
                  </a:lnTo>
                  <a:lnTo>
                    <a:pt x="1203" y="353"/>
                  </a:lnTo>
                  <a:lnTo>
                    <a:pt x="1197" y="354"/>
                  </a:lnTo>
                  <a:lnTo>
                    <a:pt x="1193" y="356"/>
                  </a:lnTo>
                  <a:lnTo>
                    <a:pt x="1188" y="358"/>
                  </a:lnTo>
                  <a:lnTo>
                    <a:pt x="1186" y="360"/>
                  </a:lnTo>
                  <a:lnTo>
                    <a:pt x="1183" y="365"/>
                  </a:lnTo>
                  <a:lnTo>
                    <a:pt x="1182" y="369"/>
                  </a:lnTo>
                  <a:lnTo>
                    <a:pt x="1181" y="374"/>
                  </a:lnTo>
                  <a:lnTo>
                    <a:pt x="1180" y="379"/>
                  </a:lnTo>
                  <a:lnTo>
                    <a:pt x="1187" y="379"/>
                  </a:lnTo>
                  <a:lnTo>
                    <a:pt x="1201" y="379"/>
                  </a:lnTo>
                  <a:lnTo>
                    <a:pt x="1216" y="379"/>
                  </a:lnTo>
                  <a:lnTo>
                    <a:pt x="1223" y="379"/>
                  </a:lnTo>
                  <a:close/>
                  <a:moveTo>
                    <a:pt x="1180" y="400"/>
                  </a:moveTo>
                  <a:lnTo>
                    <a:pt x="1180" y="403"/>
                  </a:lnTo>
                  <a:lnTo>
                    <a:pt x="1180" y="405"/>
                  </a:lnTo>
                  <a:lnTo>
                    <a:pt x="1180" y="411"/>
                  </a:lnTo>
                  <a:lnTo>
                    <a:pt x="1181" y="416"/>
                  </a:lnTo>
                  <a:lnTo>
                    <a:pt x="1183" y="421"/>
                  </a:lnTo>
                  <a:lnTo>
                    <a:pt x="1186" y="425"/>
                  </a:lnTo>
                  <a:lnTo>
                    <a:pt x="1189" y="427"/>
                  </a:lnTo>
                  <a:lnTo>
                    <a:pt x="1193" y="429"/>
                  </a:lnTo>
                  <a:lnTo>
                    <a:pt x="1198" y="432"/>
                  </a:lnTo>
                  <a:lnTo>
                    <a:pt x="1203" y="432"/>
                  </a:lnTo>
                  <a:lnTo>
                    <a:pt x="1207" y="432"/>
                  </a:lnTo>
                  <a:lnTo>
                    <a:pt x="1211" y="431"/>
                  </a:lnTo>
                  <a:lnTo>
                    <a:pt x="1215" y="429"/>
                  </a:lnTo>
                  <a:lnTo>
                    <a:pt x="1218" y="427"/>
                  </a:lnTo>
                  <a:lnTo>
                    <a:pt x="1221" y="423"/>
                  </a:lnTo>
                  <a:lnTo>
                    <a:pt x="1223" y="421"/>
                  </a:lnTo>
                  <a:lnTo>
                    <a:pt x="1224" y="417"/>
                  </a:lnTo>
                  <a:lnTo>
                    <a:pt x="1224" y="412"/>
                  </a:lnTo>
                  <a:lnTo>
                    <a:pt x="1241" y="414"/>
                  </a:lnTo>
                  <a:lnTo>
                    <a:pt x="1257" y="415"/>
                  </a:lnTo>
                  <a:lnTo>
                    <a:pt x="1257" y="418"/>
                  </a:lnTo>
                  <a:lnTo>
                    <a:pt x="1255" y="425"/>
                  </a:lnTo>
                  <a:lnTo>
                    <a:pt x="1251" y="431"/>
                  </a:lnTo>
                  <a:lnTo>
                    <a:pt x="1245" y="438"/>
                  </a:lnTo>
                  <a:lnTo>
                    <a:pt x="1238" y="445"/>
                  </a:lnTo>
                  <a:lnTo>
                    <a:pt x="1228" y="451"/>
                  </a:lnTo>
                  <a:lnTo>
                    <a:pt x="1222" y="454"/>
                  </a:lnTo>
                  <a:lnTo>
                    <a:pt x="1216" y="456"/>
                  </a:lnTo>
                  <a:lnTo>
                    <a:pt x="1210" y="457"/>
                  </a:lnTo>
                  <a:lnTo>
                    <a:pt x="1201" y="457"/>
                  </a:lnTo>
                  <a:lnTo>
                    <a:pt x="1195" y="457"/>
                  </a:lnTo>
                  <a:lnTo>
                    <a:pt x="1189" y="456"/>
                  </a:lnTo>
                  <a:lnTo>
                    <a:pt x="1183" y="455"/>
                  </a:lnTo>
                  <a:lnTo>
                    <a:pt x="1177" y="452"/>
                  </a:lnTo>
                  <a:lnTo>
                    <a:pt x="1172" y="450"/>
                  </a:lnTo>
                  <a:lnTo>
                    <a:pt x="1166" y="448"/>
                  </a:lnTo>
                  <a:lnTo>
                    <a:pt x="1163" y="444"/>
                  </a:lnTo>
                  <a:lnTo>
                    <a:pt x="1158" y="440"/>
                  </a:lnTo>
                  <a:lnTo>
                    <a:pt x="1151" y="431"/>
                  </a:lnTo>
                  <a:lnTo>
                    <a:pt x="1146" y="421"/>
                  </a:lnTo>
                  <a:lnTo>
                    <a:pt x="1143" y="409"/>
                  </a:lnTo>
                  <a:lnTo>
                    <a:pt x="1142" y="395"/>
                  </a:lnTo>
                  <a:lnTo>
                    <a:pt x="1142" y="382"/>
                  </a:lnTo>
                  <a:lnTo>
                    <a:pt x="1146" y="370"/>
                  </a:lnTo>
                  <a:lnTo>
                    <a:pt x="1151" y="359"/>
                  </a:lnTo>
                  <a:lnTo>
                    <a:pt x="1157" y="350"/>
                  </a:lnTo>
                  <a:lnTo>
                    <a:pt x="1162" y="345"/>
                  </a:lnTo>
                  <a:lnTo>
                    <a:pt x="1165" y="341"/>
                  </a:lnTo>
                  <a:lnTo>
                    <a:pt x="1170" y="339"/>
                  </a:lnTo>
                  <a:lnTo>
                    <a:pt x="1176" y="335"/>
                  </a:lnTo>
                  <a:lnTo>
                    <a:pt x="1181" y="334"/>
                  </a:lnTo>
                  <a:lnTo>
                    <a:pt x="1188" y="331"/>
                  </a:lnTo>
                  <a:lnTo>
                    <a:pt x="1194" y="331"/>
                  </a:lnTo>
                  <a:lnTo>
                    <a:pt x="1201" y="330"/>
                  </a:lnTo>
                  <a:lnTo>
                    <a:pt x="1207" y="331"/>
                  </a:lnTo>
                  <a:lnTo>
                    <a:pt x="1214" y="331"/>
                  </a:lnTo>
                  <a:lnTo>
                    <a:pt x="1220" y="334"/>
                  </a:lnTo>
                  <a:lnTo>
                    <a:pt x="1226" y="336"/>
                  </a:lnTo>
                  <a:lnTo>
                    <a:pt x="1232" y="339"/>
                  </a:lnTo>
                  <a:lnTo>
                    <a:pt x="1236" y="342"/>
                  </a:lnTo>
                  <a:lnTo>
                    <a:pt x="1241" y="347"/>
                  </a:lnTo>
                  <a:lnTo>
                    <a:pt x="1246" y="352"/>
                  </a:lnTo>
                  <a:lnTo>
                    <a:pt x="1249" y="358"/>
                  </a:lnTo>
                  <a:lnTo>
                    <a:pt x="1252" y="363"/>
                  </a:lnTo>
                  <a:lnTo>
                    <a:pt x="1255" y="369"/>
                  </a:lnTo>
                  <a:lnTo>
                    <a:pt x="1256" y="375"/>
                  </a:lnTo>
                  <a:lnTo>
                    <a:pt x="1258" y="387"/>
                  </a:lnTo>
                  <a:lnTo>
                    <a:pt x="1258" y="400"/>
                  </a:lnTo>
                  <a:lnTo>
                    <a:pt x="1246" y="400"/>
                  </a:lnTo>
                  <a:lnTo>
                    <a:pt x="1220" y="400"/>
                  </a:lnTo>
                  <a:lnTo>
                    <a:pt x="1192" y="400"/>
                  </a:lnTo>
                  <a:lnTo>
                    <a:pt x="1180" y="400"/>
                  </a:lnTo>
                  <a:close/>
                  <a:moveTo>
                    <a:pt x="1101" y="333"/>
                  </a:moveTo>
                  <a:lnTo>
                    <a:pt x="1101" y="345"/>
                  </a:lnTo>
                  <a:lnTo>
                    <a:pt x="1101" y="356"/>
                  </a:lnTo>
                  <a:lnTo>
                    <a:pt x="1102" y="356"/>
                  </a:lnTo>
                  <a:lnTo>
                    <a:pt x="1105" y="346"/>
                  </a:lnTo>
                  <a:lnTo>
                    <a:pt x="1111" y="337"/>
                  </a:lnTo>
                  <a:lnTo>
                    <a:pt x="1113" y="335"/>
                  </a:lnTo>
                  <a:lnTo>
                    <a:pt x="1118" y="333"/>
                  </a:lnTo>
                  <a:lnTo>
                    <a:pt x="1123" y="330"/>
                  </a:lnTo>
                  <a:lnTo>
                    <a:pt x="1128" y="330"/>
                  </a:lnTo>
                  <a:lnTo>
                    <a:pt x="1131" y="330"/>
                  </a:lnTo>
                  <a:lnTo>
                    <a:pt x="1134" y="331"/>
                  </a:lnTo>
                  <a:lnTo>
                    <a:pt x="1134" y="348"/>
                  </a:lnTo>
                  <a:lnTo>
                    <a:pt x="1134" y="366"/>
                  </a:lnTo>
                  <a:lnTo>
                    <a:pt x="1125" y="366"/>
                  </a:lnTo>
                  <a:lnTo>
                    <a:pt x="1118" y="369"/>
                  </a:lnTo>
                  <a:lnTo>
                    <a:pt x="1112" y="374"/>
                  </a:lnTo>
                  <a:lnTo>
                    <a:pt x="1108" y="379"/>
                  </a:lnTo>
                  <a:lnTo>
                    <a:pt x="1106" y="385"/>
                  </a:lnTo>
                  <a:lnTo>
                    <a:pt x="1105" y="392"/>
                  </a:lnTo>
                  <a:lnTo>
                    <a:pt x="1104" y="400"/>
                  </a:lnTo>
                  <a:lnTo>
                    <a:pt x="1104" y="408"/>
                  </a:lnTo>
                  <a:lnTo>
                    <a:pt x="1104" y="416"/>
                  </a:lnTo>
                  <a:lnTo>
                    <a:pt x="1104" y="432"/>
                  </a:lnTo>
                  <a:lnTo>
                    <a:pt x="1104" y="448"/>
                  </a:lnTo>
                  <a:lnTo>
                    <a:pt x="1104" y="455"/>
                  </a:lnTo>
                  <a:lnTo>
                    <a:pt x="1087" y="455"/>
                  </a:lnTo>
                  <a:lnTo>
                    <a:pt x="1069" y="455"/>
                  </a:lnTo>
                  <a:lnTo>
                    <a:pt x="1069" y="435"/>
                  </a:lnTo>
                  <a:lnTo>
                    <a:pt x="1069" y="394"/>
                  </a:lnTo>
                  <a:lnTo>
                    <a:pt x="1069" y="352"/>
                  </a:lnTo>
                  <a:lnTo>
                    <a:pt x="1069" y="333"/>
                  </a:lnTo>
                  <a:lnTo>
                    <a:pt x="1086" y="333"/>
                  </a:lnTo>
                  <a:lnTo>
                    <a:pt x="1101" y="333"/>
                  </a:lnTo>
                  <a:close/>
                  <a:moveTo>
                    <a:pt x="1009" y="455"/>
                  </a:moveTo>
                  <a:lnTo>
                    <a:pt x="1009" y="444"/>
                  </a:lnTo>
                  <a:lnTo>
                    <a:pt x="1009" y="434"/>
                  </a:lnTo>
                  <a:lnTo>
                    <a:pt x="1008" y="434"/>
                  </a:lnTo>
                  <a:lnTo>
                    <a:pt x="1006" y="439"/>
                  </a:lnTo>
                  <a:lnTo>
                    <a:pt x="1003" y="444"/>
                  </a:lnTo>
                  <a:lnTo>
                    <a:pt x="1000" y="448"/>
                  </a:lnTo>
                  <a:lnTo>
                    <a:pt x="995" y="451"/>
                  </a:lnTo>
                  <a:lnTo>
                    <a:pt x="990" y="454"/>
                  </a:lnTo>
                  <a:lnTo>
                    <a:pt x="985" y="456"/>
                  </a:lnTo>
                  <a:lnTo>
                    <a:pt x="979" y="457"/>
                  </a:lnTo>
                  <a:lnTo>
                    <a:pt x="973" y="457"/>
                  </a:lnTo>
                  <a:lnTo>
                    <a:pt x="965" y="456"/>
                  </a:lnTo>
                  <a:lnTo>
                    <a:pt x="956" y="455"/>
                  </a:lnTo>
                  <a:lnTo>
                    <a:pt x="953" y="452"/>
                  </a:lnTo>
                  <a:lnTo>
                    <a:pt x="950" y="450"/>
                  </a:lnTo>
                  <a:lnTo>
                    <a:pt x="947" y="448"/>
                  </a:lnTo>
                  <a:lnTo>
                    <a:pt x="944" y="444"/>
                  </a:lnTo>
                  <a:lnTo>
                    <a:pt x="941" y="435"/>
                  </a:lnTo>
                  <a:lnTo>
                    <a:pt x="938" y="427"/>
                  </a:lnTo>
                  <a:lnTo>
                    <a:pt x="938" y="418"/>
                  </a:lnTo>
                  <a:lnTo>
                    <a:pt x="938" y="410"/>
                  </a:lnTo>
                  <a:lnTo>
                    <a:pt x="938" y="398"/>
                  </a:lnTo>
                  <a:lnTo>
                    <a:pt x="938" y="371"/>
                  </a:lnTo>
                  <a:lnTo>
                    <a:pt x="938" y="345"/>
                  </a:lnTo>
                  <a:lnTo>
                    <a:pt x="938" y="333"/>
                  </a:lnTo>
                  <a:lnTo>
                    <a:pt x="955" y="333"/>
                  </a:lnTo>
                  <a:lnTo>
                    <a:pt x="973" y="333"/>
                  </a:lnTo>
                  <a:lnTo>
                    <a:pt x="973" y="345"/>
                  </a:lnTo>
                  <a:lnTo>
                    <a:pt x="973" y="371"/>
                  </a:lnTo>
                  <a:lnTo>
                    <a:pt x="973" y="398"/>
                  </a:lnTo>
                  <a:lnTo>
                    <a:pt x="973" y="410"/>
                  </a:lnTo>
                  <a:lnTo>
                    <a:pt x="973" y="417"/>
                  </a:lnTo>
                  <a:lnTo>
                    <a:pt x="976" y="423"/>
                  </a:lnTo>
                  <a:lnTo>
                    <a:pt x="977" y="426"/>
                  </a:lnTo>
                  <a:lnTo>
                    <a:pt x="979" y="427"/>
                  </a:lnTo>
                  <a:lnTo>
                    <a:pt x="983" y="428"/>
                  </a:lnTo>
                  <a:lnTo>
                    <a:pt x="986" y="429"/>
                  </a:lnTo>
                  <a:lnTo>
                    <a:pt x="993" y="428"/>
                  </a:lnTo>
                  <a:lnTo>
                    <a:pt x="997" y="426"/>
                  </a:lnTo>
                  <a:lnTo>
                    <a:pt x="1001" y="422"/>
                  </a:lnTo>
                  <a:lnTo>
                    <a:pt x="1005" y="417"/>
                  </a:lnTo>
                  <a:lnTo>
                    <a:pt x="1006" y="408"/>
                  </a:lnTo>
                  <a:lnTo>
                    <a:pt x="1006" y="398"/>
                  </a:lnTo>
                  <a:lnTo>
                    <a:pt x="1006" y="388"/>
                  </a:lnTo>
                  <a:lnTo>
                    <a:pt x="1006" y="365"/>
                  </a:lnTo>
                  <a:lnTo>
                    <a:pt x="1006" y="343"/>
                  </a:lnTo>
                  <a:lnTo>
                    <a:pt x="1006" y="333"/>
                  </a:lnTo>
                  <a:lnTo>
                    <a:pt x="1024" y="333"/>
                  </a:lnTo>
                  <a:lnTo>
                    <a:pt x="1042" y="333"/>
                  </a:lnTo>
                  <a:lnTo>
                    <a:pt x="1042" y="352"/>
                  </a:lnTo>
                  <a:lnTo>
                    <a:pt x="1042" y="394"/>
                  </a:lnTo>
                  <a:lnTo>
                    <a:pt x="1042" y="435"/>
                  </a:lnTo>
                  <a:lnTo>
                    <a:pt x="1042" y="455"/>
                  </a:lnTo>
                  <a:lnTo>
                    <a:pt x="1025" y="455"/>
                  </a:lnTo>
                  <a:lnTo>
                    <a:pt x="1009" y="455"/>
                  </a:lnTo>
                  <a:close/>
                  <a:moveTo>
                    <a:pt x="925" y="455"/>
                  </a:moveTo>
                  <a:lnTo>
                    <a:pt x="918" y="455"/>
                  </a:lnTo>
                  <a:lnTo>
                    <a:pt x="904" y="455"/>
                  </a:lnTo>
                  <a:lnTo>
                    <a:pt x="891" y="455"/>
                  </a:lnTo>
                  <a:lnTo>
                    <a:pt x="885" y="455"/>
                  </a:lnTo>
                  <a:lnTo>
                    <a:pt x="880" y="446"/>
                  </a:lnTo>
                  <a:lnTo>
                    <a:pt x="872" y="427"/>
                  </a:lnTo>
                  <a:lnTo>
                    <a:pt x="863" y="408"/>
                  </a:lnTo>
                  <a:lnTo>
                    <a:pt x="860" y="399"/>
                  </a:lnTo>
                  <a:lnTo>
                    <a:pt x="849" y="411"/>
                  </a:lnTo>
                  <a:lnTo>
                    <a:pt x="839" y="423"/>
                  </a:lnTo>
                  <a:lnTo>
                    <a:pt x="839" y="439"/>
                  </a:lnTo>
                  <a:lnTo>
                    <a:pt x="839" y="455"/>
                  </a:lnTo>
                  <a:lnTo>
                    <a:pt x="822" y="455"/>
                  </a:lnTo>
                  <a:lnTo>
                    <a:pt x="804" y="455"/>
                  </a:lnTo>
                  <a:lnTo>
                    <a:pt x="804" y="429"/>
                  </a:lnTo>
                  <a:lnTo>
                    <a:pt x="804" y="373"/>
                  </a:lnTo>
                  <a:lnTo>
                    <a:pt x="804" y="316"/>
                  </a:lnTo>
                  <a:lnTo>
                    <a:pt x="804" y="290"/>
                  </a:lnTo>
                  <a:lnTo>
                    <a:pt x="822" y="290"/>
                  </a:lnTo>
                  <a:lnTo>
                    <a:pt x="839" y="290"/>
                  </a:lnTo>
                  <a:lnTo>
                    <a:pt x="839" y="306"/>
                  </a:lnTo>
                  <a:lnTo>
                    <a:pt x="839" y="340"/>
                  </a:lnTo>
                  <a:lnTo>
                    <a:pt x="839" y="374"/>
                  </a:lnTo>
                  <a:lnTo>
                    <a:pt x="839" y="388"/>
                  </a:lnTo>
                  <a:lnTo>
                    <a:pt x="845" y="381"/>
                  </a:lnTo>
                  <a:lnTo>
                    <a:pt x="851" y="373"/>
                  </a:lnTo>
                  <a:lnTo>
                    <a:pt x="856" y="366"/>
                  </a:lnTo>
                  <a:lnTo>
                    <a:pt x="868" y="353"/>
                  </a:lnTo>
                  <a:lnTo>
                    <a:pt x="879" y="339"/>
                  </a:lnTo>
                  <a:lnTo>
                    <a:pt x="885" y="333"/>
                  </a:lnTo>
                  <a:lnTo>
                    <a:pt x="902" y="333"/>
                  </a:lnTo>
                  <a:lnTo>
                    <a:pt x="920" y="333"/>
                  </a:lnTo>
                  <a:lnTo>
                    <a:pt x="914" y="340"/>
                  </a:lnTo>
                  <a:lnTo>
                    <a:pt x="902" y="353"/>
                  </a:lnTo>
                  <a:lnTo>
                    <a:pt x="890" y="368"/>
                  </a:lnTo>
                  <a:lnTo>
                    <a:pt x="885" y="375"/>
                  </a:lnTo>
                  <a:lnTo>
                    <a:pt x="891" y="387"/>
                  </a:lnTo>
                  <a:lnTo>
                    <a:pt x="904" y="415"/>
                  </a:lnTo>
                  <a:lnTo>
                    <a:pt x="918" y="443"/>
                  </a:lnTo>
                  <a:lnTo>
                    <a:pt x="925" y="455"/>
                  </a:lnTo>
                  <a:close/>
                  <a:moveTo>
                    <a:pt x="706" y="333"/>
                  </a:moveTo>
                  <a:lnTo>
                    <a:pt x="706" y="343"/>
                  </a:lnTo>
                  <a:lnTo>
                    <a:pt x="706" y="353"/>
                  </a:lnTo>
                  <a:lnTo>
                    <a:pt x="708" y="353"/>
                  </a:lnTo>
                  <a:lnTo>
                    <a:pt x="710" y="348"/>
                  </a:lnTo>
                  <a:lnTo>
                    <a:pt x="714" y="343"/>
                  </a:lnTo>
                  <a:lnTo>
                    <a:pt x="717" y="340"/>
                  </a:lnTo>
                  <a:lnTo>
                    <a:pt x="721" y="336"/>
                  </a:lnTo>
                  <a:lnTo>
                    <a:pt x="726" y="334"/>
                  </a:lnTo>
                  <a:lnTo>
                    <a:pt x="731" y="331"/>
                  </a:lnTo>
                  <a:lnTo>
                    <a:pt x="735" y="331"/>
                  </a:lnTo>
                  <a:lnTo>
                    <a:pt x="743" y="330"/>
                  </a:lnTo>
                  <a:lnTo>
                    <a:pt x="751" y="331"/>
                  </a:lnTo>
                  <a:lnTo>
                    <a:pt x="758" y="334"/>
                  </a:lnTo>
                  <a:lnTo>
                    <a:pt x="766" y="337"/>
                  </a:lnTo>
                  <a:lnTo>
                    <a:pt x="773" y="343"/>
                  </a:lnTo>
                  <a:lnTo>
                    <a:pt x="776" y="352"/>
                  </a:lnTo>
                  <a:lnTo>
                    <a:pt x="778" y="360"/>
                  </a:lnTo>
                  <a:lnTo>
                    <a:pt x="779" y="370"/>
                  </a:lnTo>
                  <a:lnTo>
                    <a:pt x="779" y="380"/>
                  </a:lnTo>
                  <a:lnTo>
                    <a:pt x="779" y="391"/>
                  </a:lnTo>
                  <a:lnTo>
                    <a:pt x="779" y="417"/>
                  </a:lnTo>
                  <a:lnTo>
                    <a:pt x="779" y="443"/>
                  </a:lnTo>
                  <a:lnTo>
                    <a:pt x="779" y="455"/>
                  </a:lnTo>
                  <a:lnTo>
                    <a:pt x="762" y="455"/>
                  </a:lnTo>
                  <a:lnTo>
                    <a:pt x="744" y="455"/>
                  </a:lnTo>
                  <a:lnTo>
                    <a:pt x="744" y="445"/>
                  </a:lnTo>
                  <a:lnTo>
                    <a:pt x="744" y="422"/>
                  </a:lnTo>
                  <a:lnTo>
                    <a:pt x="744" y="399"/>
                  </a:lnTo>
                  <a:lnTo>
                    <a:pt x="744" y="389"/>
                  </a:lnTo>
                  <a:lnTo>
                    <a:pt x="744" y="380"/>
                  </a:lnTo>
                  <a:lnTo>
                    <a:pt x="743" y="369"/>
                  </a:lnTo>
                  <a:lnTo>
                    <a:pt x="740" y="365"/>
                  </a:lnTo>
                  <a:lnTo>
                    <a:pt x="738" y="362"/>
                  </a:lnTo>
                  <a:lnTo>
                    <a:pt x="733" y="359"/>
                  </a:lnTo>
                  <a:lnTo>
                    <a:pt x="728" y="358"/>
                  </a:lnTo>
                  <a:lnTo>
                    <a:pt x="723" y="359"/>
                  </a:lnTo>
                  <a:lnTo>
                    <a:pt x="718" y="360"/>
                  </a:lnTo>
                  <a:lnTo>
                    <a:pt x="716" y="364"/>
                  </a:lnTo>
                  <a:lnTo>
                    <a:pt x="712" y="368"/>
                  </a:lnTo>
                  <a:lnTo>
                    <a:pt x="711" y="373"/>
                  </a:lnTo>
                  <a:lnTo>
                    <a:pt x="710" y="379"/>
                  </a:lnTo>
                  <a:lnTo>
                    <a:pt x="709" y="383"/>
                  </a:lnTo>
                  <a:lnTo>
                    <a:pt x="709" y="389"/>
                  </a:lnTo>
                  <a:lnTo>
                    <a:pt x="709" y="399"/>
                  </a:lnTo>
                  <a:lnTo>
                    <a:pt x="709" y="422"/>
                  </a:lnTo>
                  <a:lnTo>
                    <a:pt x="709" y="445"/>
                  </a:lnTo>
                  <a:lnTo>
                    <a:pt x="709" y="455"/>
                  </a:lnTo>
                  <a:lnTo>
                    <a:pt x="691" y="455"/>
                  </a:lnTo>
                  <a:lnTo>
                    <a:pt x="674" y="455"/>
                  </a:lnTo>
                  <a:lnTo>
                    <a:pt x="674" y="435"/>
                  </a:lnTo>
                  <a:lnTo>
                    <a:pt x="674" y="394"/>
                  </a:lnTo>
                  <a:lnTo>
                    <a:pt x="674" y="352"/>
                  </a:lnTo>
                  <a:lnTo>
                    <a:pt x="674" y="333"/>
                  </a:lnTo>
                  <a:lnTo>
                    <a:pt x="691" y="333"/>
                  </a:lnTo>
                  <a:lnTo>
                    <a:pt x="706" y="333"/>
                  </a:lnTo>
                  <a:close/>
                  <a:moveTo>
                    <a:pt x="576" y="389"/>
                  </a:moveTo>
                  <a:lnTo>
                    <a:pt x="577" y="403"/>
                  </a:lnTo>
                  <a:lnTo>
                    <a:pt x="578" y="417"/>
                  </a:lnTo>
                  <a:lnTo>
                    <a:pt x="581" y="423"/>
                  </a:lnTo>
                  <a:lnTo>
                    <a:pt x="584" y="429"/>
                  </a:lnTo>
                  <a:lnTo>
                    <a:pt x="587" y="431"/>
                  </a:lnTo>
                  <a:lnTo>
                    <a:pt x="589" y="432"/>
                  </a:lnTo>
                  <a:lnTo>
                    <a:pt x="593" y="433"/>
                  </a:lnTo>
                  <a:lnTo>
                    <a:pt x="596" y="434"/>
                  </a:lnTo>
                  <a:lnTo>
                    <a:pt x="603" y="433"/>
                  </a:lnTo>
                  <a:lnTo>
                    <a:pt x="609" y="429"/>
                  </a:lnTo>
                  <a:lnTo>
                    <a:pt x="612" y="426"/>
                  </a:lnTo>
                  <a:lnTo>
                    <a:pt x="615" y="420"/>
                  </a:lnTo>
                  <a:lnTo>
                    <a:pt x="617" y="408"/>
                  </a:lnTo>
                  <a:lnTo>
                    <a:pt x="617" y="395"/>
                  </a:lnTo>
                  <a:lnTo>
                    <a:pt x="617" y="387"/>
                  </a:lnTo>
                  <a:lnTo>
                    <a:pt x="617" y="380"/>
                  </a:lnTo>
                  <a:lnTo>
                    <a:pt x="616" y="373"/>
                  </a:lnTo>
                  <a:lnTo>
                    <a:pt x="613" y="365"/>
                  </a:lnTo>
                  <a:lnTo>
                    <a:pt x="611" y="359"/>
                  </a:lnTo>
                  <a:lnTo>
                    <a:pt x="607" y="357"/>
                  </a:lnTo>
                  <a:lnTo>
                    <a:pt x="603" y="354"/>
                  </a:lnTo>
                  <a:lnTo>
                    <a:pt x="596" y="353"/>
                  </a:lnTo>
                  <a:lnTo>
                    <a:pt x="590" y="354"/>
                  </a:lnTo>
                  <a:lnTo>
                    <a:pt x="586" y="358"/>
                  </a:lnTo>
                  <a:lnTo>
                    <a:pt x="582" y="362"/>
                  </a:lnTo>
                  <a:lnTo>
                    <a:pt x="580" y="366"/>
                  </a:lnTo>
                  <a:lnTo>
                    <a:pt x="577" y="379"/>
                  </a:lnTo>
                  <a:lnTo>
                    <a:pt x="576" y="389"/>
                  </a:lnTo>
                  <a:close/>
                  <a:moveTo>
                    <a:pt x="656" y="394"/>
                  </a:moveTo>
                  <a:lnTo>
                    <a:pt x="654" y="408"/>
                  </a:lnTo>
                  <a:lnTo>
                    <a:pt x="651" y="420"/>
                  </a:lnTo>
                  <a:lnTo>
                    <a:pt x="646" y="429"/>
                  </a:lnTo>
                  <a:lnTo>
                    <a:pt x="639" y="439"/>
                  </a:lnTo>
                  <a:lnTo>
                    <a:pt x="635" y="443"/>
                  </a:lnTo>
                  <a:lnTo>
                    <a:pt x="630" y="446"/>
                  </a:lnTo>
                  <a:lnTo>
                    <a:pt x="625" y="450"/>
                  </a:lnTo>
                  <a:lnTo>
                    <a:pt x="621" y="452"/>
                  </a:lnTo>
                  <a:lnTo>
                    <a:pt x="615" y="455"/>
                  </a:lnTo>
                  <a:lnTo>
                    <a:pt x="610" y="456"/>
                  </a:lnTo>
                  <a:lnTo>
                    <a:pt x="603" y="457"/>
                  </a:lnTo>
                  <a:lnTo>
                    <a:pt x="596" y="457"/>
                  </a:lnTo>
                  <a:lnTo>
                    <a:pt x="589" y="457"/>
                  </a:lnTo>
                  <a:lnTo>
                    <a:pt x="583" y="456"/>
                  </a:lnTo>
                  <a:lnTo>
                    <a:pt x="577" y="455"/>
                  </a:lnTo>
                  <a:lnTo>
                    <a:pt x="571" y="452"/>
                  </a:lnTo>
                  <a:lnTo>
                    <a:pt x="566" y="450"/>
                  </a:lnTo>
                  <a:lnTo>
                    <a:pt x="561" y="446"/>
                  </a:lnTo>
                  <a:lnTo>
                    <a:pt x="558" y="443"/>
                  </a:lnTo>
                  <a:lnTo>
                    <a:pt x="553" y="439"/>
                  </a:lnTo>
                  <a:lnTo>
                    <a:pt x="547" y="429"/>
                  </a:lnTo>
                  <a:lnTo>
                    <a:pt x="542" y="418"/>
                  </a:lnTo>
                  <a:lnTo>
                    <a:pt x="540" y="406"/>
                  </a:lnTo>
                  <a:lnTo>
                    <a:pt x="539" y="393"/>
                  </a:lnTo>
                  <a:lnTo>
                    <a:pt x="540" y="381"/>
                  </a:lnTo>
                  <a:lnTo>
                    <a:pt x="542" y="369"/>
                  </a:lnTo>
                  <a:lnTo>
                    <a:pt x="547" y="358"/>
                  </a:lnTo>
                  <a:lnTo>
                    <a:pt x="553" y="348"/>
                  </a:lnTo>
                  <a:lnTo>
                    <a:pt x="558" y="345"/>
                  </a:lnTo>
                  <a:lnTo>
                    <a:pt x="561" y="341"/>
                  </a:lnTo>
                  <a:lnTo>
                    <a:pt x="566" y="337"/>
                  </a:lnTo>
                  <a:lnTo>
                    <a:pt x="571" y="335"/>
                  </a:lnTo>
                  <a:lnTo>
                    <a:pt x="577" y="334"/>
                  </a:lnTo>
                  <a:lnTo>
                    <a:pt x="583" y="331"/>
                  </a:lnTo>
                  <a:lnTo>
                    <a:pt x="589" y="330"/>
                  </a:lnTo>
                  <a:lnTo>
                    <a:pt x="596" y="330"/>
                  </a:lnTo>
                  <a:lnTo>
                    <a:pt x="604" y="331"/>
                  </a:lnTo>
                  <a:lnTo>
                    <a:pt x="610" y="331"/>
                  </a:lnTo>
                  <a:lnTo>
                    <a:pt x="616" y="334"/>
                  </a:lnTo>
                  <a:lnTo>
                    <a:pt x="622" y="335"/>
                  </a:lnTo>
                  <a:lnTo>
                    <a:pt x="627" y="339"/>
                  </a:lnTo>
                  <a:lnTo>
                    <a:pt x="631" y="341"/>
                  </a:lnTo>
                  <a:lnTo>
                    <a:pt x="636" y="345"/>
                  </a:lnTo>
                  <a:lnTo>
                    <a:pt x="640" y="350"/>
                  </a:lnTo>
                  <a:lnTo>
                    <a:pt x="646" y="358"/>
                  </a:lnTo>
                  <a:lnTo>
                    <a:pt x="651" y="370"/>
                  </a:lnTo>
                  <a:lnTo>
                    <a:pt x="654" y="382"/>
                  </a:lnTo>
                  <a:lnTo>
                    <a:pt x="656" y="394"/>
                  </a:lnTo>
                  <a:close/>
                  <a:moveTo>
                    <a:pt x="531" y="455"/>
                  </a:moveTo>
                  <a:lnTo>
                    <a:pt x="525" y="455"/>
                  </a:lnTo>
                  <a:lnTo>
                    <a:pt x="512" y="455"/>
                  </a:lnTo>
                  <a:lnTo>
                    <a:pt x="497" y="455"/>
                  </a:lnTo>
                  <a:lnTo>
                    <a:pt x="491" y="455"/>
                  </a:lnTo>
                  <a:lnTo>
                    <a:pt x="488" y="446"/>
                  </a:lnTo>
                  <a:lnTo>
                    <a:pt x="479" y="427"/>
                  </a:lnTo>
                  <a:lnTo>
                    <a:pt x="470" y="408"/>
                  </a:lnTo>
                  <a:lnTo>
                    <a:pt x="466" y="399"/>
                  </a:lnTo>
                  <a:lnTo>
                    <a:pt x="456" y="411"/>
                  </a:lnTo>
                  <a:lnTo>
                    <a:pt x="447" y="423"/>
                  </a:lnTo>
                  <a:lnTo>
                    <a:pt x="447" y="439"/>
                  </a:lnTo>
                  <a:lnTo>
                    <a:pt x="447" y="455"/>
                  </a:lnTo>
                  <a:lnTo>
                    <a:pt x="429" y="455"/>
                  </a:lnTo>
                  <a:lnTo>
                    <a:pt x="412" y="455"/>
                  </a:lnTo>
                  <a:lnTo>
                    <a:pt x="412" y="429"/>
                  </a:lnTo>
                  <a:lnTo>
                    <a:pt x="412" y="373"/>
                  </a:lnTo>
                  <a:lnTo>
                    <a:pt x="412" y="316"/>
                  </a:lnTo>
                  <a:lnTo>
                    <a:pt x="412" y="290"/>
                  </a:lnTo>
                  <a:lnTo>
                    <a:pt x="429" y="290"/>
                  </a:lnTo>
                  <a:lnTo>
                    <a:pt x="447" y="290"/>
                  </a:lnTo>
                  <a:lnTo>
                    <a:pt x="447" y="306"/>
                  </a:lnTo>
                  <a:lnTo>
                    <a:pt x="447" y="340"/>
                  </a:lnTo>
                  <a:lnTo>
                    <a:pt x="447" y="374"/>
                  </a:lnTo>
                  <a:lnTo>
                    <a:pt x="447" y="388"/>
                  </a:lnTo>
                  <a:lnTo>
                    <a:pt x="453" y="381"/>
                  </a:lnTo>
                  <a:lnTo>
                    <a:pt x="458" y="373"/>
                  </a:lnTo>
                  <a:lnTo>
                    <a:pt x="464" y="366"/>
                  </a:lnTo>
                  <a:lnTo>
                    <a:pt x="475" y="353"/>
                  </a:lnTo>
                  <a:lnTo>
                    <a:pt x="487" y="339"/>
                  </a:lnTo>
                  <a:lnTo>
                    <a:pt x="491" y="333"/>
                  </a:lnTo>
                  <a:lnTo>
                    <a:pt x="510" y="333"/>
                  </a:lnTo>
                  <a:lnTo>
                    <a:pt x="526" y="333"/>
                  </a:lnTo>
                  <a:lnTo>
                    <a:pt x="522" y="340"/>
                  </a:lnTo>
                  <a:lnTo>
                    <a:pt x="510" y="353"/>
                  </a:lnTo>
                  <a:lnTo>
                    <a:pt x="497" y="368"/>
                  </a:lnTo>
                  <a:lnTo>
                    <a:pt x="491" y="375"/>
                  </a:lnTo>
                  <a:lnTo>
                    <a:pt x="497" y="387"/>
                  </a:lnTo>
                  <a:lnTo>
                    <a:pt x="512" y="415"/>
                  </a:lnTo>
                  <a:lnTo>
                    <a:pt x="525" y="443"/>
                  </a:lnTo>
                  <a:lnTo>
                    <a:pt x="531" y="455"/>
                  </a:lnTo>
                  <a:close/>
                  <a:moveTo>
                    <a:pt x="241" y="389"/>
                  </a:moveTo>
                  <a:lnTo>
                    <a:pt x="241" y="403"/>
                  </a:lnTo>
                  <a:lnTo>
                    <a:pt x="244" y="417"/>
                  </a:lnTo>
                  <a:lnTo>
                    <a:pt x="246" y="423"/>
                  </a:lnTo>
                  <a:lnTo>
                    <a:pt x="250" y="429"/>
                  </a:lnTo>
                  <a:lnTo>
                    <a:pt x="251" y="431"/>
                  </a:lnTo>
                  <a:lnTo>
                    <a:pt x="255" y="432"/>
                  </a:lnTo>
                  <a:lnTo>
                    <a:pt x="257" y="433"/>
                  </a:lnTo>
                  <a:lnTo>
                    <a:pt x="261" y="434"/>
                  </a:lnTo>
                  <a:lnTo>
                    <a:pt x="268" y="433"/>
                  </a:lnTo>
                  <a:lnTo>
                    <a:pt x="273" y="429"/>
                  </a:lnTo>
                  <a:lnTo>
                    <a:pt x="276" y="426"/>
                  </a:lnTo>
                  <a:lnTo>
                    <a:pt x="279" y="420"/>
                  </a:lnTo>
                  <a:lnTo>
                    <a:pt x="281" y="408"/>
                  </a:lnTo>
                  <a:lnTo>
                    <a:pt x="281" y="395"/>
                  </a:lnTo>
                  <a:lnTo>
                    <a:pt x="281" y="387"/>
                  </a:lnTo>
                  <a:lnTo>
                    <a:pt x="281" y="380"/>
                  </a:lnTo>
                  <a:lnTo>
                    <a:pt x="280" y="373"/>
                  </a:lnTo>
                  <a:lnTo>
                    <a:pt x="278" y="365"/>
                  </a:lnTo>
                  <a:lnTo>
                    <a:pt x="275" y="359"/>
                  </a:lnTo>
                  <a:lnTo>
                    <a:pt x="272" y="357"/>
                  </a:lnTo>
                  <a:lnTo>
                    <a:pt x="267" y="354"/>
                  </a:lnTo>
                  <a:lnTo>
                    <a:pt x="261" y="353"/>
                  </a:lnTo>
                  <a:lnTo>
                    <a:pt x="255" y="354"/>
                  </a:lnTo>
                  <a:lnTo>
                    <a:pt x="250" y="358"/>
                  </a:lnTo>
                  <a:lnTo>
                    <a:pt x="246" y="362"/>
                  </a:lnTo>
                  <a:lnTo>
                    <a:pt x="244" y="366"/>
                  </a:lnTo>
                  <a:lnTo>
                    <a:pt x="241" y="379"/>
                  </a:lnTo>
                  <a:lnTo>
                    <a:pt x="241" y="389"/>
                  </a:lnTo>
                  <a:close/>
                  <a:moveTo>
                    <a:pt x="320" y="394"/>
                  </a:moveTo>
                  <a:lnTo>
                    <a:pt x="319" y="408"/>
                  </a:lnTo>
                  <a:lnTo>
                    <a:pt x="315" y="420"/>
                  </a:lnTo>
                  <a:lnTo>
                    <a:pt x="310" y="429"/>
                  </a:lnTo>
                  <a:lnTo>
                    <a:pt x="304" y="439"/>
                  </a:lnTo>
                  <a:lnTo>
                    <a:pt x="299" y="443"/>
                  </a:lnTo>
                  <a:lnTo>
                    <a:pt x="296" y="446"/>
                  </a:lnTo>
                  <a:lnTo>
                    <a:pt x="291" y="450"/>
                  </a:lnTo>
                  <a:lnTo>
                    <a:pt x="285" y="452"/>
                  </a:lnTo>
                  <a:lnTo>
                    <a:pt x="280" y="455"/>
                  </a:lnTo>
                  <a:lnTo>
                    <a:pt x="274" y="456"/>
                  </a:lnTo>
                  <a:lnTo>
                    <a:pt x="268" y="457"/>
                  </a:lnTo>
                  <a:lnTo>
                    <a:pt x="261" y="457"/>
                  </a:lnTo>
                  <a:lnTo>
                    <a:pt x="254" y="457"/>
                  </a:lnTo>
                  <a:lnTo>
                    <a:pt x="248" y="456"/>
                  </a:lnTo>
                  <a:lnTo>
                    <a:pt x="241" y="455"/>
                  </a:lnTo>
                  <a:lnTo>
                    <a:pt x="237" y="452"/>
                  </a:lnTo>
                  <a:lnTo>
                    <a:pt x="231" y="450"/>
                  </a:lnTo>
                  <a:lnTo>
                    <a:pt x="226" y="446"/>
                  </a:lnTo>
                  <a:lnTo>
                    <a:pt x="222" y="443"/>
                  </a:lnTo>
                  <a:lnTo>
                    <a:pt x="219" y="439"/>
                  </a:lnTo>
                  <a:lnTo>
                    <a:pt x="211" y="429"/>
                  </a:lnTo>
                  <a:lnTo>
                    <a:pt x="206" y="418"/>
                  </a:lnTo>
                  <a:lnTo>
                    <a:pt x="204" y="406"/>
                  </a:lnTo>
                  <a:lnTo>
                    <a:pt x="203" y="393"/>
                  </a:lnTo>
                  <a:lnTo>
                    <a:pt x="204" y="381"/>
                  </a:lnTo>
                  <a:lnTo>
                    <a:pt x="206" y="369"/>
                  </a:lnTo>
                  <a:lnTo>
                    <a:pt x="211" y="358"/>
                  </a:lnTo>
                  <a:lnTo>
                    <a:pt x="219" y="348"/>
                  </a:lnTo>
                  <a:lnTo>
                    <a:pt x="222" y="345"/>
                  </a:lnTo>
                  <a:lnTo>
                    <a:pt x="226" y="341"/>
                  </a:lnTo>
                  <a:lnTo>
                    <a:pt x="231" y="337"/>
                  </a:lnTo>
                  <a:lnTo>
                    <a:pt x="237" y="335"/>
                  </a:lnTo>
                  <a:lnTo>
                    <a:pt x="241" y="334"/>
                  </a:lnTo>
                  <a:lnTo>
                    <a:pt x="248" y="331"/>
                  </a:lnTo>
                  <a:lnTo>
                    <a:pt x="255" y="330"/>
                  </a:lnTo>
                  <a:lnTo>
                    <a:pt x="261" y="330"/>
                  </a:lnTo>
                  <a:lnTo>
                    <a:pt x="268" y="331"/>
                  </a:lnTo>
                  <a:lnTo>
                    <a:pt x="274" y="331"/>
                  </a:lnTo>
                  <a:lnTo>
                    <a:pt x="280" y="334"/>
                  </a:lnTo>
                  <a:lnTo>
                    <a:pt x="286" y="335"/>
                  </a:lnTo>
                  <a:lnTo>
                    <a:pt x="291" y="339"/>
                  </a:lnTo>
                  <a:lnTo>
                    <a:pt x="296" y="341"/>
                  </a:lnTo>
                  <a:lnTo>
                    <a:pt x="301" y="345"/>
                  </a:lnTo>
                  <a:lnTo>
                    <a:pt x="304" y="350"/>
                  </a:lnTo>
                  <a:lnTo>
                    <a:pt x="312" y="358"/>
                  </a:lnTo>
                  <a:lnTo>
                    <a:pt x="316" y="370"/>
                  </a:lnTo>
                  <a:lnTo>
                    <a:pt x="319" y="382"/>
                  </a:lnTo>
                  <a:lnTo>
                    <a:pt x="320" y="394"/>
                  </a:lnTo>
                  <a:close/>
                  <a:moveTo>
                    <a:pt x="162" y="333"/>
                  </a:moveTo>
                  <a:lnTo>
                    <a:pt x="162" y="345"/>
                  </a:lnTo>
                  <a:lnTo>
                    <a:pt x="162" y="356"/>
                  </a:lnTo>
                  <a:lnTo>
                    <a:pt x="163" y="356"/>
                  </a:lnTo>
                  <a:lnTo>
                    <a:pt x="167" y="346"/>
                  </a:lnTo>
                  <a:lnTo>
                    <a:pt x="171" y="337"/>
                  </a:lnTo>
                  <a:lnTo>
                    <a:pt x="175" y="335"/>
                  </a:lnTo>
                  <a:lnTo>
                    <a:pt x="179" y="333"/>
                  </a:lnTo>
                  <a:lnTo>
                    <a:pt x="184" y="330"/>
                  </a:lnTo>
                  <a:lnTo>
                    <a:pt x="188" y="330"/>
                  </a:lnTo>
                  <a:lnTo>
                    <a:pt x="192" y="330"/>
                  </a:lnTo>
                  <a:lnTo>
                    <a:pt x="194" y="331"/>
                  </a:lnTo>
                  <a:lnTo>
                    <a:pt x="194" y="348"/>
                  </a:lnTo>
                  <a:lnTo>
                    <a:pt x="194" y="366"/>
                  </a:lnTo>
                  <a:lnTo>
                    <a:pt x="186" y="366"/>
                  </a:lnTo>
                  <a:lnTo>
                    <a:pt x="179" y="369"/>
                  </a:lnTo>
                  <a:lnTo>
                    <a:pt x="174" y="374"/>
                  </a:lnTo>
                  <a:lnTo>
                    <a:pt x="170" y="379"/>
                  </a:lnTo>
                  <a:lnTo>
                    <a:pt x="167" y="385"/>
                  </a:lnTo>
                  <a:lnTo>
                    <a:pt x="165" y="392"/>
                  </a:lnTo>
                  <a:lnTo>
                    <a:pt x="165" y="400"/>
                  </a:lnTo>
                  <a:lnTo>
                    <a:pt x="164" y="408"/>
                  </a:lnTo>
                  <a:lnTo>
                    <a:pt x="164" y="416"/>
                  </a:lnTo>
                  <a:lnTo>
                    <a:pt x="164" y="432"/>
                  </a:lnTo>
                  <a:lnTo>
                    <a:pt x="164" y="448"/>
                  </a:lnTo>
                  <a:lnTo>
                    <a:pt x="164" y="455"/>
                  </a:lnTo>
                  <a:lnTo>
                    <a:pt x="147" y="455"/>
                  </a:lnTo>
                  <a:lnTo>
                    <a:pt x="129" y="455"/>
                  </a:lnTo>
                  <a:lnTo>
                    <a:pt x="129" y="435"/>
                  </a:lnTo>
                  <a:lnTo>
                    <a:pt x="129" y="394"/>
                  </a:lnTo>
                  <a:lnTo>
                    <a:pt x="129" y="352"/>
                  </a:lnTo>
                  <a:lnTo>
                    <a:pt x="129" y="333"/>
                  </a:lnTo>
                  <a:lnTo>
                    <a:pt x="146" y="333"/>
                  </a:lnTo>
                  <a:lnTo>
                    <a:pt x="162" y="333"/>
                  </a:lnTo>
                  <a:close/>
                  <a:moveTo>
                    <a:pt x="35" y="398"/>
                  </a:moveTo>
                  <a:lnTo>
                    <a:pt x="35" y="404"/>
                  </a:lnTo>
                  <a:lnTo>
                    <a:pt x="35" y="411"/>
                  </a:lnTo>
                  <a:lnTo>
                    <a:pt x="36" y="417"/>
                  </a:lnTo>
                  <a:lnTo>
                    <a:pt x="39" y="423"/>
                  </a:lnTo>
                  <a:lnTo>
                    <a:pt x="41" y="427"/>
                  </a:lnTo>
                  <a:lnTo>
                    <a:pt x="45" y="429"/>
                  </a:lnTo>
                  <a:lnTo>
                    <a:pt x="49" y="432"/>
                  </a:lnTo>
                  <a:lnTo>
                    <a:pt x="54" y="432"/>
                  </a:lnTo>
                  <a:lnTo>
                    <a:pt x="58" y="432"/>
                  </a:lnTo>
                  <a:lnTo>
                    <a:pt x="60" y="431"/>
                  </a:lnTo>
                  <a:lnTo>
                    <a:pt x="63" y="429"/>
                  </a:lnTo>
                  <a:lnTo>
                    <a:pt x="65" y="428"/>
                  </a:lnTo>
                  <a:lnTo>
                    <a:pt x="68" y="423"/>
                  </a:lnTo>
                  <a:lnTo>
                    <a:pt x="70" y="417"/>
                  </a:lnTo>
                  <a:lnTo>
                    <a:pt x="72" y="404"/>
                  </a:lnTo>
                  <a:lnTo>
                    <a:pt x="74" y="393"/>
                  </a:lnTo>
                  <a:lnTo>
                    <a:pt x="72" y="382"/>
                  </a:lnTo>
                  <a:lnTo>
                    <a:pt x="70" y="370"/>
                  </a:lnTo>
                  <a:lnTo>
                    <a:pt x="68" y="364"/>
                  </a:lnTo>
                  <a:lnTo>
                    <a:pt x="65" y="359"/>
                  </a:lnTo>
                  <a:lnTo>
                    <a:pt x="60" y="357"/>
                  </a:lnTo>
                  <a:lnTo>
                    <a:pt x="54" y="356"/>
                  </a:lnTo>
                  <a:lnTo>
                    <a:pt x="49" y="356"/>
                  </a:lnTo>
                  <a:lnTo>
                    <a:pt x="45" y="358"/>
                  </a:lnTo>
                  <a:lnTo>
                    <a:pt x="41" y="362"/>
                  </a:lnTo>
                  <a:lnTo>
                    <a:pt x="39" y="365"/>
                  </a:lnTo>
                  <a:lnTo>
                    <a:pt x="36" y="370"/>
                  </a:lnTo>
                  <a:lnTo>
                    <a:pt x="35" y="376"/>
                  </a:lnTo>
                  <a:lnTo>
                    <a:pt x="35" y="381"/>
                  </a:lnTo>
                  <a:lnTo>
                    <a:pt x="35" y="386"/>
                  </a:lnTo>
                  <a:lnTo>
                    <a:pt x="35" y="392"/>
                  </a:lnTo>
                  <a:lnTo>
                    <a:pt x="35" y="398"/>
                  </a:lnTo>
                  <a:close/>
                  <a:moveTo>
                    <a:pt x="33" y="333"/>
                  </a:moveTo>
                  <a:lnTo>
                    <a:pt x="33" y="342"/>
                  </a:lnTo>
                  <a:lnTo>
                    <a:pt x="33" y="351"/>
                  </a:lnTo>
                  <a:lnTo>
                    <a:pt x="34" y="351"/>
                  </a:lnTo>
                  <a:lnTo>
                    <a:pt x="36" y="346"/>
                  </a:lnTo>
                  <a:lnTo>
                    <a:pt x="39" y="342"/>
                  </a:lnTo>
                  <a:lnTo>
                    <a:pt x="42" y="339"/>
                  </a:lnTo>
                  <a:lnTo>
                    <a:pt x="46" y="335"/>
                  </a:lnTo>
                  <a:lnTo>
                    <a:pt x="49" y="334"/>
                  </a:lnTo>
                  <a:lnTo>
                    <a:pt x="54" y="331"/>
                  </a:lnTo>
                  <a:lnTo>
                    <a:pt x="59" y="331"/>
                  </a:lnTo>
                  <a:lnTo>
                    <a:pt x="65" y="330"/>
                  </a:lnTo>
                  <a:lnTo>
                    <a:pt x="71" y="331"/>
                  </a:lnTo>
                  <a:lnTo>
                    <a:pt x="76" y="331"/>
                  </a:lnTo>
                  <a:lnTo>
                    <a:pt x="81" y="334"/>
                  </a:lnTo>
                  <a:lnTo>
                    <a:pt x="86" y="336"/>
                  </a:lnTo>
                  <a:lnTo>
                    <a:pt x="91" y="339"/>
                  </a:lnTo>
                  <a:lnTo>
                    <a:pt x="94" y="342"/>
                  </a:lnTo>
                  <a:lnTo>
                    <a:pt x="98" y="347"/>
                  </a:lnTo>
                  <a:lnTo>
                    <a:pt x="101" y="352"/>
                  </a:lnTo>
                  <a:lnTo>
                    <a:pt x="105" y="362"/>
                  </a:lnTo>
                  <a:lnTo>
                    <a:pt x="109" y="373"/>
                  </a:lnTo>
                  <a:lnTo>
                    <a:pt x="110" y="383"/>
                  </a:lnTo>
                  <a:lnTo>
                    <a:pt x="110" y="394"/>
                  </a:lnTo>
                  <a:lnTo>
                    <a:pt x="110" y="405"/>
                  </a:lnTo>
                  <a:lnTo>
                    <a:pt x="107" y="416"/>
                  </a:lnTo>
                  <a:lnTo>
                    <a:pt x="105" y="427"/>
                  </a:lnTo>
                  <a:lnTo>
                    <a:pt x="100" y="437"/>
                  </a:lnTo>
                  <a:lnTo>
                    <a:pt x="97" y="441"/>
                  </a:lnTo>
                  <a:lnTo>
                    <a:pt x="94" y="445"/>
                  </a:lnTo>
                  <a:lnTo>
                    <a:pt x="91" y="449"/>
                  </a:lnTo>
                  <a:lnTo>
                    <a:pt x="86" y="451"/>
                  </a:lnTo>
                  <a:lnTo>
                    <a:pt x="81" y="454"/>
                  </a:lnTo>
                  <a:lnTo>
                    <a:pt x="76" y="456"/>
                  </a:lnTo>
                  <a:lnTo>
                    <a:pt x="70" y="457"/>
                  </a:lnTo>
                  <a:lnTo>
                    <a:pt x="64" y="457"/>
                  </a:lnTo>
                  <a:lnTo>
                    <a:pt x="54" y="456"/>
                  </a:lnTo>
                  <a:lnTo>
                    <a:pt x="47" y="454"/>
                  </a:lnTo>
                  <a:lnTo>
                    <a:pt x="43" y="451"/>
                  </a:lnTo>
                  <a:lnTo>
                    <a:pt x="40" y="449"/>
                  </a:lnTo>
                  <a:lnTo>
                    <a:pt x="37" y="445"/>
                  </a:lnTo>
                  <a:lnTo>
                    <a:pt x="35" y="441"/>
                  </a:lnTo>
                  <a:lnTo>
                    <a:pt x="35" y="450"/>
                  </a:lnTo>
                  <a:lnTo>
                    <a:pt x="35" y="468"/>
                  </a:lnTo>
                  <a:lnTo>
                    <a:pt x="35" y="487"/>
                  </a:lnTo>
                  <a:lnTo>
                    <a:pt x="35" y="496"/>
                  </a:lnTo>
                  <a:lnTo>
                    <a:pt x="17" y="496"/>
                  </a:lnTo>
                  <a:lnTo>
                    <a:pt x="0" y="496"/>
                  </a:lnTo>
                  <a:lnTo>
                    <a:pt x="0" y="470"/>
                  </a:lnTo>
                  <a:lnTo>
                    <a:pt x="0" y="415"/>
                  </a:lnTo>
                  <a:lnTo>
                    <a:pt x="0" y="358"/>
                  </a:lnTo>
                  <a:lnTo>
                    <a:pt x="0" y="333"/>
                  </a:lnTo>
                  <a:lnTo>
                    <a:pt x="17" y="333"/>
                  </a:lnTo>
                  <a:lnTo>
                    <a:pt x="33" y="333"/>
                  </a:lnTo>
                  <a:close/>
                  <a:moveTo>
                    <a:pt x="2112" y="174"/>
                  </a:moveTo>
                  <a:lnTo>
                    <a:pt x="2094" y="174"/>
                  </a:lnTo>
                  <a:lnTo>
                    <a:pt x="2076" y="174"/>
                  </a:lnTo>
                  <a:lnTo>
                    <a:pt x="2076" y="156"/>
                  </a:lnTo>
                  <a:lnTo>
                    <a:pt x="2076" y="114"/>
                  </a:lnTo>
                  <a:lnTo>
                    <a:pt x="2076" y="71"/>
                  </a:lnTo>
                  <a:lnTo>
                    <a:pt x="2076" y="53"/>
                  </a:lnTo>
                  <a:lnTo>
                    <a:pt x="2094" y="53"/>
                  </a:lnTo>
                  <a:lnTo>
                    <a:pt x="2112" y="53"/>
                  </a:lnTo>
                  <a:lnTo>
                    <a:pt x="2112" y="71"/>
                  </a:lnTo>
                  <a:lnTo>
                    <a:pt x="2112" y="114"/>
                  </a:lnTo>
                  <a:lnTo>
                    <a:pt x="2112" y="156"/>
                  </a:lnTo>
                  <a:lnTo>
                    <a:pt x="2112" y="174"/>
                  </a:lnTo>
                  <a:close/>
                  <a:moveTo>
                    <a:pt x="2130" y="22"/>
                  </a:moveTo>
                  <a:lnTo>
                    <a:pt x="2122" y="24"/>
                  </a:lnTo>
                  <a:lnTo>
                    <a:pt x="2102" y="31"/>
                  </a:lnTo>
                  <a:lnTo>
                    <a:pt x="2084" y="37"/>
                  </a:lnTo>
                  <a:lnTo>
                    <a:pt x="2076" y="41"/>
                  </a:lnTo>
                  <a:lnTo>
                    <a:pt x="2072" y="34"/>
                  </a:lnTo>
                  <a:lnTo>
                    <a:pt x="2070" y="27"/>
                  </a:lnTo>
                  <a:lnTo>
                    <a:pt x="2078" y="23"/>
                  </a:lnTo>
                  <a:lnTo>
                    <a:pt x="2096" y="13"/>
                  </a:lnTo>
                  <a:lnTo>
                    <a:pt x="2113" y="5"/>
                  </a:lnTo>
                  <a:lnTo>
                    <a:pt x="2122" y="1"/>
                  </a:lnTo>
                  <a:lnTo>
                    <a:pt x="2126" y="11"/>
                  </a:lnTo>
                  <a:lnTo>
                    <a:pt x="2130" y="22"/>
                  </a:lnTo>
                  <a:close/>
                  <a:moveTo>
                    <a:pt x="1979" y="53"/>
                  </a:moveTo>
                  <a:lnTo>
                    <a:pt x="1979" y="63"/>
                  </a:lnTo>
                  <a:lnTo>
                    <a:pt x="1979" y="74"/>
                  </a:lnTo>
                  <a:lnTo>
                    <a:pt x="1983" y="68"/>
                  </a:lnTo>
                  <a:lnTo>
                    <a:pt x="1985" y="63"/>
                  </a:lnTo>
                  <a:lnTo>
                    <a:pt x="1989" y="59"/>
                  </a:lnTo>
                  <a:lnTo>
                    <a:pt x="1994" y="56"/>
                  </a:lnTo>
                  <a:lnTo>
                    <a:pt x="1997" y="53"/>
                  </a:lnTo>
                  <a:lnTo>
                    <a:pt x="2002" y="52"/>
                  </a:lnTo>
                  <a:lnTo>
                    <a:pt x="2008" y="51"/>
                  </a:lnTo>
                  <a:lnTo>
                    <a:pt x="2014" y="51"/>
                  </a:lnTo>
                  <a:lnTo>
                    <a:pt x="2023" y="51"/>
                  </a:lnTo>
                  <a:lnTo>
                    <a:pt x="2031" y="53"/>
                  </a:lnTo>
                  <a:lnTo>
                    <a:pt x="2038" y="58"/>
                  </a:lnTo>
                  <a:lnTo>
                    <a:pt x="2044" y="64"/>
                  </a:lnTo>
                  <a:lnTo>
                    <a:pt x="2048" y="71"/>
                  </a:lnTo>
                  <a:lnTo>
                    <a:pt x="2050" y="81"/>
                  </a:lnTo>
                  <a:lnTo>
                    <a:pt x="2052" y="91"/>
                  </a:lnTo>
                  <a:lnTo>
                    <a:pt x="2052" y="99"/>
                  </a:lnTo>
                  <a:lnTo>
                    <a:pt x="2052" y="111"/>
                  </a:lnTo>
                  <a:lnTo>
                    <a:pt x="2052" y="137"/>
                  </a:lnTo>
                  <a:lnTo>
                    <a:pt x="2052" y="163"/>
                  </a:lnTo>
                  <a:lnTo>
                    <a:pt x="2052" y="174"/>
                  </a:lnTo>
                  <a:lnTo>
                    <a:pt x="2033" y="174"/>
                  </a:lnTo>
                  <a:lnTo>
                    <a:pt x="2015" y="174"/>
                  </a:lnTo>
                  <a:lnTo>
                    <a:pt x="2015" y="164"/>
                  </a:lnTo>
                  <a:lnTo>
                    <a:pt x="2015" y="141"/>
                  </a:lnTo>
                  <a:lnTo>
                    <a:pt x="2015" y="120"/>
                  </a:lnTo>
                  <a:lnTo>
                    <a:pt x="2015" y="109"/>
                  </a:lnTo>
                  <a:lnTo>
                    <a:pt x="2015" y="99"/>
                  </a:lnTo>
                  <a:lnTo>
                    <a:pt x="2014" y="89"/>
                  </a:lnTo>
                  <a:lnTo>
                    <a:pt x="2013" y="85"/>
                  </a:lnTo>
                  <a:lnTo>
                    <a:pt x="2009" y="81"/>
                  </a:lnTo>
                  <a:lnTo>
                    <a:pt x="2006" y="80"/>
                  </a:lnTo>
                  <a:lnTo>
                    <a:pt x="2000" y="79"/>
                  </a:lnTo>
                  <a:lnTo>
                    <a:pt x="1995" y="79"/>
                  </a:lnTo>
                  <a:lnTo>
                    <a:pt x="1991" y="81"/>
                  </a:lnTo>
                  <a:lnTo>
                    <a:pt x="1988" y="83"/>
                  </a:lnTo>
                  <a:lnTo>
                    <a:pt x="1985" y="87"/>
                  </a:lnTo>
                  <a:lnTo>
                    <a:pt x="1983" y="93"/>
                  </a:lnTo>
                  <a:lnTo>
                    <a:pt x="1981" y="98"/>
                  </a:lnTo>
                  <a:lnTo>
                    <a:pt x="1981" y="104"/>
                  </a:lnTo>
                  <a:lnTo>
                    <a:pt x="1981" y="109"/>
                  </a:lnTo>
                  <a:lnTo>
                    <a:pt x="1981" y="120"/>
                  </a:lnTo>
                  <a:lnTo>
                    <a:pt x="1981" y="141"/>
                  </a:lnTo>
                  <a:lnTo>
                    <a:pt x="1981" y="164"/>
                  </a:lnTo>
                  <a:lnTo>
                    <a:pt x="1981" y="174"/>
                  </a:lnTo>
                  <a:lnTo>
                    <a:pt x="1963" y="174"/>
                  </a:lnTo>
                  <a:lnTo>
                    <a:pt x="1945" y="174"/>
                  </a:lnTo>
                  <a:lnTo>
                    <a:pt x="1945" y="156"/>
                  </a:lnTo>
                  <a:lnTo>
                    <a:pt x="1945" y="114"/>
                  </a:lnTo>
                  <a:lnTo>
                    <a:pt x="1945" y="71"/>
                  </a:lnTo>
                  <a:lnTo>
                    <a:pt x="1945" y="53"/>
                  </a:lnTo>
                  <a:lnTo>
                    <a:pt x="1962" y="53"/>
                  </a:lnTo>
                  <a:lnTo>
                    <a:pt x="1979" y="53"/>
                  </a:lnTo>
                  <a:close/>
                  <a:moveTo>
                    <a:pt x="1887" y="116"/>
                  </a:moveTo>
                  <a:lnTo>
                    <a:pt x="1875" y="118"/>
                  </a:lnTo>
                  <a:lnTo>
                    <a:pt x="1863" y="121"/>
                  </a:lnTo>
                  <a:lnTo>
                    <a:pt x="1857" y="125"/>
                  </a:lnTo>
                  <a:lnTo>
                    <a:pt x="1853" y="128"/>
                  </a:lnTo>
                  <a:lnTo>
                    <a:pt x="1850" y="133"/>
                  </a:lnTo>
                  <a:lnTo>
                    <a:pt x="1849" y="139"/>
                  </a:lnTo>
                  <a:lnTo>
                    <a:pt x="1850" y="145"/>
                  </a:lnTo>
                  <a:lnTo>
                    <a:pt x="1853" y="150"/>
                  </a:lnTo>
                  <a:lnTo>
                    <a:pt x="1855" y="152"/>
                  </a:lnTo>
                  <a:lnTo>
                    <a:pt x="1858" y="154"/>
                  </a:lnTo>
                  <a:lnTo>
                    <a:pt x="1861" y="155"/>
                  </a:lnTo>
                  <a:lnTo>
                    <a:pt x="1864" y="155"/>
                  </a:lnTo>
                  <a:lnTo>
                    <a:pt x="1869" y="154"/>
                  </a:lnTo>
                  <a:lnTo>
                    <a:pt x="1874" y="152"/>
                  </a:lnTo>
                  <a:lnTo>
                    <a:pt x="1879" y="149"/>
                  </a:lnTo>
                  <a:lnTo>
                    <a:pt x="1882" y="145"/>
                  </a:lnTo>
                  <a:lnTo>
                    <a:pt x="1885" y="139"/>
                  </a:lnTo>
                  <a:lnTo>
                    <a:pt x="1886" y="133"/>
                  </a:lnTo>
                  <a:lnTo>
                    <a:pt x="1887" y="127"/>
                  </a:lnTo>
                  <a:lnTo>
                    <a:pt x="1887" y="121"/>
                  </a:lnTo>
                  <a:lnTo>
                    <a:pt x="1887" y="118"/>
                  </a:lnTo>
                  <a:lnTo>
                    <a:pt x="1887" y="116"/>
                  </a:lnTo>
                  <a:close/>
                  <a:moveTo>
                    <a:pt x="1903" y="22"/>
                  </a:moveTo>
                  <a:lnTo>
                    <a:pt x="1895" y="24"/>
                  </a:lnTo>
                  <a:lnTo>
                    <a:pt x="1876" y="31"/>
                  </a:lnTo>
                  <a:lnTo>
                    <a:pt x="1857" y="37"/>
                  </a:lnTo>
                  <a:lnTo>
                    <a:pt x="1849" y="41"/>
                  </a:lnTo>
                  <a:lnTo>
                    <a:pt x="1846" y="34"/>
                  </a:lnTo>
                  <a:lnTo>
                    <a:pt x="1843" y="27"/>
                  </a:lnTo>
                  <a:lnTo>
                    <a:pt x="1851" y="23"/>
                  </a:lnTo>
                  <a:lnTo>
                    <a:pt x="1869" y="13"/>
                  </a:lnTo>
                  <a:lnTo>
                    <a:pt x="1887" y="5"/>
                  </a:lnTo>
                  <a:lnTo>
                    <a:pt x="1896" y="1"/>
                  </a:lnTo>
                  <a:lnTo>
                    <a:pt x="1899" y="11"/>
                  </a:lnTo>
                  <a:lnTo>
                    <a:pt x="1903" y="22"/>
                  </a:lnTo>
                  <a:close/>
                  <a:moveTo>
                    <a:pt x="1891" y="174"/>
                  </a:moveTo>
                  <a:lnTo>
                    <a:pt x="1889" y="166"/>
                  </a:lnTo>
                  <a:lnTo>
                    <a:pt x="1889" y="156"/>
                  </a:lnTo>
                  <a:lnTo>
                    <a:pt x="1885" y="161"/>
                  </a:lnTo>
                  <a:lnTo>
                    <a:pt x="1881" y="166"/>
                  </a:lnTo>
                  <a:lnTo>
                    <a:pt x="1876" y="169"/>
                  </a:lnTo>
                  <a:lnTo>
                    <a:pt x="1873" y="172"/>
                  </a:lnTo>
                  <a:lnTo>
                    <a:pt x="1868" y="174"/>
                  </a:lnTo>
                  <a:lnTo>
                    <a:pt x="1862" y="175"/>
                  </a:lnTo>
                  <a:lnTo>
                    <a:pt x="1856" y="177"/>
                  </a:lnTo>
                  <a:lnTo>
                    <a:pt x="1850" y="177"/>
                  </a:lnTo>
                  <a:lnTo>
                    <a:pt x="1841" y="177"/>
                  </a:lnTo>
                  <a:lnTo>
                    <a:pt x="1834" y="175"/>
                  </a:lnTo>
                  <a:lnTo>
                    <a:pt x="1828" y="172"/>
                  </a:lnTo>
                  <a:lnTo>
                    <a:pt x="1822" y="168"/>
                  </a:lnTo>
                  <a:lnTo>
                    <a:pt x="1818" y="163"/>
                  </a:lnTo>
                  <a:lnTo>
                    <a:pt x="1815" y="157"/>
                  </a:lnTo>
                  <a:lnTo>
                    <a:pt x="1812" y="151"/>
                  </a:lnTo>
                  <a:lnTo>
                    <a:pt x="1811" y="143"/>
                  </a:lnTo>
                  <a:lnTo>
                    <a:pt x="1812" y="135"/>
                  </a:lnTo>
                  <a:lnTo>
                    <a:pt x="1814" y="131"/>
                  </a:lnTo>
                  <a:lnTo>
                    <a:pt x="1816" y="125"/>
                  </a:lnTo>
                  <a:lnTo>
                    <a:pt x="1820" y="120"/>
                  </a:lnTo>
                  <a:lnTo>
                    <a:pt x="1823" y="116"/>
                  </a:lnTo>
                  <a:lnTo>
                    <a:pt x="1828" y="112"/>
                  </a:lnTo>
                  <a:lnTo>
                    <a:pt x="1833" y="109"/>
                  </a:lnTo>
                  <a:lnTo>
                    <a:pt x="1839" y="106"/>
                  </a:lnTo>
                  <a:lnTo>
                    <a:pt x="1850" y="103"/>
                  </a:lnTo>
                  <a:lnTo>
                    <a:pt x="1863" y="102"/>
                  </a:lnTo>
                  <a:lnTo>
                    <a:pt x="1875" y="99"/>
                  </a:lnTo>
                  <a:lnTo>
                    <a:pt x="1887" y="99"/>
                  </a:lnTo>
                  <a:lnTo>
                    <a:pt x="1887" y="97"/>
                  </a:lnTo>
                  <a:lnTo>
                    <a:pt x="1887" y="95"/>
                  </a:lnTo>
                  <a:lnTo>
                    <a:pt x="1887" y="92"/>
                  </a:lnTo>
                  <a:lnTo>
                    <a:pt x="1887" y="87"/>
                  </a:lnTo>
                  <a:lnTo>
                    <a:pt x="1886" y="83"/>
                  </a:lnTo>
                  <a:lnTo>
                    <a:pt x="1884" y="80"/>
                  </a:lnTo>
                  <a:lnTo>
                    <a:pt x="1881" y="77"/>
                  </a:lnTo>
                  <a:lnTo>
                    <a:pt x="1878" y="75"/>
                  </a:lnTo>
                  <a:lnTo>
                    <a:pt x="1874" y="74"/>
                  </a:lnTo>
                  <a:lnTo>
                    <a:pt x="1869" y="74"/>
                  </a:lnTo>
                  <a:lnTo>
                    <a:pt x="1866" y="74"/>
                  </a:lnTo>
                  <a:lnTo>
                    <a:pt x="1862" y="75"/>
                  </a:lnTo>
                  <a:lnTo>
                    <a:pt x="1858" y="76"/>
                  </a:lnTo>
                  <a:lnTo>
                    <a:pt x="1855" y="79"/>
                  </a:lnTo>
                  <a:lnTo>
                    <a:pt x="1852" y="81"/>
                  </a:lnTo>
                  <a:lnTo>
                    <a:pt x="1850" y="83"/>
                  </a:lnTo>
                  <a:lnTo>
                    <a:pt x="1849" y="87"/>
                  </a:lnTo>
                  <a:lnTo>
                    <a:pt x="1849" y="92"/>
                  </a:lnTo>
                  <a:lnTo>
                    <a:pt x="1832" y="89"/>
                  </a:lnTo>
                  <a:lnTo>
                    <a:pt x="1815" y="88"/>
                  </a:lnTo>
                  <a:lnTo>
                    <a:pt x="1816" y="83"/>
                  </a:lnTo>
                  <a:lnTo>
                    <a:pt x="1817" y="79"/>
                  </a:lnTo>
                  <a:lnTo>
                    <a:pt x="1820" y="74"/>
                  </a:lnTo>
                  <a:lnTo>
                    <a:pt x="1822" y="70"/>
                  </a:lnTo>
                  <a:lnTo>
                    <a:pt x="1828" y="63"/>
                  </a:lnTo>
                  <a:lnTo>
                    <a:pt x="1835" y="58"/>
                  </a:lnTo>
                  <a:lnTo>
                    <a:pt x="1844" y="54"/>
                  </a:lnTo>
                  <a:lnTo>
                    <a:pt x="1853" y="52"/>
                  </a:lnTo>
                  <a:lnTo>
                    <a:pt x="1863" y="51"/>
                  </a:lnTo>
                  <a:lnTo>
                    <a:pt x="1873" y="51"/>
                  </a:lnTo>
                  <a:lnTo>
                    <a:pt x="1882" y="51"/>
                  </a:lnTo>
                  <a:lnTo>
                    <a:pt x="1893" y="53"/>
                  </a:lnTo>
                  <a:lnTo>
                    <a:pt x="1903" y="56"/>
                  </a:lnTo>
                  <a:lnTo>
                    <a:pt x="1911" y="62"/>
                  </a:lnTo>
                  <a:lnTo>
                    <a:pt x="1916" y="65"/>
                  </a:lnTo>
                  <a:lnTo>
                    <a:pt x="1919" y="70"/>
                  </a:lnTo>
                  <a:lnTo>
                    <a:pt x="1921" y="74"/>
                  </a:lnTo>
                  <a:lnTo>
                    <a:pt x="1922" y="79"/>
                  </a:lnTo>
                  <a:lnTo>
                    <a:pt x="1924" y="88"/>
                  </a:lnTo>
                  <a:lnTo>
                    <a:pt x="1924" y="99"/>
                  </a:lnTo>
                  <a:lnTo>
                    <a:pt x="1924" y="109"/>
                  </a:lnTo>
                  <a:lnTo>
                    <a:pt x="1924" y="128"/>
                  </a:lnTo>
                  <a:lnTo>
                    <a:pt x="1924" y="148"/>
                  </a:lnTo>
                  <a:lnTo>
                    <a:pt x="1924" y="156"/>
                  </a:lnTo>
                  <a:lnTo>
                    <a:pt x="1924" y="166"/>
                  </a:lnTo>
                  <a:lnTo>
                    <a:pt x="1925" y="174"/>
                  </a:lnTo>
                  <a:lnTo>
                    <a:pt x="1908" y="174"/>
                  </a:lnTo>
                  <a:lnTo>
                    <a:pt x="1891" y="174"/>
                  </a:lnTo>
                  <a:close/>
                  <a:moveTo>
                    <a:pt x="1761" y="174"/>
                  </a:moveTo>
                  <a:lnTo>
                    <a:pt x="1747" y="174"/>
                  </a:lnTo>
                  <a:lnTo>
                    <a:pt x="1733" y="174"/>
                  </a:lnTo>
                  <a:lnTo>
                    <a:pt x="1727" y="156"/>
                  </a:lnTo>
                  <a:lnTo>
                    <a:pt x="1712" y="114"/>
                  </a:lnTo>
                  <a:lnTo>
                    <a:pt x="1698" y="71"/>
                  </a:lnTo>
                  <a:lnTo>
                    <a:pt x="1692" y="53"/>
                  </a:lnTo>
                  <a:lnTo>
                    <a:pt x="1697" y="53"/>
                  </a:lnTo>
                  <a:lnTo>
                    <a:pt x="1710" y="53"/>
                  </a:lnTo>
                  <a:lnTo>
                    <a:pt x="1723" y="53"/>
                  </a:lnTo>
                  <a:lnTo>
                    <a:pt x="1729" y="53"/>
                  </a:lnTo>
                  <a:lnTo>
                    <a:pt x="1733" y="65"/>
                  </a:lnTo>
                  <a:lnTo>
                    <a:pt x="1740" y="92"/>
                  </a:lnTo>
                  <a:lnTo>
                    <a:pt x="1748" y="118"/>
                  </a:lnTo>
                  <a:lnTo>
                    <a:pt x="1752" y="129"/>
                  </a:lnTo>
                  <a:lnTo>
                    <a:pt x="1756" y="118"/>
                  </a:lnTo>
                  <a:lnTo>
                    <a:pt x="1764" y="92"/>
                  </a:lnTo>
                  <a:lnTo>
                    <a:pt x="1773" y="65"/>
                  </a:lnTo>
                  <a:lnTo>
                    <a:pt x="1776" y="53"/>
                  </a:lnTo>
                  <a:lnTo>
                    <a:pt x="1789" y="53"/>
                  </a:lnTo>
                  <a:lnTo>
                    <a:pt x="1803" y="53"/>
                  </a:lnTo>
                  <a:lnTo>
                    <a:pt x="1796" y="71"/>
                  </a:lnTo>
                  <a:lnTo>
                    <a:pt x="1782" y="114"/>
                  </a:lnTo>
                  <a:lnTo>
                    <a:pt x="1768" y="156"/>
                  </a:lnTo>
                  <a:lnTo>
                    <a:pt x="1761" y="174"/>
                  </a:lnTo>
                  <a:close/>
                  <a:moveTo>
                    <a:pt x="1642" y="116"/>
                  </a:moveTo>
                  <a:lnTo>
                    <a:pt x="1631" y="118"/>
                  </a:lnTo>
                  <a:lnTo>
                    <a:pt x="1618" y="121"/>
                  </a:lnTo>
                  <a:lnTo>
                    <a:pt x="1613" y="125"/>
                  </a:lnTo>
                  <a:lnTo>
                    <a:pt x="1608" y="128"/>
                  </a:lnTo>
                  <a:lnTo>
                    <a:pt x="1606" y="133"/>
                  </a:lnTo>
                  <a:lnTo>
                    <a:pt x="1605" y="139"/>
                  </a:lnTo>
                  <a:lnTo>
                    <a:pt x="1606" y="145"/>
                  </a:lnTo>
                  <a:lnTo>
                    <a:pt x="1608" y="150"/>
                  </a:lnTo>
                  <a:lnTo>
                    <a:pt x="1611" y="152"/>
                  </a:lnTo>
                  <a:lnTo>
                    <a:pt x="1613" y="154"/>
                  </a:lnTo>
                  <a:lnTo>
                    <a:pt x="1617" y="155"/>
                  </a:lnTo>
                  <a:lnTo>
                    <a:pt x="1620" y="155"/>
                  </a:lnTo>
                  <a:lnTo>
                    <a:pt x="1625" y="154"/>
                  </a:lnTo>
                  <a:lnTo>
                    <a:pt x="1630" y="152"/>
                  </a:lnTo>
                  <a:lnTo>
                    <a:pt x="1635" y="149"/>
                  </a:lnTo>
                  <a:lnTo>
                    <a:pt x="1637" y="145"/>
                  </a:lnTo>
                  <a:lnTo>
                    <a:pt x="1641" y="139"/>
                  </a:lnTo>
                  <a:lnTo>
                    <a:pt x="1642" y="133"/>
                  </a:lnTo>
                  <a:lnTo>
                    <a:pt x="1642" y="127"/>
                  </a:lnTo>
                  <a:lnTo>
                    <a:pt x="1642" y="121"/>
                  </a:lnTo>
                  <a:lnTo>
                    <a:pt x="1642" y="118"/>
                  </a:lnTo>
                  <a:lnTo>
                    <a:pt x="1642" y="116"/>
                  </a:lnTo>
                  <a:close/>
                  <a:moveTo>
                    <a:pt x="1659" y="22"/>
                  </a:moveTo>
                  <a:lnTo>
                    <a:pt x="1651" y="24"/>
                  </a:lnTo>
                  <a:lnTo>
                    <a:pt x="1631" y="31"/>
                  </a:lnTo>
                  <a:lnTo>
                    <a:pt x="1613" y="37"/>
                  </a:lnTo>
                  <a:lnTo>
                    <a:pt x="1605" y="41"/>
                  </a:lnTo>
                  <a:lnTo>
                    <a:pt x="1601" y="34"/>
                  </a:lnTo>
                  <a:lnTo>
                    <a:pt x="1599" y="27"/>
                  </a:lnTo>
                  <a:lnTo>
                    <a:pt x="1607" y="23"/>
                  </a:lnTo>
                  <a:lnTo>
                    <a:pt x="1625" y="13"/>
                  </a:lnTo>
                  <a:lnTo>
                    <a:pt x="1642" y="5"/>
                  </a:lnTo>
                  <a:lnTo>
                    <a:pt x="1651" y="1"/>
                  </a:lnTo>
                  <a:lnTo>
                    <a:pt x="1655" y="11"/>
                  </a:lnTo>
                  <a:lnTo>
                    <a:pt x="1659" y="22"/>
                  </a:lnTo>
                  <a:close/>
                  <a:moveTo>
                    <a:pt x="1646" y="174"/>
                  </a:moveTo>
                  <a:lnTo>
                    <a:pt x="1645" y="166"/>
                  </a:lnTo>
                  <a:lnTo>
                    <a:pt x="1645" y="156"/>
                  </a:lnTo>
                  <a:lnTo>
                    <a:pt x="1641" y="161"/>
                  </a:lnTo>
                  <a:lnTo>
                    <a:pt x="1636" y="166"/>
                  </a:lnTo>
                  <a:lnTo>
                    <a:pt x="1633" y="169"/>
                  </a:lnTo>
                  <a:lnTo>
                    <a:pt x="1628" y="172"/>
                  </a:lnTo>
                  <a:lnTo>
                    <a:pt x="1623" y="174"/>
                  </a:lnTo>
                  <a:lnTo>
                    <a:pt x="1618" y="175"/>
                  </a:lnTo>
                  <a:lnTo>
                    <a:pt x="1612" y="177"/>
                  </a:lnTo>
                  <a:lnTo>
                    <a:pt x="1606" y="177"/>
                  </a:lnTo>
                  <a:lnTo>
                    <a:pt x="1597" y="177"/>
                  </a:lnTo>
                  <a:lnTo>
                    <a:pt x="1590" y="175"/>
                  </a:lnTo>
                  <a:lnTo>
                    <a:pt x="1584" y="172"/>
                  </a:lnTo>
                  <a:lnTo>
                    <a:pt x="1578" y="168"/>
                  </a:lnTo>
                  <a:lnTo>
                    <a:pt x="1573" y="163"/>
                  </a:lnTo>
                  <a:lnTo>
                    <a:pt x="1570" y="157"/>
                  </a:lnTo>
                  <a:lnTo>
                    <a:pt x="1567" y="151"/>
                  </a:lnTo>
                  <a:lnTo>
                    <a:pt x="1567" y="143"/>
                  </a:lnTo>
                  <a:lnTo>
                    <a:pt x="1567" y="135"/>
                  </a:lnTo>
                  <a:lnTo>
                    <a:pt x="1570" y="131"/>
                  </a:lnTo>
                  <a:lnTo>
                    <a:pt x="1572" y="125"/>
                  </a:lnTo>
                  <a:lnTo>
                    <a:pt x="1575" y="120"/>
                  </a:lnTo>
                  <a:lnTo>
                    <a:pt x="1578" y="116"/>
                  </a:lnTo>
                  <a:lnTo>
                    <a:pt x="1583" y="112"/>
                  </a:lnTo>
                  <a:lnTo>
                    <a:pt x="1589" y="109"/>
                  </a:lnTo>
                  <a:lnTo>
                    <a:pt x="1594" y="106"/>
                  </a:lnTo>
                  <a:lnTo>
                    <a:pt x="1606" y="103"/>
                  </a:lnTo>
                  <a:lnTo>
                    <a:pt x="1618" y="102"/>
                  </a:lnTo>
                  <a:lnTo>
                    <a:pt x="1631" y="99"/>
                  </a:lnTo>
                  <a:lnTo>
                    <a:pt x="1642" y="99"/>
                  </a:lnTo>
                  <a:lnTo>
                    <a:pt x="1642" y="97"/>
                  </a:lnTo>
                  <a:lnTo>
                    <a:pt x="1642" y="95"/>
                  </a:lnTo>
                  <a:lnTo>
                    <a:pt x="1642" y="92"/>
                  </a:lnTo>
                  <a:lnTo>
                    <a:pt x="1642" y="87"/>
                  </a:lnTo>
                  <a:lnTo>
                    <a:pt x="1641" y="83"/>
                  </a:lnTo>
                  <a:lnTo>
                    <a:pt x="1640" y="80"/>
                  </a:lnTo>
                  <a:lnTo>
                    <a:pt x="1636" y="77"/>
                  </a:lnTo>
                  <a:lnTo>
                    <a:pt x="1634" y="75"/>
                  </a:lnTo>
                  <a:lnTo>
                    <a:pt x="1629" y="74"/>
                  </a:lnTo>
                  <a:lnTo>
                    <a:pt x="1625" y="74"/>
                  </a:lnTo>
                  <a:lnTo>
                    <a:pt x="1620" y="74"/>
                  </a:lnTo>
                  <a:lnTo>
                    <a:pt x="1617" y="75"/>
                  </a:lnTo>
                  <a:lnTo>
                    <a:pt x="1613" y="76"/>
                  </a:lnTo>
                  <a:lnTo>
                    <a:pt x="1611" y="79"/>
                  </a:lnTo>
                  <a:lnTo>
                    <a:pt x="1607" y="81"/>
                  </a:lnTo>
                  <a:lnTo>
                    <a:pt x="1606" y="83"/>
                  </a:lnTo>
                  <a:lnTo>
                    <a:pt x="1605" y="87"/>
                  </a:lnTo>
                  <a:lnTo>
                    <a:pt x="1604" y="92"/>
                  </a:lnTo>
                  <a:lnTo>
                    <a:pt x="1588" y="89"/>
                  </a:lnTo>
                  <a:lnTo>
                    <a:pt x="1571" y="88"/>
                  </a:lnTo>
                  <a:lnTo>
                    <a:pt x="1572" y="83"/>
                  </a:lnTo>
                  <a:lnTo>
                    <a:pt x="1573" y="79"/>
                  </a:lnTo>
                  <a:lnTo>
                    <a:pt x="1576" y="74"/>
                  </a:lnTo>
                  <a:lnTo>
                    <a:pt x="1578" y="70"/>
                  </a:lnTo>
                  <a:lnTo>
                    <a:pt x="1584" y="63"/>
                  </a:lnTo>
                  <a:lnTo>
                    <a:pt x="1591" y="58"/>
                  </a:lnTo>
                  <a:lnTo>
                    <a:pt x="1600" y="54"/>
                  </a:lnTo>
                  <a:lnTo>
                    <a:pt x="1610" y="52"/>
                  </a:lnTo>
                  <a:lnTo>
                    <a:pt x="1619" y="51"/>
                  </a:lnTo>
                  <a:lnTo>
                    <a:pt x="1629" y="51"/>
                  </a:lnTo>
                  <a:lnTo>
                    <a:pt x="1639" y="51"/>
                  </a:lnTo>
                  <a:lnTo>
                    <a:pt x="1649" y="53"/>
                  </a:lnTo>
                  <a:lnTo>
                    <a:pt x="1659" y="56"/>
                  </a:lnTo>
                  <a:lnTo>
                    <a:pt x="1668" y="62"/>
                  </a:lnTo>
                  <a:lnTo>
                    <a:pt x="1671" y="65"/>
                  </a:lnTo>
                  <a:lnTo>
                    <a:pt x="1675" y="70"/>
                  </a:lnTo>
                  <a:lnTo>
                    <a:pt x="1676" y="74"/>
                  </a:lnTo>
                  <a:lnTo>
                    <a:pt x="1677" y="79"/>
                  </a:lnTo>
                  <a:lnTo>
                    <a:pt x="1678" y="88"/>
                  </a:lnTo>
                  <a:lnTo>
                    <a:pt x="1678" y="99"/>
                  </a:lnTo>
                  <a:lnTo>
                    <a:pt x="1678" y="109"/>
                  </a:lnTo>
                  <a:lnTo>
                    <a:pt x="1678" y="128"/>
                  </a:lnTo>
                  <a:lnTo>
                    <a:pt x="1678" y="148"/>
                  </a:lnTo>
                  <a:lnTo>
                    <a:pt x="1678" y="156"/>
                  </a:lnTo>
                  <a:lnTo>
                    <a:pt x="1680" y="166"/>
                  </a:lnTo>
                  <a:lnTo>
                    <a:pt x="1681" y="174"/>
                  </a:lnTo>
                  <a:lnTo>
                    <a:pt x="1664" y="174"/>
                  </a:lnTo>
                  <a:lnTo>
                    <a:pt x="1646" y="174"/>
                  </a:lnTo>
                  <a:close/>
                  <a:moveTo>
                    <a:pt x="1455" y="99"/>
                  </a:moveTo>
                  <a:lnTo>
                    <a:pt x="1454" y="89"/>
                  </a:lnTo>
                  <a:lnTo>
                    <a:pt x="1450" y="81"/>
                  </a:lnTo>
                  <a:lnTo>
                    <a:pt x="1448" y="77"/>
                  </a:lnTo>
                  <a:lnTo>
                    <a:pt x="1444" y="75"/>
                  </a:lnTo>
                  <a:lnTo>
                    <a:pt x="1441" y="74"/>
                  </a:lnTo>
                  <a:lnTo>
                    <a:pt x="1434" y="74"/>
                  </a:lnTo>
                  <a:lnTo>
                    <a:pt x="1430" y="74"/>
                  </a:lnTo>
                  <a:lnTo>
                    <a:pt x="1425" y="75"/>
                  </a:lnTo>
                  <a:lnTo>
                    <a:pt x="1421" y="77"/>
                  </a:lnTo>
                  <a:lnTo>
                    <a:pt x="1418" y="81"/>
                  </a:lnTo>
                  <a:lnTo>
                    <a:pt x="1416" y="85"/>
                  </a:lnTo>
                  <a:lnTo>
                    <a:pt x="1414" y="89"/>
                  </a:lnTo>
                  <a:lnTo>
                    <a:pt x="1413" y="94"/>
                  </a:lnTo>
                  <a:lnTo>
                    <a:pt x="1413" y="99"/>
                  </a:lnTo>
                  <a:lnTo>
                    <a:pt x="1419" y="99"/>
                  </a:lnTo>
                  <a:lnTo>
                    <a:pt x="1433" y="99"/>
                  </a:lnTo>
                  <a:lnTo>
                    <a:pt x="1449" y="99"/>
                  </a:lnTo>
                  <a:lnTo>
                    <a:pt x="1455" y="99"/>
                  </a:lnTo>
                  <a:close/>
                  <a:moveTo>
                    <a:pt x="1433" y="36"/>
                  </a:moveTo>
                  <a:lnTo>
                    <a:pt x="1426" y="30"/>
                  </a:lnTo>
                  <a:lnTo>
                    <a:pt x="1410" y="18"/>
                  </a:lnTo>
                  <a:lnTo>
                    <a:pt x="1395" y="6"/>
                  </a:lnTo>
                  <a:lnTo>
                    <a:pt x="1387" y="0"/>
                  </a:lnTo>
                  <a:lnTo>
                    <a:pt x="1401" y="0"/>
                  </a:lnTo>
                  <a:lnTo>
                    <a:pt x="1413" y="0"/>
                  </a:lnTo>
                  <a:lnTo>
                    <a:pt x="1424" y="7"/>
                  </a:lnTo>
                  <a:lnTo>
                    <a:pt x="1433" y="14"/>
                  </a:lnTo>
                  <a:lnTo>
                    <a:pt x="1444" y="7"/>
                  </a:lnTo>
                  <a:lnTo>
                    <a:pt x="1454" y="0"/>
                  </a:lnTo>
                  <a:lnTo>
                    <a:pt x="1466" y="0"/>
                  </a:lnTo>
                  <a:lnTo>
                    <a:pt x="1479" y="0"/>
                  </a:lnTo>
                  <a:lnTo>
                    <a:pt x="1472" y="6"/>
                  </a:lnTo>
                  <a:lnTo>
                    <a:pt x="1456" y="18"/>
                  </a:lnTo>
                  <a:lnTo>
                    <a:pt x="1441" y="30"/>
                  </a:lnTo>
                  <a:lnTo>
                    <a:pt x="1433" y="36"/>
                  </a:lnTo>
                  <a:close/>
                  <a:moveTo>
                    <a:pt x="1413" y="120"/>
                  </a:moveTo>
                  <a:lnTo>
                    <a:pt x="1413" y="122"/>
                  </a:lnTo>
                  <a:lnTo>
                    <a:pt x="1413" y="126"/>
                  </a:lnTo>
                  <a:lnTo>
                    <a:pt x="1413" y="131"/>
                  </a:lnTo>
                  <a:lnTo>
                    <a:pt x="1414" y="135"/>
                  </a:lnTo>
                  <a:lnTo>
                    <a:pt x="1415" y="140"/>
                  </a:lnTo>
                  <a:lnTo>
                    <a:pt x="1418" y="144"/>
                  </a:lnTo>
                  <a:lnTo>
                    <a:pt x="1421" y="148"/>
                  </a:lnTo>
                  <a:lnTo>
                    <a:pt x="1426" y="150"/>
                  </a:lnTo>
                  <a:lnTo>
                    <a:pt x="1430" y="151"/>
                  </a:lnTo>
                  <a:lnTo>
                    <a:pt x="1436" y="152"/>
                  </a:lnTo>
                  <a:lnTo>
                    <a:pt x="1439" y="151"/>
                  </a:lnTo>
                  <a:lnTo>
                    <a:pt x="1444" y="150"/>
                  </a:lnTo>
                  <a:lnTo>
                    <a:pt x="1448" y="149"/>
                  </a:lnTo>
                  <a:lnTo>
                    <a:pt x="1450" y="146"/>
                  </a:lnTo>
                  <a:lnTo>
                    <a:pt x="1454" y="144"/>
                  </a:lnTo>
                  <a:lnTo>
                    <a:pt x="1455" y="140"/>
                  </a:lnTo>
                  <a:lnTo>
                    <a:pt x="1456" y="137"/>
                  </a:lnTo>
                  <a:lnTo>
                    <a:pt x="1457" y="133"/>
                  </a:lnTo>
                  <a:lnTo>
                    <a:pt x="1473" y="134"/>
                  </a:lnTo>
                  <a:lnTo>
                    <a:pt x="1490" y="135"/>
                  </a:lnTo>
                  <a:lnTo>
                    <a:pt x="1489" y="139"/>
                  </a:lnTo>
                  <a:lnTo>
                    <a:pt x="1486" y="144"/>
                  </a:lnTo>
                  <a:lnTo>
                    <a:pt x="1483" y="151"/>
                  </a:lnTo>
                  <a:lnTo>
                    <a:pt x="1478" y="158"/>
                  </a:lnTo>
                  <a:lnTo>
                    <a:pt x="1469" y="166"/>
                  </a:lnTo>
                  <a:lnTo>
                    <a:pt x="1461" y="172"/>
                  </a:lnTo>
                  <a:lnTo>
                    <a:pt x="1455" y="174"/>
                  </a:lnTo>
                  <a:lnTo>
                    <a:pt x="1449" y="175"/>
                  </a:lnTo>
                  <a:lnTo>
                    <a:pt x="1442" y="177"/>
                  </a:lnTo>
                  <a:lnTo>
                    <a:pt x="1434" y="177"/>
                  </a:lnTo>
                  <a:lnTo>
                    <a:pt x="1427" y="177"/>
                  </a:lnTo>
                  <a:lnTo>
                    <a:pt x="1421" y="175"/>
                  </a:lnTo>
                  <a:lnTo>
                    <a:pt x="1415" y="174"/>
                  </a:lnTo>
                  <a:lnTo>
                    <a:pt x="1409" y="173"/>
                  </a:lnTo>
                  <a:lnTo>
                    <a:pt x="1404" y="170"/>
                  </a:lnTo>
                  <a:lnTo>
                    <a:pt x="1399" y="167"/>
                  </a:lnTo>
                  <a:lnTo>
                    <a:pt x="1395" y="163"/>
                  </a:lnTo>
                  <a:lnTo>
                    <a:pt x="1391" y="160"/>
                  </a:lnTo>
                  <a:lnTo>
                    <a:pt x="1384" y="151"/>
                  </a:lnTo>
                  <a:lnTo>
                    <a:pt x="1379" y="140"/>
                  </a:lnTo>
                  <a:lnTo>
                    <a:pt x="1375" y="128"/>
                  </a:lnTo>
                  <a:lnTo>
                    <a:pt x="1374" y="115"/>
                  </a:lnTo>
                  <a:lnTo>
                    <a:pt x="1375" y="103"/>
                  </a:lnTo>
                  <a:lnTo>
                    <a:pt x="1378" y="89"/>
                  </a:lnTo>
                  <a:lnTo>
                    <a:pt x="1383" y="79"/>
                  </a:lnTo>
                  <a:lnTo>
                    <a:pt x="1390" y="69"/>
                  </a:lnTo>
                  <a:lnTo>
                    <a:pt x="1393" y="65"/>
                  </a:lnTo>
                  <a:lnTo>
                    <a:pt x="1398" y="62"/>
                  </a:lnTo>
                  <a:lnTo>
                    <a:pt x="1403" y="58"/>
                  </a:lnTo>
                  <a:lnTo>
                    <a:pt x="1408" y="56"/>
                  </a:lnTo>
                  <a:lnTo>
                    <a:pt x="1414" y="53"/>
                  </a:lnTo>
                  <a:lnTo>
                    <a:pt x="1420" y="52"/>
                  </a:lnTo>
                  <a:lnTo>
                    <a:pt x="1426" y="51"/>
                  </a:lnTo>
                  <a:lnTo>
                    <a:pt x="1433" y="51"/>
                  </a:lnTo>
                  <a:lnTo>
                    <a:pt x="1439" y="51"/>
                  </a:lnTo>
                  <a:lnTo>
                    <a:pt x="1447" y="52"/>
                  </a:lnTo>
                  <a:lnTo>
                    <a:pt x="1453" y="53"/>
                  </a:lnTo>
                  <a:lnTo>
                    <a:pt x="1459" y="56"/>
                  </a:lnTo>
                  <a:lnTo>
                    <a:pt x="1463" y="59"/>
                  </a:lnTo>
                  <a:lnTo>
                    <a:pt x="1469" y="63"/>
                  </a:lnTo>
                  <a:lnTo>
                    <a:pt x="1474" y="66"/>
                  </a:lnTo>
                  <a:lnTo>
                    <a:pt x="1478" y="71"/>
                  </a:lnTo>
                  <a:lnTo>
                    <a:pt x="1482" y="77"/>
                  </a:lnTo>
                  <a:lnTo>
                    <a:pt x="1484" y="83"/>
                  </a:lnTo>
                  <a:lnTo>
                    <a:pt x="1486" y="88"/>
                  </a:lnTo>
                  <a:lnTo>
                    <a:pt x="1488" y="94"/>
                  </a:lnTo>
                  <a:lnTo>
                    <a:pt x="1490" y="108"/>
                  </a:lnTo>
                  <a:lnTo>
                    <a:pt x="1490" y="120"/>
                  </a:lnTo>
                  <a:lnTo>
                    <a:pt x="1478" y="120"/>
                  </a:lnTo>
                  <a:lnTo>
                    <a:pt x="1451" y="120"/>
                  </a:lnTo>
                  <a:lnTo>
                    <a:pt x="1425" y="120"/>
                  </a:lnTo>
                  <a:lnTo>
                    <a:pt x="1413" y="120"/>
                  </a:lnTo>
                  <a:close/>
                  <a:moveTo>
                    <a:pt x="1321" y="106"/>
                  </a:moveTo>
                  <a:lnTo>
                    <a:pt x="1321" y="97"/>
                  </a:lnTo>
                  <a:lnTo>
                    <a:pt x="1319" y="87"/>
                  </a:lnTo>
                  <a:lnTo>
                    <a:pt x="1316" y="82"/>
                  </a:lnTo>
                  <a:lnTo>
                    <a:pt x="1314" y="79"/>
                  </a:lnTo>
                  <a:lnTo>
                    <a:pt x="1309" y="76"/>
                  </a:lnTo>
                  <a:lnTo>
                    <a:pt x="1304" y="75"/>
                  </a:lnTo>
                  <a:lnTo>
                    <a:pt x="1300" y="75"/>
                  </a:lnTo>
                  <a:lnTo>
                    <a:pt x="1298" y="76"/>
                  </a:lnTo>
                  <a:lnTo>
                    <a:pt x="1294" y="77"/>
                  </a:lnTo>
                  <a:lnTo>
                    <a:pt x="1292" y="80"/>
                  </a:lnTo>
                  <a:lnTo>
                    <a:pt x="1288" y="85"/>
                  </a:lnTo>
                  <a:lnTo>
                    <a:pt x="1286" y="91"/>
                  </a:lnTo>
                  <a:lnTo>
                    <a:pt x="1284" y="104"/>
                  </a:lnTo>
                  <a:lnTo>
                    <a:pt x="1284" y="116"/>
                  </a:lnTo>
                  <a:lnTo>
                    <a:pt x="1284" y="127"/>
                  </a:lnTo>
                  <a:lnTo>
                    <a:pt x="1286" y="139"/>
                  </a:lnTo>
                  <a:lnTo>
                    <a:pt x="1288" y="144"/>
                  </a:lnTo>
                  <a:lnTo>
                    <a:pt x="1292" y="148"/>
                  </a:lnTo>
                  <a:lnTo>
                    <a:pt x="1297" y="151"/>
                  </a:lnTo>
                  <a:lnTo>
                    <a:pt x="1303" y="151"/>
                  </a:lnTo>
                  <a:lnTo>
                    <a:pt x="1308" y="151"/>
                  </a:lnTo>
                  <a:lnTo>
                    <a:pt x="1311" y="149"/>
                  </a:lnTo>
                  <a:lnTo>
                    <a:pt x="1315" y="145"/>
                  </a:lnTo>
                  <a:lnTo>
                    <a:pt x="1319" y="141"/>
                  </a:lnTo>
                  <a:lnTo>
                    <a:pt x="1321" y="133"/>
                  </a:lnTo>
                  <a:lnTo>
                    <a:pt x="1321" y="123"/>
                  </a:lnTo>
                  <a:lnTo>
                    <a:pt x="1321" y="115"/>
                  </a:lnTo>
                  <a:lnTo>
                    <a:pt x="1321" y="106"/>
                  </a:lnTo>
                  <a:close/>
                  <a:moveTo>
                    <a:pt x="1323" y="174"/>
                  </a:moveTo>
                  <a:lnTo>
                    <a:pt x="1323" y="166"/>
                  </a:lnTo>
                  <a:lnTo>
                    <a:pt x="1323" y="156"/>
                  </a:lnTo>
                  <a:lnTo>
                    <a:pt x="1322" y="156"/>
                  </a:lnTo>
                  <a:lnTo>
                    <a:pt x="1320" y="161"/>
                  </a:lnTo>
                  <a:lnTo>
                    <a:pt x="1316" y="164"/>
                  </a:lnTo>
                  <a:lnTo>
                    <a:pt x="1314" y="168"/>
                  </a:lnTo>
                  <a:lnTo>
                    <a:pt x="1310" y="172"/>
                  </a:lnTo>
                  <a:lnTo>
                    <a:pt x="1305" y="174"/>
                  </a:lnTo>
                  <a:lnTo>
                    <a:pt x="1300" y="175"/>
                  </a:lnTo>
                  <a:lnTo>
                    <a:pt x="1296" y="177"/>
                  </a:lnTo>
                  <a:lnTo>
                    <a:pt x="1290" y="177"/>
                  </a:lnTo>
                  <a:lnTo>
                    <a:pt x="1284" y="177"/>
                  </a:lnTo>
                  <a:lnTo>
                    <a:pt x="1279" y="175"/>
                  </a:lnTo>
                  <a:lnTo>
                    <a:pt x="1273" y="174"/>
                  </a:lnTo>
                  <a:lnTo>
                    <a:pt x="1269" y="172"/>
                  </a:lnTo>
                  <a:lnTo>
                    <a:pt x="1264" y="168"/>
                  </a:lnTo>
                  <a:lnTo>
                    <a:pt x="1261" y="164"/>
                  </a:lnTo>
                  <a:lnTo>
                    <a:pt x="1258" y="161"/>
                  </a:lnTo>
                  <a:lnTo>
                    <a:pt x="1256" y="157"/>
                  </a:lnTo>
                  <a:lnTo>
                    <a:pt x="1251" y="148"/>
                  </a:lnTo>
                  <a:lnTo>
                    <a:pt x="1249" y="137"/>
                  </a:lnTo>
                  <a:lnTo>
                    <a:pt x="1246" y="126"/>
                  </a:lnTo>
                  <a:lnTo>
                    <a:pt x="1246" y="115"/>
                  </a:lnTo>
                  <a:lnTo>
                    <a:pt x="1246" y="104"/>
                  </a:lnTo>
                  <a:lnTo>
                    <a:pt x="1249" y="93"/>
                  </a:lnTo>
                  <a:lnTo>
                    <a:pt x="1251" y="82"/>
                  </a:lnTo>
                  <a:lnTo>
                    <a:pt x="1256" y="71"/>
                  </a:lnTo>
                  <a:lnTo>
                    <a:pt x="1258" y="68"/>
                  </a:lnTo>
                  <a:lnTo>
                    <a:pt x="1261" y="63"/>
                  </a:lnTo>
                  <a:lnTo>
                    <a:pt x="1264" y="59"/>
                  </a:lnTo>
                  <a:lnTo>
                    <a:pt x="1269" y="57"/>
                  </a:lnTo>
                  <a:lnTo>
                    <a:pt x="1274" y="54"/>
                  </a:lnTo>
                  <a:lnTo>
                    <a:pt x="1279" y="52"/>
                  </a:lnTo>
                  <a:lnTo>
                    <a:pt x="1285" y="51"/>
                  </a:lnTo>
                  <a:lnTo>
                    <a:pt x="1291" y="51"/>
                  </a:lnTo>
                  <a:lnTo>
                    <a:pt x="1300" y="51"/>
                  </a:lnTo>
                  <a:lnTo>
                    <a:pt x="1308" y="53"/>
                  </a:lnTo>
                  <a:lnTo>
                    <a:pt x="1315" y="58"/>
                  </a:lnTo>
                  <a:lnTo>
                    <a:pt x="1321" y="65"/>
                  </a:lnTo>
                  <a:lnTo>
                    <a:pt x="1321" y="57"/>
                  </a:lnTo>
                  <a:lnTo>
                    <a:pt x="1321" y="37"/>
                  </a:lnTo>
                  <a:lnTo>
                    <a:pt x="1321" y="18"/>
                  </a:lnTo>
                  <a:lnTo>
                    <a:pt x="1321" y="10"/>
                  </a:lnTo>
                  <a:lnTo>
                    <a:pt x="1339" y="10"/>
                  </a:lnTo>
                  <a:lnTo>
                    <a:pt x="1356" y="10"/>
                  </a:lnTo>
                  <a:lnTo>
                    <a:pt x="1356" y="36"/>
                  </a:lnTo>
                  <a:lnTo>
                    <a:pt x="1356" y="92"/>
                  </a:lnTo>
                  <a:lnTo>
                    <a:pt x="1356" y="149"/>
                  </a:lnTo>
                  <a:lnTo>
                    <a:pt x="1356" y="174"/>
                  </a:lnTo>
                  <a:lnTo>
                    <a:pt x="1339" y="174"/>
                  </a:lnTo>
                  <a:lnTo>
                    <a:pt x="1323" y="174"/>
                  </a:lnTo>
                  <a:close/>
                  <a:moveTo>
                    <a:pt x="1233" y="75"/>
                  </a:moveTo>
                  <a:lnTo>
                    <a:pt x="1224" y="87"/>
                  </a:lnTo>
                  <a:lnTo>
                    <a:pt x="1206" y="112"/>
                  </a:lnTo>
                  <a:lnTo>
                    <a:pt x="1187" y="137"/>
                  </a:lnTo>
                  <a:lnTo>
                    <a:pt x="1178" y="149"/>
                  </a:lnTo>
                  <a:lnTo>
                    <a:pt x="1187" y="149"/>
                  </a:lnTo>
                  <a:lnTo>
                    <a:pt x="1207" y="149"/>
                  </a:lnTo>
                  <a:lnTo>
                    <a:pt x="1227" y="149"/>
                  </a:lnTo>
                  <a:lnTo>
                    <a:pt x="1235" y="149"/>
                  </a:lnTo>
                  <a:lnTo>
                    <a:pt x="1235" y="162"/>
                  </a:lnTo>
                  <a:lnTo>
                    <a:pt x="1235" y="174"/>
                  </a:lnTo>
                  <a:lnTo>
                    <a:pt x="1221" y="174"/>
                  </a:lnTo>
                  <a:lnTo>
                    <a:pt x="1187" y="174"/>
                  </a:lnTo>
                  <a:lnTo>
                    <a:pt x="1154" y="174"/>
                  </a:lnTo>
                  <a:lnTo>
                    <a:pt x="1140" y="174"/>
                  </a:lnTo>
                  <a:lnTo>
                    <a:pt x="1140" y="162"/>
                  </a:lnTo>
                  <a:lnTo>
                    <a:pt x="1140" y="149"/>
                  </a:lnTo>
                  <a:lnTo>
                    <a:pt x="1148" y="138"/>
                  </a:lnTo>
                  <a:lnTo>
                    <a:pt x="1166" y="112"/>
                  </a:lnTo>
                  <a:lnTo>
                    <a:pt x="1185" y="88"/>
                  </a:lnTo>
                  <a:lnTo>
                    <a:pt x="1193" y="77"/>
                  </a:lnTo>
                  <a:lnTo>
                    <a:pt x="1186" y="77"/>
                  </a:lnTo>
                  <a:lnTo>
                    <a:pt x="1169" y="77"/>
                  </a:lnTo>
                  <a:lnTo>
                    <a:pt x="1152" y="77"/>
                  </a:lnTo>
                  <a:lnTo>
                    <a:pt x="1143" y="77"/>
                  </a:lnTo>
                  <a:lnTo>
                    <a:pt x="1143" y="65"/>
                  </a:lnTo>
                  <a:lnTo>
                    <a:pt x="1143" y="53"/>
                  </a:lnTo>
                  <a:lnTo>
                    <a:pt x="1158" y="53"/>
                  </a:lnTo>
                  <a:lnTo>
                    <a:pt x="1188" y="53"/>
                  </a:lnTo>
                  <a:lnTo>
                    <a:pt x="1218" y="53"/>
                  </a:lnTo>
                  <a:lnTo>
                    <a:pt x="1233" y="53"/>
                  </a:lnTo>
                  <a:lnTo>
                    <a:pt x="1233" y="64"/>
                  </a:lnTo>
                  <a:lnTo>
                    <a:pt x="1233" y="75"/>
                  </a:lnTo>
                  <a:close/>
                  <a:moveTo>
                    <a:pt x="1087" y="174"/>
                  </a:moveTo>
                  <a:lnTo>
                    <a:pt x="1081" y="174"/>
                  </a:lnTo>
                  <a:lnTo>
                    <a:pt x="1066" y="174"/>
                  </a:lnTo>
                  <a:lnTo>
                    <a:pt x="1052" y="174"/>
                  </a:lnTo>
                  <a:lnTo>
                    <a:pt x="1046" y="174"/>
                  </a:lnTo>
                  <a:lnTo>
                    <a:pt x="1038" y="149"/>
                  </a:lnTo>
                  <a:lnTo>
                    <a:pt x="1022" y="92"/>
                  </a:lnTo>
                  <a:lnTo>
                    <a:pt x="1003" y="36"/>
                  </a:lnTo>
                  <a:lnTo>
                    <a:pt x="996" y="10"/>
                  </a:lnTo>
                  <a:lnTo>
                    <a:pt x="1002" y="10"/>
                  </a:lnTo>
                  <a:lnTo>
                    <a:pt x="1017" y="10"/>
                  </a:lnTo>
                  <a:lnTo>
                    <a:pt x="1031" y="10"/>
                  </a:lnTo>
                  <a:lnTo>
                    <a:pt x="1037" y="10"/>
                  </a:lnTo>
                  <a:lnTo>
                    <a:pt x="1042" y="29"/>
                  </a:lnTo>
                  <a:lnTo>
                    <a:pt x="1054" y="69"/>
                  </a:lnTo>
                  <a:lnTo>
                    <a:pt x="1065" y="109"/>
                  </a:lnTo>
                  <a:lnTo>
                    <a:pt x="1070" y="128"/>
                  </a:lnTo>
                  <a:lnTo>
                    <a:pt x="1076" y="109"/>
                  </a:lnTo>
                  <a:lnTo>
                    <a:pt x="1087" y="69"/>
                  </a:lnTo>
                  <a:lnTo>
                    <a:pt x="1099" y="29"/>
                  </a:lnTo>
                  <a:lnTo>
                    <a:pt x="1105" y="10"/>
                  </a:lnTo>
                  <a:lnTo>
                    <a:pt x="1121" y="10"/>
                  </a:lnTo>
                  <a:lnTo>
                    <a:pt x="1136" y="10"/>
                  </a:lnTo>
                  <a:lnTo>
                    <a:pt x="1129" y="36"/>
                  </a:lnTo>
                  <a:lnTo>
                    <a:pt x="1112" y="92"/>
                  </a:lnTo>
                  <a:lnTo>
                    <a:pt x="1095" y="149"/>
                  </a:lnTo>
                  <a:lnTo>
                    <a:pt x="1087" y="174"/>
                  </a:lnTo>
                  <a:close/>
                  <a:moveTo>
                    <a:pt x="849" y="83"/>
                  </a:moveTo>
                  <a:lnTo>
                    <a:pt x="855" y="83"/>
                  </a:lnTo>
                  <a:lnTo>
                    <a:pt x="862" y="82"/>
                  </a:lnTo>
                  <a:lnTo>
                    <a:pt x="867" y="81"/>
                  </a:lnTo>
                  <a:lnTo>
                    <a:pt x="873" y="76"/>
                  </a:lnTo>
                  <a:lnTo>
                    <a:pt x="874" y="74"/>
                  </a:lnTo>
                  <a:lnTo>
                    <a:pt x="877" y="70"/>
                  </a:lnTo>
                  <a:lnTo>
                    <a:pt x="878" y="65"/>
                  </a:lnTo>
                  <a:lnTo>
                    <a:pt x="878" y="62"/>
                  </a:lnTo>
                  <a:lnTo>
                    <a:pt x="877" y="57"/>
                  </a:lnTo>
                  <a:lnTo>
                    <a:pt x="875" y="52"/>
                  </a:lnTo>
                  <a:lnTo>
                    <a:pt x="873" y="48"/>
                  </a:lnTo>
                  <a:lnTo>
                    <a:pt x="869" y="45"/>
                  </a:lnTo>
                  <a:lnTo>
                    <a:pt x="865" y="42"/>
                  </a:lnTo>
                  <a:lnTo>
                    <a:pt x="860" y="41"/>
                  </a:lnTo>
                  <a:lnTo>
                    <a:pt x="854" y="40"/>
                  </a:lnTo>
                  <a:lnTo>
                    <a:pt x="849" y="40"/>
                  </a:lnTo>
                  <a:lnTo>
                    <a:pt x="838" y="40"/>
                  </a:lnTo>
                  <a:lnTo>
                    <a:pt x="827" y="40"/>
                  </a:lnTo>
                  <a:lnTo>
                    <a:pt x="827" y="47"/>
                  </a:lnTo>
                  <a:lnTo>
                    <a:pt x="827" y="62"/>
                  </a:lnTo>
                  <a:lnTo>
                    <a:pt x="827" y="77"/>
                  </a:lnTo>
                  <a:lnTo>
                    <a:pt x="827" y="83"/>
                  </a:lnTo>
                  <a:lnTo>
                    <a:pt x="838" y="83"/>
                  </a:lnTo>
                  <a:lnTo>
                    <a:pt x="849" y="83"/>
                  </a:lnTo>
                  <a:close/>
                  <a:moveTo>
                    <a:pt x="827" y="174"/>
                  </a:moveTo>
                  <a:lnTo>
                    <a:pt x="821" y="174"/>
                  </a:lnTo>
                  <a:lnTo>
                    <a:pt x="808" y="174"/>
                  </a:lnTo>
                  <a:lnTo>
                    <a:pt x="795" y="174"/>
                  </a:lnTo>
                  <a:lnTo>
                    <a:pt x="788" y="174"/>
                  </a:lnTo>
                  <a:lnTo>
                    <a:pt x="788" y="149"/>
                  </a:lnTo>
                  <a:lnTo>
                    <a:pt x="788" y="92"/>
                  </a:lnTo>
                  <a:lnTo>
                    <a:pt x="788" y="36"/>
                  </a:lnTo>
                  <a:lnTo>
                    <a:pt x="788" y="10"/>
                  </a:lnTo>
                  <a:lnTo>
                    <a:pt x="798" y="10"/>
                  </a:lnTo>
                  <a:lnTo>
                    <a:pt x="820" y="10"/>
                  </a:lnTo>
                  <a:lnTo>
                    <a:pt x="842" y="10"/>
                  </a:lnTo>
                  <a:lnTo>
                    <a:pt x="851" y="10"/>
                  </a:lnTo>
                  <a:lnTo>
                    <a:pt x="862" y="10"/>
                  </a:lnTo>
                  <a:lnTo>
                    <a:pt x="874" y="11"/>
                  </a:lnTo>
                  <a:lnTo>
                    <a:pt x="879" y="12"/>
                  </a:lnTo>
                  <a:lnTo>
                    <a:pt x="885" y="14"/>
                  </a:lnTo>
                  <a:lnTo>
                    <a:pt x="890" y="16"/>
                  </a:lnTo>
                  <a:lnTo>
                    <a:pt x="895" y="19"/>
                  </a:lnTo>
                  <a:lnTo>
                    <a:pt x="900" y="23"/>
                  </a:lnTo>
                  <a:lnTo>
                    <a:pt x="904" y="28"/>
                  </a:lnTo>
                  <a:lnTo>
                    <a:pt x="908" y="33"/>
                  </a:lnTo>
                  <a:lnTo>
                    <a:pt x="912" y="37"/>
                  </a:lnTo>
                  <a:lnTo>
                    <a:pt x="913" y="42"/>
                  </a:lnTo>
                  <a:lnTo>
                    <a:pt x="915" y="48"/>
                  </a:lnTo>
                  <a:lnTo>
                    <a:pt x="916" y="54"/>
                  </a:lnTo>
                  <a:lnTo>
                    <a:pt x="916" y="60"/>
                  </a:lnTo>
                  <a:lnTo>
                    <a:pt x="915" y="73"/>
                  </a:lnTo>
                  <a:lnTo>
                    <a:pt x="912" y="83"/>
                  </a:lnTo>
                  <a:lnTo>
                    <a:pt x="909" y="88"/>
                  </a:lnTo>
                  <a:lnTo>
                    <a:pt x="907" y="93"/>
                  </a:lnTo>
                  <a:lnTo>
                    <a:pt x="903" y="98"/>
                  </a:lnTo>
                  <a:lnTo>
                    <a:pt x="898" y="103"/>
                  </a:lnTo>
                  <a:lnTo>
                    <a:pt x="894" y="106"/>
                  </a:lnTo>
                  <a:lnTo>
                    <a:pt x="887" y="109"/>
                  </a:lnTo>
                  <a:lnTo>
                    <a:pt x="883" y="111"/>
                  </a:lnTo>
                  <a:lnTo>
                    <a:pt x="877" y="112"/>
                  </a:lnTo>
                  <a:lnTo>
                    <a:pt x="865" y="114"/>
                  </a:lnTo>
                  <a:lnTo>
                    <a:pt x="852" y="114"/>
                  </a:lnTo>
                  <a:lnTo>
                    <a:pt x="839" y="114"/>
                  </a:lnTo>
                  <a:lnTo>
                    <a:pt x="827" y="114"/>
                  </a:lnTo>
                  <a:lnTo>
                    <a:pt x="827" y="123"/>
                  </a:lnTo>
                  <a:lnTo>
                    <a:pt x="827" y="144"/>
                  </a:lnTo>
                  <a:lnTo>
                    <a:pt x="827" y="166"/>
                  </a:lnTo>
                  <a:lnTo>
                    <a:pt x="827" y="174"/>
                  </a:lnTo>
                  <a:close/>
                  <a:moveTo>
                    <a:pt x="669" y="58"/>
                  </a:moveTo>
                  <a:lnTo>
                    <a:pt x="667" y="65"/>
                  </a:lnTo>
                  <a:lnTo>
                    <a:pt x="665" y="75"/>
                  </a:lnTo>
                  <a:lnTo>
                    <a:pt x="664" y="83"/>
                  </a:lnTo>
                  <a:lnTo>
                    <a:pt x="664" y="92"/>
                  </a:lnTo>
                  <a:lnTo>
                    <a:pt x="664" y="100"/>
                  </a:lnTo>
                  <a:lnTo>
                    <a:pt x="665" y="109"/>
                  </a:lnTo>
                  <a:lnTo>
                    <a:pt x="667" y="118"/>
                  </a:lnTo>
                  <a:lnTo>
                    <a:pt x="669" y="127"/>
                  </a:lnTo>
                  <a:lnTo>
                    <a:pt x="673" y="134"/>
                  </a:lnTo>
                  <a:lnTo>
                    <a:pt x="679" y="140"/>
                  </a:lnTo>
                  <a:lnTo>
                    <a:pt x="681" y="143"/>
                  </a:lnTo>
                  <a:lnTo>
                    <a:pt x="686" y="144"/>
                  </a:lnTo>
                  <a:lnTo>
                    <a:pt x="689" y="145"/>
                  </a:lnTo>
                  <a:lnTo>
                    <a:pt x="694" y="145"/>
                  </a:lnTo>
                  <a:lnTo>
                    <a:pt x="699" y="145"/>
                  </a:lnTo>
                  <a:lnTo>
                    <a:pt x="703" y="144"/>
                  </a:lnTo>
                  <a:lnTo>
                    <a:pt x="706" y="143"/>
                  </a:lnTo>
                  <a:lnTo>
                    <a:pt x="710" y="140"/>
                  </a:lnTo>
                  <a:lnTo>
                    <a:pt x="715" y="135"/>
                  </a:lnTo>
                  <a:lnTo>
                    <a:pt x="720" y="127"/>
                  </a:lnTo>
                  <a:lnTo>
                    <a:pt x="722" y="118"/>
                  </a:lnTo>
                  <a:lnTo>
                    <a:pt x="723" y="110"/>
                  </a:lnTo>
                  <a:lnTo>
                    <a:pt x="723" y="100"/>
                  </a:lnTo>
                  <a:lnTo>
                    <a:pt x="724" y="92"/>
                  </a:lnTo>
                  <a:lnTo>
                    <a:pt x="723" y="83"/>
                  </a:lnTo>
                  <a:lnTo>
                    <a:pt x="723" y="74"/>
                  </a:lnTo>
                  <a:lnTo>
                    <a:pt x="721" y="64"/>
                  </a:lnTo>
                  <a:lnTo>
                    <a:pt x="718" y="56"/>
                  </a:lnTo>
                  <a:lnTo>
                    <a:pt x="714" y="48"/>
                  </a:lnTo>
                  <a:lnTo>
                    <a:pt x="709" y="43"/>
                  </a:lnTo>
                  <a:lnTo>
                    <a:pt x="703" y="40"/>
                  </a:lnTo>
                  <a:lnTo>
                    <a:pt x="694" y="39"/>
                  </a:lnTo>
                  <a:lnTo>
                    <a:pt x="689" y="40"/>
                  </a:lnTo>
                  <a:lnTo>
                    <a:pt x="686" y="40"/>
                  </a:lnTo>
                  <a:lnTo>
                    <a:pt x="682" y="42"/>
                  </a:lnTo>
                  <a:lnTo>
                    <a:pt x="679" y="43"/>
                  </a:lnTo>
                  <a:lnTo>
                    <a:pt x="674" y="50"/>
                  </a:lnTo>
                  <a:lnTo>
                    <a:pt x="669" y="58"/>
                  </a:lnTo>
                  <a:close/>
                  <a:moveTo>
                    <a:pt x="641" y="151"/>
                  </a:moveTo>
                  <a:lnTo>
                    <a:pt x="638" y="145"/>
                  </a:lnTo>
                  <a:lnTo>
                    <a:pt x="634" y="138"/>
                  </a:lnTo>
                  <a:lnTo>
                    <a:pt x="630" y="131"/>
                  </a:lnTo>
                  <a:lnTo>
                    <a:pt x="628" y="123"/>
                  </a:lnTo>
                  <a:lnTo>
                    <a:pt x="625" y="108"/>
                  </a:lnTo>
                  <a:lnTo>
                    <a:pt x="624" y="92"/>
                  </a:lnTo>
                  <a:lnTo>
                    <a:pt x="625" y="76"/>
                  </a:lnTo>
                  <a:lnTo>
                    <a:pt x="628" y="60"/>
                  </a:lnTo>
                  <a:lnTo>
                    <a:pt x="630" y="53"/>
                  </a:lnTo>
                  <a:lnTo>
                    <a:pt x="634" y="46"/>
                  </a:lnTo>
                  <a:lnTo>
                    <a:pt x="638" y="40"/>
                  </a:lnTo>
                  <a:lnTo>
                    <a:pt x="641" y="34"/>
                  </a:lnTo>
                  <a:lnTo>
                    <a:pt x="646" y="28"/>
                  </a:lnTo>
                  <a:lnTo>
                    <a:pt x="651" y="23"/>
                  </a:lnTo>
                  <a:lnTo>
                    <a:pt x="657" y="18"/>
                  </a:lnTo>
                  <a:lnTo>
                    <a:pt x="663" y="14"/>
                  </a:lnTo>
                  <a:lnTo>
                    <a:pt x="670" y="12"/>
                  </a:lnTo>
                  <a:lnTo>
                    <a:pt x="677" y="10"/>
                  </a:lnTo>
                  <a:lnTo>
                    <a:pt x="686" y="8"/>
                  </a:lnTo>
                  <a:lnTo>
                    <a:pt x="694" y="7"/>
                  </a:lnTo>
                  <a:lnTo>
                    <a:pt x="703" y="8"/>
                  </a:lnTo>
                  <a:lnTo>
                    <a:pt x="710" y="8"/>
                  </a:lnTo>
                  <a:lnTo>
                    <a:pt x="717" y="11"/>
                  </a:lnTo>
                  <a:lnTo>
                    <a:pt x="723" y="13"/>
                  </a:lnTo>
                  <a:lnTo>
                    <a:pt x="731" y="17"/>
                  </a:lnTo>
                  <a:lnTo>
                    <a:pt x="737" y="22"/>
                  </a:lnTo>
                  <a:lnTo>
                    <a:pt x="741" y="27"/>
                  </a:lnTo>
                  <a:lnTo>
                    <a:pt x="746" y="33"/>
                  </a:lnTo>
                  <a:lnTo>
                    <a:pt x="751" y="39"/>
                  </a:lnTo>
                  <a:lnTo>
                    <a:pt x="755" y="46"/>
                  </a:lnTo>
                  <a:lnTo>
                    <a:pt x="757" y="53"/>
                  </a:lnTo>
                  <a:lnTo>
                    <a:pt x="759" y="60"/>
                  </a:lnTo>
                  <a:lnTo>
                    <a:pt x="763" y="76"/>
                  </a:lnTo>
                  <a:lnTo>
                    <a:pt x="764" y="92"/>
                  </a:lnTo>
                  <a:lnTo>
                    <a:pt x="763" y="106"/>
                  </a:lnTo>
                  <a:lnTo>
                    <a:pt x="761" y="122"/>
                  </a:lnTo>
                  <a:lnTo>
                    <a:pt x="758" y="129"/>
                  </a:lnTo>
                  <a:lnTo>
                    <a:pt x="756" y="137"/>
                  </a:lnTo>
                  <a:lnTo>
                    <a:pt x="752" y="143"/>
                  </a:lnTo>
                  <a:lnTo>
                    <a:pt x="749" y="149"/>
                  </a:lnTo>
                  <a:lnTo>
                    <a:pt x="744" y="156"/>
                  </a:lnTo>
                  <a:lnTo>
                    <a:pt x="738" y="162"/>
                  </a:lnTo>
                  <a:lnTo>
                    <a:pt x="732" y="167"/>
                  </a:lnTo>
                  <a:lnTo>
                    <a:pt x="726" y="170"/>
                  </a:lnTo>
                  <a:lnTo>
                    <a:pt x="718" y="173"/>
                  </a:lnTo>
                  <a:lnTo>
                    <a:pt x="710" y="175"/>
                  </a:lnTo>
                  <a:lnTo>
                    <a:pt x="703" y="177"/>
                  </a:lnTo>
                  <a:lnTo>
                    <a:pt x="694" y="177"/>
                  </a:lnTo>
                  <a:lnTo>
                    <a:pt x="686" y="177"/>
                  </a:lnTo>
                  <a:lnTo>
                    <a:pt x="679" y="175"/>
                  </a:lnTo>
                  <a:lnTo>
                    <a:pt x="671" y="174"/>
                  </a:lnTo>
                  <a:lnTo>
                    <a:pt x="664" y="170"/>
                  </a:lnTo>
                  <a:lnTo>
                    <a:pt x="658" y="167"/>
                  </a:lnTo>
                  <a:lnTo>
                    <a:pt x="652" y="163"/>
                  </a:lnTo>
                  <a:lnTo>
                    <a:pt x="646" y="157"/>
                  </a:lnTo>
                  <a:lnTo>
                    <a:pt x="641" y="151"/>
                  </a:lnTo>
                  <a:close/>
                  <a:moveTo>
                    <a:pt x="1511" y="10"/>
                  </a:moveTo>
                  <a:lnTo>
                    <a:pt x="1546" y="10"/>
                  </a:lnTo>
                  <a:lnTo>
                    <a:pt x="1546" y="174"/>
                  </a:lnTo>
                  <a:lnTo>
                    <a:pt x="1511" y="174"/>
                  </a:lnTo>
                  <a:lnTo>
                    <a:pt x="1511" y="10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38" name="Freeform 53"/>
            <p:cNvSpPr>
              <a:spLocks noEditPoints="1"/>
            </p:cNvSpPr>
            <p:nvPr/>
          </p:nvSpPr>
          <p:spPr bwMode="auto">
            <a:xfrm>
              <a:off x="6270" y="482"/>
              <a:ext cx="699" cy="319"/>
            </a:xfrm>
            <a:custGeom>
              <a:avLst/>
              <a:gdLst>
                <a:gd name="T0" fmla="*/ 3 w 1400"/>
                <a:gd name="T1" fmla="*/ 8 h 639"/>
                <a:gd name="T2" fmla="*/ 3 w 1400"/>
                <a:gd name="T3" fmla="*/ 7 h 639"/>
                <a:gd name="T4" fmla="*/ 3 w 1400"/>
                <a:gd name="T5" fmla="*/ 6 h 639"/>
                <a:gd name="T6" fmla="*/ 3 w 1400"/>
                <a:gd name="T7" fmla="*/ 5 h 639"/>
                <a:gd name="T8" fmla="*/ 3 w 1400"/>
                <a:gd name="T9" fmla="*/ 5 h 639"/>
                <a:gd name="T10" fmla="*/ 4 w 1400"/>
                <a:gd name="T11" fmla="*/ 5 h 639"/>
                <a:gd name="T12" fmla="*/ 5 w 1400"/>
                <a:gd name="T13" fmla="*/ 5 h 639"/>
                <a:gd name="T14" fmla="*/ 5 w 1400"/>
                <a:gd name="T15" fmla="*/ 4 h 639"/>
                <a:gd name="T16" fmla="*/ 4 w 1400"/>
                <a:gd name="T17" fmla="*/ 3 h 639"/>
                <a:gd name="T18" fmla="*/ 3 w 1400"/>
                <a:gd name="T19" fmla="*/ 1 h 639"/>
                <a:gd name="T20" fmla="*/ 3 w 1400"/>
                <a:gd name="T21" fmla="*/ 0 h 639"/>
                <a:gd name="T22" fmla="*/ 2 w 1400"/>
                <a:gd name="T23" fmla="*/ 0 h 639"/>
                <a:gd name="T24" fmla="*/ 1 w 1400"/>
                <a:gd name="T25" fmla="*/ 1 h 639"/>
                <a:gd name="T26" fmla="*/ 0 w 1400"/>
                <a:gd name="T27" fmla="*/ 3 h 639"/>
                <a:gd name="T28" fmla="*/ 0 w 1400"/>
                <a:gd name="T29" fmla="*/ 4 h 639"/>
                <a:gd name="T30" fmla="*/ 0 w 1400"/>
                <a:gd name="T31" fmla="*/ 5 h 639"/>
                <a:gd name="T32" fmla="*/ 1 w 1400"/>
                <a:gd name="T33" fmla="*/ 5 h 639"/>
                <a:gd name="T34" fmla="*/ 2 w 1400"/>
                <a:gd name="T35" fmla="*/ 5 h 639"/>
                <a:gd name="T36" fmla="*/ 2 w 1400"/>
                <a:gd name="T37" fmla="*/ 6 h 639"/>
                <a:gd name="T38" fmla="*/ 2 w 1400"/>
                <a:gd name="T39" fmla="*/ 8 h 639"/>
                <a:gd name="T40" fmla="*/ 2 w 1400"/>
                <a:gd name="T41" fmla="*/ 9 h 639"/>
                <a:gd name="T42" fmla="*/ 2 w 1400"/>
                <a:gd name="T43" fmla="*/ 9 h 639"/>
                <a:gd name="T44" fmla="*/ 3 w 1400"/>
                <a:gd name="T45" fmla="*/ 9 h 639"/>
                <a:gd name="T46" fmla="*/ 6 w 1400"/>
                <a:gd name="T47" fmla="*/ 9 h 639"/>
                <a:gd name="T48" fmla="*/ 10 w 1400"/>
                <a:gd name="T49" fmla="*/ 9 h 639"/>
                <a:gd name="T50" fmla="*/ 13 w 1400"/>
                <a:gd name="T51" fmla="*/ 9 h 639"/>
                <a:gd name="T52" fmla="*/ 17 w 1400"/>
                <a:gd name="T53" fmla="*/ 9 h 639"/>
                <a:gd name="T54" fmla="*/ 20 w 1400"/>
                <a:gd name="T55" fmla="*/ 9 h 639"/>
                <a:gd name="T56" fmla="*/ 21 w 1400"/>
                <a:gd name="T57" fmla="*/ 9 h 639"/>
                <a:gd name="T58" fmla="*/ 21 w 1400"/>
                <a:gd name="T59" fmla="*/ 9 h 639"/>
                <a:gd name="T60" fmla="*/ 21 w 1400"/>
                <a:gd name="T61" fmla="*/ 8 h 639"/>
                <a:gd name="T62" fmla="*/ 21 w 1400"/>
                <a:gd name="T63" fmla="*/ 8 h 639"/>
                <a:gd name="T64" fmla="*/ 20 w 1400"/>
                <a:gd name="T65" fmla="*/ 8 h 639"/>
                <a:gd name="T66" fmla="*/ 17 w 1400"/>
                <a:gd name="T67" fmla="*/ 8 h 639"/>
                <a:gd name="T68" fmla="*/ 14 w 1400"/>
                <a:gd name="T69" fmla="*/ 8 h 639"/>
                <a:gd name="T70" fmla="*/ 11 w 1400"/>
                <a:gd name="T71" fmla="*/ 8 h 639"/>
                <a:gd name="T72" fmla="*/ 7 w 1400"/>
                <a:gd name="T73" fmla="*/ 8 h 639"/>
                <a:gd name="T74" fmla="*/ 5 w 1400"/>
                <a:gd name="T75" fmla="*/ 8 h 639"/>
                <a:gd name="T76" fmla="*/ 4 w 1400"/>
                <a:gd name="T77" fmla="*/ 8 h 639"/>
                <a:gd name="T78" fmla="*/ 1 w 1400"/>
                <a:gd name="T79" fmla="*/ 4 h 639"/>
                <a:gd name="T80" fmla="*/ 2 w 1400"/>
                <a:gd name="T81" fmla="*/ 2 h 639"/>
                <a:gd name="T82" fmla="*/ 2 w 1400"/>
                <a:gd name="T83" fmla="*/ 1 h 639"/>
                <a:gd name="T84" fmla="*/ 3 w 1400"/>
                <a:gd name="T85" fmla="*/ 2 h 639"/>
                <a:gd name="T86" fmla="*/ 4 w 1400"/>
                <a:gd name="T87" fmla="*/ 4 h 639"/>
                <a:gd name="T88" fmla="*/ 2 w 1400"/>
                <a:gd name="T89" fmla="*/ 4 h 639"/>
                <a:gd name="T90" fmla="*/ 1 w 1400"/>
                <a:gd name="T91" fmla="*/ 4 h 639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1400"/>
                <a:gd name="T139" fmla="*/ 0 h 639"/>
                <a:gd name="T140" fmla="*/ 1400 w 1400"/>
                <a:gd name="T141" fmla="*/ 639 h 639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1400" h="639">
                  <a:moveTo>
                    <a:pt x="243" y="524"/>
                  </a:moveTo>
                  <a:lnTo>
                    <a:pt x="243" y="516"/>
                  </a:lnTo>
                  <a:lnTo>
                    <a:pt x="243" y="493"/>
                  </a:lnTo>
                  <a:lnTo>
                    <a:pt x="243" y="460"/>
                  </a:lnTo>
                  <a:lnTo>
                    <a:pt x="243" y="422"/>
                  </a:lnTo>
                  <a:lnTo>
                    <a:pt x="243" y="385"/>
                  </a:lnTo>
                  <a:lnTo>
                    <a:pt x="243" y="352"/>
                  </a:lnTo>
                  <a:lnTo>
                    <a:pt x="243" y="329"/>
                  </a:lnTo>
                  <a:lnTo>
                    <a:pt x="243" y="320"/>
                  </a:lnTo>
                  <a:lnTo>
                    <a:pt x="262" y="320"/>
                  </a:lnTo>
                  <a:lnTo>
                    <a:pt x="306" y="320"/>
                  </a:lnTo>
                  <a:lnTo>
                    <a:pt x="349" y="320"/>
                  </a:lnTo>
                  <a:lnTo>
                    <a:pt x="369" y="320"/>
                  </a:lnTo>
                  <a:lnTo>
                    <a:pt x="360" y="306"/>
                  </a:lnTo>
                  <a:lnTo>
                    <a:pt x="340" y="270"/>
                  </a:lnTo>
                  <a:lnTo>
                    <a:pt x="311" y="219"/>
                  </a:lnTo>
                  <a:lnTo>
                    <a:pt x="277" y="160"/>
                  </a:lnTo>
                  <a:lnTo>
                    <a:pt x="242" y="102"/>
                  </a:lnTo>
                  <a:lnTo>
                    <a:pt x="213" y="50"/>
                  </a:lnTo>
                  <a:lnTo>
                    <a:pt x="192" y="14"/>
                  </a:lnTo>
                  <a:lnTo>
                    <a:pt x="184" y="0"/>
                  </a:lnTo>
                  <a:lnTo>
                    <a:pt x="177" y="14"/>
                  </a:lnTo>
                  <a:lnTo>
                    <a:pt x="155" y="50"/>
                  </a:lnTo>
                  <a:lnTo>
                    <a:pt x="126" y="102"/>
                  </a:lnTo>
                  <a:lnTo>
                    <a:pt x="92" y="160"/>
                  </a:lnTo>
                  <a:lnTo>
                    <a:pt x="58" y="219"/>
                  </a:lnTo>
                  <a:lnTo>
                    <a:pt x="28" y="270"/>
                  </a:lnTo>
                  <a:lnTo>
                    <a:pt x="7" y="306"/>
                  </a:lnTo>
                  <a:lnTo>
                    <a:pt x="0" y="320"/>
                  </a:lnTo>
                  <a:lnTo>
                    <a:pt x="20" y="320"/>
                  </a:lnTo>
                  <a:lnTo>
                    <a:pt x="64" y="320"/>
                  </a:lnTo>
                  <a:lnTo>
                    <a:pt x="109" y="320"/>
                  </a:lnTo>
                  <a:lnTo>
                    <a:pt x="128" y="320"/>
                  </a:lnTo>
                  <a:lnTo>
                    <a:pt x="128" y="334"/>
                  </a:lnTo>
                  <a:lnTo>
                    <a:pt x="128" y="369"/>
                  </a:lnTo>
                  <a:lnTo>
                    <a:pt x="128" y="421"/>
                  </a:lnTo>
                  <a:lnTo>
                    <a:pt x="128" y="479"/>
                  </a:lnTo>
                  <a:lnTo>
                    <a:pt x="128" y="537"/>
                  </a:lnTo>
                  <a:lnTo>
                    <a:pt x="128" y="589"/>
                  </a:lnTo>
                  <a:lnTo>
                    <a:pt x="128" y="624"/>
                  </a:lnTo>
                  <a:lnTo>
                    <a:pt x="128" y="639"/>
                  </a:lnTo>
                  <a:lnTo>
                    <a:pt x="143" y="639"/>
                  </a:lnTo>
                  <a:lnTo>
                    <a:pt x="183" y="639"/>
                  </a:lnTo>
                  <a:lnTo>
                    <a:pt x="245" y="639"/>
                  </a:lnTo>
                  <a:lnTo>
                    <a:pt x="327" y="639"/>
                  </a:lnTo>
                  <a:lnTo>
                    <a:pt x="423" y="639"/>
                  </a:lnTo>
                  <a:lnTo>
                    <a:pt x="530" y="639"/>
                  </a:lnTo>
                  <a:lnTo>
                    <a:pt x="646" y="639"/>
                  </a:lnTo>
                  <a:lnTo>
                    <a:pt x="765" y="639"/>
                  </a:lnTo>
                  <a:lnTo>
                    <a:pt x="883" y="639"/>
                  </a:lnTo>
                  <a:lnTo>
                    <a:pt x="998" y="639"/>
                  </a:lnTo>
                  <a:lnTo>
                    <a:pt x="1105" y="639"/>
                  </a:lnTo>
                  <a:lnTo>
                    <a:pt x="1202" y="639"/>
                  </a:lnTo>
                  <a:lnTo>
                    <a:pt x="1283" y="639"/>
                  </a:lnTo>
                  <a:lnTo>
                    <a:pt x="1345" y="639"/>
                  </a:lnTo>
                  <a:lnTo>
                    <a:pt x="1385" y="639"/>
                  </a:lnTo>
                  <a:lnTo>
                    <a:pt x="1400" y="639"/>
                  </a:lnTo>
                  <a:lnTo>
                    <a:pt x="1400" y="621"/>
                  </a:lnTo>
                  <a:lnTo>
                    <a:pt x="1400" y="581"/>
                  </a:lnTo>
                  <a:lnTo>
                    <a:pt x="1400" y="542"/>
                  </a:lnTo>
                  <a:lnTo>
                    <a:pt x="1400" y="524"/>
                  </a:lnTo>
                  <a:lnTo>
                    <a:pt x="1388" y="524"/>
                  </a:lnTo>
                  <a:lnTo>
                    <a:pt x="1350" y="524"/>
                  </a:lnTo>
                  <a:lnTo>
                    <a:pt x="1293" y="524"/>
                  </a:lnTo>
                  <a:lnTo>
                    <a:pt x="1220" y="524"/>
                  </a:lnTo>
                  <a:lnTo>
                    <a:pt x="1132" y="524"/>
                  </a:lnTo>
                  <a:lnTo>
                    <a:pt x="1034" y="524"/>
                  </a:lnTo>
                  <a:lnTo>
                    <a:pt x="929" y="524"/>
                  </a:lnTo>
                  <a:lnTo>
                    <a:pt x="821" y="524"/>
                  </a:lnTo>
                  <a:lnTo>
                    <a:pt x="714" y="524"/>
                  </a:lnTo>
                  <a:lnTo>
                    <a:pt x="609" y="524"/>
                  </a:lnTo>
                  <a:lnTo>
                    <a:pt x="511" y="524"/>
                  </a:lnTo>
                  <a:lnTo>
                    <a:pt x="424" y="524"/>
                  </a:lnTo>
                  <a:lnTo>
                    <a:pt x="349" y="524"/>
                  </a:lnTo>
                  <a:lnTo>
                    <a:pt x="292" y="524"/>
                  </a:lnTo>
                  <a:lnTo>
                    <a:pt x="256" y="524"/>
                  </a:lnTo>
                  <a:lnTo>
                    <a:pt x="243" y="524"/>
                  </a:lnTo>
                  <a:close/>
                  <a:moveTo>
                    <a:pt x="96" y="264"/>
                  </a:moveTo>
                  <a:lnTo>
                    <a:pt x="117" y="228"/>
                  </a:lnTo>
                  <a:lnTo>
                    <a:pt x="140" y="188"/>
                  </a:lnTo>
                  <a:lnTo>
                    <a:pt x="163" y="148"/>
                  </a:lnTo>
                  <a:lnTo>
                    <a:pt x="184" y="112"/>
                  </a:lnTo>
                  <a:lnTo>
                    <a:pt x="205" y="148"/>
                  </a:lnTo>
                  <a:lnTo>
                    <a:pt x="228" y="188"/>
                  </a:lnTo>
                  <a:lnTo>
                    <a:pt x="251" y="228"/>
                  </a:lnTo>
                  <a:lnTo>
                    <a:pt x="272" y="264"/>
                  </a:lnTo>
                  <a:lnTo>
                    <a:pt x="244" y="264"/>
                  </a:lnTo>
                  <a:lnTo>
                    <a:pt x="184" y="264"/>
                  </a:lnTo>
                  <a:lnTo>
                    <a:pt x="123" y="264"/>
                  </a:lnTo>
                  <a:lnTo>
                    <a:pt x="96" y="264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39" name="Freeform 52"/>
            <p:cNvSpPr>
              <a:spLocks noEditPoints="1"/>
            </p:cNvSpPr>
            <p:nvPr/>
          </p:nvSpPr>
          <p:spPr bwMode="auto">
            <a:xfrm>
              <a:off x="4275" y="76"/>
              <a:ext cx="1051" cy="710"/>
            </a:xfrm>
            <a:custGeom>
              <a:avLst/>
              <a:gdLst>
                <a:gd name="T0" fmla="*/ 25 w 2101"/>
                <a:gd name="T1" fmla="*/ 0 h 1421"/>
                <a:gd name="T2" fmla="*/ 25 w 2101"/>
                <a:gd name="T3" fmla="*/ 0 h 1421"/>
                <a:gd name="T4" fmla="*/ 22 w 2101"/>
                <a:gd name="T5" fmla="*/ 1 h 1421"/>
                <a:gd name="T6" fmla="*/ 19 w 2101"/>
                <a:gd name="T7" fmla="*/ 0 h 1421"/>
                <a:gd name="T8" fmla="*/ 18 w 2101"/>
                <a:gd name="T9" fmla="*/ 0 h 1421"/>
                <a:gd name="T10" fmla="*/ 21 w 2101"/>
                <a:gd name="T11" fmla="*/ 1 h 1421"/>
                <a:gd name="T12" fmla="*/ 25 w 2101"/>
                <a:gd name="T13" fmla="*/ 12 h 1421"/>
                <a:gd name="T14" fmla="*/ 26 w 2101"/>
                <a:gd name="T15" fmla="*/ 11 h 1421"/>
                <a:gd name="T16" fmla="*/ 27 w 2101"/>
                <a:gd name="T17" fmla="*/ 10 h 1421"/>
                <a:gd name="T18" fmla="*/ 26 w 2101"/>
                <a:gd name="T19" fmla="*/ 9 h 1421"/>
                <a:gd name="T20" fmla="*/ 25 w 2101"/>
                <a:gd name="T21" fmla="*/ 8 h 1421"/>
                <a:gd name="T22" fmla="*/ 20 w 2101"/>
                <a:gd name="T23" fmla="*/ 6 h 1421"/>
                <a:gd name="T24" fmla="*/ 18 w 2101"/>
                <a:gd name="T25" fmla="*/ 6 h 1421"/>
                <a:gd name="T26" fmla="*/ 18 w 2101"/>
                <a:gd name="T27" fmla="*/ 5 h 1421"/>
                <a:gd name="T28" fmla="*/ 19 w 2101"/>
                <a:gd name="T29" fmla="*/ 4 h 1421"/>
                <a:gd name="T30" fmla="*/ 20 w 2101"/>
                <a:gd name="T31" fmla="*/ 3 h 1421"/>
                <a:gd name="T32" fmla="*/ 23 w 2101"/>
                <a:gd name="T33" fmla="*/ 3 h 1421"/>
                <a:gd name="T34" fmla="*/ 24 w 2101"/>
                <a:gd name="T35" fmla="*/ 3 h 1421"/>
                <a:gd name="T36" fmla="*/ 26 w 2101"/>
                <a:gd name="T37" fmla="*/ 3 h 1421"/>
                <a:gd name="T38" fmla="*/ 25 w 2101"/>
                <a:gd name="T39" fmla="*/ 3 h 1421"/>
                <a:gd name="T40" fmla="*/ 22 w 2101"/>
                <a:gd name="T41" fmla="*/ 2 h 1421"/>
                <a:gd name="T42" fmla="*/ 18 w 2101"/>
                <a:gd name="T43" fmla="*/ 3 h 1421"/>
                <a:gd name="T44" fmla="*/ 18 w 2101"/>
                <a:gd name="T45" fmla="*/ 1 h 1421"/>
                <a:gd name="T46" fmla="*/ 15 w 2101"/>
                <a:gd name="T47" fmla="*/ 0 h 1421"/>
                <a:gd name="T48" fmla="*/ 9 w 2101"/>
                <a:gd name="T49" fmla="*/ 7 h 1421"/>
                <a:gd name="T50" fmla="*/ 6 w 2101"/>
                <a:gd name="T51" fmla="*/ 3 h 1421"/>
                <a:gd name="T52" fmla="*/ 1 w 2101"/>
                <a:gd name="T53" fmla="*/ 0 h 1421"/>
                <a:gd name="T54" fmla="*/ 0 w 2101"/>
                <a:gd name="T55" fmla="*/ 8 h 1421"/>
                <a:gd name="T56" fmla="*/ 2 w 2101"/>
                <a:gd name="T57" fmla="*/ 9 h 1421"/>
                <a:gd name="T58" fmla="*/ 2 w 2101"/>
                <a:gd name="T59" fmla="*/ 1 h 1421"/>
                <a:gd name="T60" fmla="*/ 8 w 2101"/>
                <a:gd name="T61" fmla="*/ 9 h 1421"/>
                <a:gd name="T62" fmla="*/ 6 w 2101"/>
                <a:gd name="T63" fmla="*/ 11 h 1421"/>
                <a:gd name="T64" fmla="*/ 7 w 2101"/>
                <a:gd name="T65" fmla="*/ 19 h 1421"/>
                <a:gd name="T66" fmla="*/ 7 w 2101"/>
                <a:gd name="T67" fmla="*/ 15 h 1421"/>
                <a:gd name="T68" fmla="*/ 10 w 2101"/>
                <a:gd name="T69" fmla="*/ 13 h 1421"/>
                <a:gd name="T70" fmla="*/ 14 w 2101"/>
                <a:gd name="T71" fmla="*/ 19 h 1421"/>
                <a:gd name="T72" fmla="*/ 21 w 2101"/>
                <a:gd name="T73" fmla="*/ 11 h 1421"/>
                <a:gd name="T74" fmla="*/ 21 w 2101"/>
                <a:gd name="T75" fmla="*/ 18 h 1421"/>
                <a:gd name="T76" fmla="*/ 23 w 2101"/>
                <a:gd name="T77" fmla="*/ 19 h 1421"/>
                <a:gd name="T78" fmla="*/ 23 w 2101"/>
                <a:gd name="T79" fmla="*/ 13 h 1421"/>
                <a:gd name="T80" fmla="*/ 27 w 2101"/>
                <a:gd name="T81" fmla="*/ 13 h 1421"/>
                <a:gd name="T82" fmla="*/ 27 w 2101"/>
                <a:gd name="T83" fmla="*/ 20 h 1421"/>
                <a:gd name="T84" fmla="*/ 29 w 2101"/>
                <a:gd name="T85" fmla="*/ 21 h 1421"/>
                <a:gd name="T86" fmla="*/ 29 w 2101"/>
                <a:gd name="T87" fmla="*/ 13 h 1421"/>
                <a:gd name="T88" fmla="*/ 33 w 2101"/>
                <a:gd name="T89" fmla="*/ 13 h 1421"/>
                <a:gd name="T90" fmla="*/ 29 w 2101"/>
                <a:gd name="T91" fmla="*/ 12 h 1421"/>
                <a:gd name="T92" fmla="*/ 23 w 2101"/>
                <a:gd name="T93" fmla="*/ 10 h 1421"/>
                <a:gd name="T94" fmla="*/ 21 w 2101"/>
                <a:gd name="T95" fmla="*/ 10 h 1421"/>
                <a:gd name="T96" fmla="*/ 18 w 2101"/>
                <a:gd name="T97" fmla="*/ 11 h 1421"/>
                <a:gd name="T98" fmla="*/ 16 w 2101"/>
                <a:gd name="T99" fmla="*/ 11 h 1421"/>
                <a:gd name="T100" fmla="*/ 18 w 2101"/>
                <a:gd name="T101" fmla="*/ 12 h 1421"/>
                <a:gd name="T102" fmla="*/ 16 w 2101"/>
                <a:gd name="T103" fmla="*/ 16 h 1421"/>
                <a:gd name="T104" fmla="*/ 14 w 2101"/>
                <a:gd name="T105" fmla="*/ 16 h 1421"/>
                <a:gd name="T106" fmla="*/ 9 w 2101"/>
                <a:gd name="T107" fmla="*/ 9 h 1421"/>
                <a:gd name="T108" fmla="*/ 16 w 2101"/>
                <a:gd name="T109" fmla="*/ 1 h 1421"/>
                <a:gd name="T110" fmla="*/ 16 w 2101"/>
                <a:gd name="T111" fmla="*/ 9 h 1421"/>
                <a:gd name="T112" fmla="*/ 18 w 2101"/>
                <a:gd name="T113" fmla="*/ 8 h 1421"/>
                <a:gd name="T114" fmla="*/ 20 w 2101"/>
                <a:gd name="T115" fmla="*/ 8 h 1421"/>
                <a:gd name="T116" fmla="*/ 23 w 2101"/>
                <a:gd name="T117" fmla="*/ 8 h 1421"/>
                <a:gd name="T118" fmla="*/ 24 w 2101"/>
                <a:gd name="T119" fmla="*/ 9 h 1421"/>
                <a:gd name="T120" fmla="*/ 24 w 2101"/>
                <a:gd name="T121" fmla="*/ 10 h 1421"/>
                <a:gd name="T122" fmla="*/ 24 w 2101"/>
                <a:gd name="T123" fmla="*/ 11 h 1421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101"/>
                <a:gd name="T187" fmla="*/ 0 h 1421"/>
                <a:gd name="T188" fmla="*/ 2101 w 2101"/>
                <a:gd name="T189" fmla="*/ 1421 h 1421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101" h="1421">
                  <a:moveTo>
                    <a:pt x="1405" y="127"/>
                  </a:moveTo>
                  <a:lnTo>
                    <a:pt x="1414" y="121"/>
                  </a:lnTo>
                  <a:lnTo>
                    <a:pt x="1438" y="107"/>
                  </a:lnTo>
                  <a:lnTo>
                    <a:pt x="1472" y="87"/>
                  </a:lnTo>
                  <a:lnTo>
                    <a:pt x="1512" y="63"/>
                  </a:lnTo>
                  <a:lnTo>
                    <a:pt x="1550" y="40"/>
                  </a:lnTo>
                  <a:lnTo>
                    <a:pt x="1584" y="20"/>
                  </a:lnTo>
                  <a:lnTo>
                    <a:pt x="1608" y="6"/>
                  </a:lnTo>
                  <a:lnTo>
                    <a:pt x="1617" y="0"/>
                  </a:lnTo>
                  <a:lnTo>
                    <a:pt x="1607" y="0"/>
                  </a:lnTo>
                  <a:lnTo>
                    <a:pt x="1584" y="0"/>
                  </a:lnTo>
                  <a:lnTo>
                    <a:pt x="1561" y="0"/>
                  </a:lnTo>
                  <a:lnTo>
                    <a:pt x="1550" y="0"/>
                  </a:lnTo>
                  <a:lnTo>
                    <a:pt x="1542" y="4"/>
                  </a:lnTo>
                  <a:lnTo>
                    <a:pt x="1520" y="14"/>
                  </a:lnTo>
                  <a:lnTo>
                    <a:pt x="1489" y="28"/>
                  </a:lnTo>
                  <a:lnTo>
                    <a:pt x="1452" y="44"/>
                  </a:lnTo>
                  <a:lnTo>
                    <a:pt x="1416" y="61"/>
                  </a:lnTo>
                  <a:lnTo>
                    <a:pt x="1386" y="74"/>
                  </a:lnTo>
                  <a:lnTo>
                    <a:pt x="1363" y="85"/>
                  </a:lnTo>
                  <a:lnTo>
                    <a:pt x="1355" y="89"/>
                  </a:lnTo>
                  <a:lnTo>
                    <a:pt x="1346" y="85"/>
                  </a:lnTo>
                  <a:lnTo>
                    <a:pt x="1324" y="74"/>
                  </a:lnTo>
                  <a:lnTo>
                    <a:pt x="1292" y="61"/>
                  </a:lnTo>
                  <a:lnTo>
                    <a:pt x="1256" y="44"/>
                  </a:lnTo>
                  <a:lnTo>
                    <a:pt x="1219" y="28"/>
                  </a:lnTo>
                  <a:lnTo>
                    <a:pt x="1188" y="14"/>
                  </a:lnTo>
                  <a:lnTo>
                    <a:pt x="1165" y="4"/>
                  </a:lnTo>
                  <a:lnTo>
                    <a:pt x="1157" y="0"/>
                  </a:lnTo>
                  <a:lnTo>
                    <a:pt x="1147" y="0"/>
                  </a:lnTo>
                  <a:lnTo>
                    <a:pt x="1125" y="0"/>
                  </a:lnTo>
                  <a:lnTo>
                    <a:pt x="1103" y="0"/>
                  </a:lnTo>
                  <a:lnTo>
                    <a:pt x="1094" y="0"/>
                  </a:lnTo>
                  <a:lnTo>
                    <a:pt x="1102" y="6"/>
                  </a:lnTo>
                  <a:lnTo>
                    <a:pt x="1126" y="20"/>
                  </a:lnTo>
                  <a:lnTo>
                    <a:pt x="1161" y="40"/>
                  </a:lnTo>
                  <a:lnTo>
                    <a:pt x="1200" y="63"/>
                  </a:lnTo>
                  <a:lnTo>
                    <a:pt x="1240" y="87"/>
                  </a:lnTo>
                  <a:lnTo>
                    <a:pt x="1274" y="107"/>
                  </a:lnTo>
                  <a:lnTo>
                    <a:pt x="1298" y="121"/>
                  </a:lnTo>
                  <a:lnTo>
                    <a:pt x="1308" y="127"/>
                  </a:lnTo>
                  <a:lnTo>
                    <a:pt x="1322" y="127"/>
                  </a:lnTo>
                  <a:lnTo>
                    <a:pt x="1356" y="127"/>
                  </a:lnTo>
                  <a:lnTo>
                    <a:pt x="1390" y="127"/>
                  </a:lnTo>
                  <a:lnTo>
                    <a:pt x="1405" y="127"/>
                  </a:lnTo>
                  <a:close/>
                  <a:moveTo>
                    <a:pt x="1508" y="811"/>
                  </a:moveTo>
                  <a:lnTo>
                    <a:pt x="1525" y="805"/>
                  </a:lnTo>
                  <a:lnTo>
                    <a:pt x="1542" y="799"/>
                  </a:lnTo>
                  <a:lnTo>
                    <a:pt x="1558" y="791"/>
                  </a:lnTo>
                  <a:lnTo>
                    <a:pt x="1573" y="784"/>
                  </a:lnTo>
                  <a:lnTo>
                    <a:pt x="1586" y="776"/>
                  </a:lnTo>
                  <a:lnTo>
                    <a:pt x="1601" y="767"/>
                  </a:lnTo>
                  <a:lnTo>
                    <a:pt x="1613" y="759"/>
                  </a:lnTo>
                  <a:lnTo>
                    <a:pt x="1625" y="749"/>
                  </a:lnTo>
                  <a:lnTo>
                    <a:pt x="1636" y="739"/>
                  </a:lnTo>
                  <a:lnTo>
                    <a:pt x="1646" y="729"/>
                  </a:lnTo>
                  <a:lnTo>
                    <a:pt x="1654" y="718"/>
                  </a:lnTo>
                  <a:lnTo>
                    <a:pt x="1661" y="707"/>
                  </a:lnTo>
                  <a:lnTo>
                    <a:pt x="1669" y="695"/>
                  </a:lnTo>
                  <a:lnTo>
                    <a:pt x="1673" y="681"/>
                  </a:lnTo>
                  <a:lnTo>
                    <a:pt x="1677" y="669"/>
                  </a:lnTo>
                  <a:lnTo>
                    <a:pt x="1679" y="655"/>
                  </a:lnTo>
                  <a:lnTo>
                    <a:pt x="1679" y="646"/>
                  </a:lnTo>
                  <a:lnTo>
                    <a:pt x="1678" y="637"/>
                  </a:lnTo>
                  <a:lnTo>
                    <a:pt x="1676" y="628"/>
                  </a:lnTo>
                  <a:lnTo>
                    <a:pt x="1673" y="620"/>
                  </a:lnTo>
                  <a:lnTo>
                    <a:pt x="1671" y="611"/>
                  </a:lnTo>
                  <a:lnTo>
                    <a:pt x="1667" y="603"/>
                  </a:lnTo>
                  <a:lnTo>
                    <a:pt x="1664" y="596"/>
                  </a:lnTo>
                  <a:lnTo>
                    <a:pt x="1659" y="588"/>
                  </a:lnTo>
                  <a:lnTo>
                    <a:pt x="1648" y="575"/>
                  </a:lnTo>
                  <a:lnTo>
                    <a:pt x="1635" y="563"/>
                  </a:lnTo>
                  <a:lnTo>
                    <a:pt x="1620" y="551"/>
                  </a:lnTo>
                  <a:lnTo>
                    <a:pt x="1605" y="541"/>
                  </a:lnTo>
                  <a:lnTo>
                    <a:pt x="1586" y="531"/>
                  </a:lnTo>
                  <a:lnTo>
                    <a:pt x="1567" y="523"/>
                  </a:lnTo>
                  <a:lnTo>
                    <a:pt x="1548" y="516"/>
                  </a:lnTo>
                  <a:lnTo>
                    <a:pt x="1527" y="508"/>
                  </a:lnTo>
                  <a:lnTo>
                    <a:pt x="1484" y="496"/>
                  </a:lnTo>
                  <a:lnTo>
                    <a:pt x="1439" y="485"/>
                  </a:lnTo>
                  <a:lnTo>
                    <a:pt x="1378" y="473"/>
                  </a:lnTo>
                  <a:lnTo>
                    <a:pt x="1320" y="460"/>
                  </a:lnTo>
                  <a:lnTo>
                    <a:pt x="1294" y="454"/>
                  </a:lnTo>
                  <a:lnTo>
                    <a:pt x="1269" y="447"/>
                  </a:lnTo>
                  <a:lnTo>
                    <a:pt x="1246" y="439"/>
                  </a:lnTo>
                  <a:lnTo>
                    <a:pt x="1224" y="432"/>
                  </a:lnTo>
                  <a:lnTo>
                    <a:pt x="1205" y="424"/>
                  </a:lnTo>
                  <a:lnTo>
                    <a:pt x="1187" y="415"/>
                  </a:lnTo>
                  <a:lnTo>
                    <a:pt x="1171" y="406"/>
                  </a:lnTo>
                  <a:lnTo>
                    <a:pt x="1158" y="396"/>
                  </a:lnTo>
                  <a:lnTo>
                    <a:pt x="1146" y="385"/>
                  </a:lnTo>
                  <a:lnTo>
                    <a:pt x="1137" y="374"/>
                  </a:lnTo>
                  <a:lnTo>
                    <a:pt x="1132" y="368"/>
                  </a:lnTo>
                  <a:lnTo>
                    <a:pt x="1130" y="361"/>
                  </a:lnTo>
                  <a:lnTo>
                    <a:pt x="1126" y="355"/>
                  </a:lnTo>
                  <a:lnTo>
                    <a:pt x="1125" y="348"/>
                  </a:lnTo>
                  <a:lnTo>
                    <a:pt x="1122" y="335"/>
                  </a:lnTo>
                  <a:lnTo>
                    <a:pt x="1120" y="325"/>
                  </a:lnTo>
                  <a:lnTo>
                    <a:pt x="1122" y="316"/>
                  </a:lnTo>
                  <a:lnTo>
                    <a:pt x="1123" y="309"/>
                  </a:lnTo>
                  <a:lnTo>
                    <a:pt x="1125" y="302"/>
                  </a:lnTo>
                  <a:lnTo>
                    <a:pt x="1128" y="296"/>
                  </a:lnTo>
                  <a:lnTo>
                    <a:pt x="1134" y="282"/>
                  </a:lnTo>
                  <a:lnTo>
                    <a:pt x="1142" y="269"/>
                  </a:lnTo>
                  <a:lnTo>
                    <a:pt x="1153" y="258"/>
                  </a:lnTo>
                  <a:lnTo>
                    <a:pt x="1165" y="247"/>
                  </a:lnTo>
                  <a:lnTo>
                    <a:pt x="1178" y="237"/>
                  </a:lnTo>
                  <a:lnTo>
                    <a:pt x="1194" y="228"/>
                  </a:lnTo>
                  <a:lnTo>
                    <a:pt x="1210" y="221"/>
                  </a:lnTo>
                  <a:lnTo>
                    <a:pt x="1228" y="213"/>
                  </a:lnTo>
                  <a:lnTo>
                    <a:pt x="1245" y="207"/>
                  </a:lnTo>
                  <a:lnTo>
                    <a:pt x="1264" y="202"/>
                  </a:lnTo>
                  <a:lnTo>
                    <a:pt x="1283" y="199"/>
                  </a:lnTo>
                  <a:lnTo>
                    <a:pt x="1303" y="195"/>
                  </a:lnTo>
                  <a:lnTo>
                    <a:pt x="1322" y="194"/>
                  </a:lnTo>
                  <a:lnTo>
                    <a:pt x="1341" y="193"/>
                  </a:lnTo>
                  <a:lnTo>
                    <a:pt x="1380" y="194"/>
                  </a:lnTo>
                  <a:lnTo>
                    <a:pt x="1414" y="196"/>
                  </a:lnTo>
                  <a:lnTo>
                    <a:pt x="1431" y="198"/>
                  </a:lnTo>
                  <a:lnTo>
                    <a:pt x="1446" y="201"/>
                  </a:lnTo>
                  <a:lnTo>
                    <a:pt x="1461" y="204"/>
                  </a:lnTo>
                  <a:lnTo>
                    <a:pt x="1475" y="207"/>
                  </a:lnTo>
                  <a:lnTo>
                    <a:pt x="1490" y="212"/>
                  </a:lnTo>
                  <a:lnTo>
                    <a:pt x="1504" y="218"/>
                  </a:lnTo>
                  <a:lnTo>
                    <a:pt x="1518" y="224"/>
                  </a:lnTo>
                  <a:lnTo>
                    <a:pt x="1531" y="231"/>
                  </a:lnTo>
                  <a:lnTo>
                    <a:pt x="1543" y="240"/>
                  </a:lnTo>
                  <a:lnTo>
                    <a:pt x="1556" y="248"/>
                  </a:lnTo>
                  <a:lnTo>
                    <a:pt x="1568" y="258"/>
                  </a:lnTo>
                  <a:lnTo>
                    <a:pt x="1582" y="270"/>
                  </a:lnTo>
                  <a:lnTo>
                    <a:pt x="1590" y="266"/>
                  </a:lnTo>
                  <a:lnTo>
                    <a:pt x="1611" y="260"/>
                  </a:lnTo>
                  <a:lnTo>
                    <a:pt x="1630" y="254"/>
                  </a:lnTo>
                  <a:lnTo>
                    <a:pt x="1640" y="251"/>
                  </a:lnTo>
                  <a:lnTo>
                    <a:pt x="1625" y="239"/>
                  </a:lnTo>
                  <a:lnTo>
                    <a:pt x="1609" y="228"/>
                  </a:lnTo>
                  <a:lnTo>
                    <a:pt x="1594" y="218"/>
                  </a:lnTo>
                  <a:lnTo>
                    <a:pt x="1578" y="210"/>
                  </a:lnTo>
                  <a:lnTo>
                    <a:pt x="1561" y="202"/>
                  </a:lnTo>
                  <a:lnTo>
                    <a:pt x="1544" y="195"/>
                  </a:lnTo>
                  <a:lnTo>
                    <a:pt x="1526" y="189"/>
                  </a:lnTo>
                  <a:lnTo>
                    <a:pt x="1508" y="183"/>
                  </a:lnTo>
                  <a:lnTo>
                    <a:pt x="1489" y="179"/>
                  </a:lnTo>
                  <a:lnTo>
                    <a:pt x="1469" y="176"/>
                  </a:lnTo>
                  <a:lnTo>
                    <a:pt x="1449" y="172"/>
                  </a:lnTo>
                  <a:lnTo>
                    <a:pt x="1428" y="170"/>
                  </a:lnTo>
                  <a:lnTo>
                    <a:pt x="1386" y="167"/>
                  </a:lnTo>
                  <a:lnTo>
                    <a:pt x="1341" y="166"/>
                  </a:lnTo>
                  <a:lnTo>
                    <a:pt x="1305" y="167"/>
                  </a:lnTo>
                  <a:lnTo>
                    <a:pt x="1269" y="170"/>
                  </a:lnTo>
                  <a:lnTo>
                    <a:pt x="1235" y="173"/>
                  </a:lnTo>
                  <a:lnTo>
                    <a:pt x="1204" y="178"/>
                  </a:lnTo>
                  <a:lnTo>
                    <a:pt x="1172" y="185"/>
                  </a:lnTo>
                  <a:lnTo>
                    <a:pt x="1145" y="194"/>
                  </a:lnTo>
                  <a:lnTo>
                    <a:pt x="1118" y="202"/>
                  </a:lnTo>
                  <a:lnTo>
                    <a:pt x="1094" y="213"/>
                  </a:lnTo>
                  <a:lnTo>
                    <a:pt x="1094" y="205"/>
                  </a:lnTo>
                  <a:lnTo>
                    <a:pt x="1094" y="181"/>
                  </a:lnTo>
                  <a:lnTo>
                    <a:pt x="1094" y="146"/>
                  </a:lnTo>
                  <a:lnTo>
                    <a:pt x="1094" y="107"/>
                  </a:lnTo>
                  <a:lnTo>
                    <a:pt x="1094" y="68"/>
                  </a:lnTo>
                  <a:lnTo>
                    <a:pt x="1094" y="34"/>
                  </a:lnTo>
                  <a:lnTo>
                    <a:pt x="1094" y="10"/>
                  </a:lnTo>
                  <a:lnTo>
                    <a:pt x="1094" y="0"/>
                  </a:lnTo>
                  <a:lnTo>
                    <a:pt x="1070" y="0"/>
                  </a:lnTo>
                  <a:lnTo>
                    <a:pt x="1017" y="0"/>
                  </a:lnTo>
                  <a:lnTo>
                    <a:pt x="965" y="0"/>
                  </a:lnTo>
                  <a:lnTo>
                    <a:pt x="940" y="0"/>
                  </a:lnTo>
                  <a:lnTo>
                    <a:pt x="924" y="22"/>
                  </a:lnTo>
                  <a:lnTo>
                    <a:pt x="879" y="80"/>
                  </a:lnTo>
                  <a:lnTo>
                    <a:pt x="817" y="161"/>
                  </a:lnTo>
                  <a:lnTo>
                    <a:pt x="745" y="254"/>
                  </a:lnTo>
                  <a:lnTo>
                    <a:pt x="674" y="348"/>
                  </a:lnTo>
                  <a:lnTo>
                    <a:pt x="611" y="429"/>
                  </a:lnTo>
                  <a:lnTo>
                    <a:pt x="567" y="485"/>
                  </a:lnTo>
                  <a:lnTo>
                    <a:pt x="550" y="507"/>
                  </a:lnTo>
                  <a:lnTo>
                    <a:pt x="548" y="507"/>
                  </a:lnTo>
                  <a:lnTo>
                    <a:pt x="547" y="507"/>
                  </a:lnTo>
                  <a:lnTo>
                    <a:pt x="530" y="485"/>
                  </a:lnTo>
                  <a:lnTo>
                    <a:pt x="484" y="429"/>
                  </a:lnTo>
                  <a:lnTo>
                    <a:pt x="421" y="348"/>
                  </a:lnTo>
                  <a:lnTo>
                    <a:pt x="348" y="254"/>
                  </a:lnTo>
                  <a:lnTo>
                    <a:pt x="275" y="161"/>
                  </a:lnTo>
                  <a:lnTo>
                    <a:pt x="211" y="80"/>
                  </a:lnTo>
                  <a:lnTo>
                    <a:pt x="166" y="22"/>
                  </a:lnTo>
                  <a:lnTo>
                    <a:pt x="150" y="0"/>
                  </a:lnTo>
                  <a:lnTo>
                    <a:pt x="125" y="0"/>
                  </a:lnTo>
                  <a:lnTo>
                    <a:pt x="75" y="0"/>
                  </a:lnTo>
                  <a:lnTo>
                    <a:pt x="23" y="0"/>
                  </a:lnTo>
                  <a:lnTo>
                    <a:pt x="0" y="0"/>
                  </a:lnTo>
                  <a:lnTo>
                    <a:pt x="0" y="27"/>
                  </a:lnTo>
                  <a:lnTo>
                    <a:pt x="0" y="97"/>
                  </a:lnTo>
                  <a:lnTo>
                    <a:pt x="0" y="198"/>
                  </a:lnTo>
                  <a:lnTo>
                    <a:pt x="0" y="311"/>
                  </a:lnTo>
                  <a:lnTo>
                    <a:pt x="0" y="425"/>
                  </a:lnTo>
                  <a:lnTo>
                    <a:pt x="0" y="524"/>
                  </a:lnTo>
                  <a:lnTo>
                    <a:pt x="0" y="596"/>
                  </a:lnTo>
                  <a:lnTo>
                    <a:pt x="0" y="622"/>
                  </a:lnTo>
                  <a:lnTo>
                    <a:pt x="11" y="622"/>
                  </a:lnTo>
                  <a:lnTo>
                    <a:pt x="36" y="622"/>
                  </a:lnTo>
                  <a:lnTo>
                    <a:pt x="61" y="622"/>
                  </a:lnTo>
                  <a:lnTo>
                    <a:pt x="72" y="622"/>
                  </a:lnTo>
                  <a:lnTo>
                    <a:pt x="72" y="598"/>
                  </a:lnTo>
                  <a:lnTo>
                    <a:pt x="72" y="537"/>
                  </a:lnTo>
                  <a:lnTo>
                    <a:pt x="72" y="450"/>
                  </a:lnTo>
                  <a:lnTo>
                    <a:pt x="72" y="350"/>
                  </a:lnTo>
                  <a:lnTo>
                    <a:pt x="72" y="251"/>
                  </a:lnTo>
                  <a:lnTo>
                    <a:pt x="72" y="164"/>
                  </a:lnTo>
                  <a:lnTo>
                    <a:pt x="72" y="102"/>
                  </a:lnTo>
                  <a:lnTo>
                    <a:pt x="72" y="79"/>
                  </a:lnTo>
                  <a:lnTo>
                    <a:pt x="92" y="103"/>
                  </a:lnTo>
                  <a:lnTo>
                    <a:pt x="141" y="166"/>
                  </a:lnTo>
                  <a:lnTo>
                    <a:pt x="211" y="254"/>
                  </a:lnTo>
                  <a:lnTo>
                    <a:pt x="291" y="356"/>
                  </a:lnTo>
                  <a:lnTo>
                    <a:pt x="372" y="458"/>
                  </a:lnTo>
                  <a:lnTo>
                    <a:pt x="442" y="546"/>
                  </a:lnTo>
                  <a:lnTo>
                    <a:pt x="491" y="609"/>
                  </a:lnTo>
                  <a:lnTo>
                    <a:pt x="509" y="632"/>
                  </a:lnTo>
                  <a:lnTo>
                    <a:pt x="489" y="632"/>
                  </a:lnTo>
                  <a:lnTo>
                    <a:pt x="443" y="632"/>
                  </a:lnTo>
                  <a:lnTo>
                    <a:pt x="396" y="632"/>
                  </a:lnTo>
                  <a:lnTo>
                    <a:pt x="375" y="632"/>
                  </a:lnTo>
                  <a:lnTo>
                    <a:pt x="375" y="660"/>
                  </a:lnTo>
                  <a:lnTo>
                    <a:pt x="375" y="730"/>
                  </a:lnTo>
                  <a:lnTo>
                    <a:pt x="375" y="829"/>
                  </a:lnTo>
                  <a:lnTo>
                    <a:pt x="375" y="943"/>
                  </a:lnTo>
                  <a:lnTo>
                    <a:pt x="375" y="1058"/>
                  </a:lnTo>
                  <a:lnTo>
                    <a:pt x="375" y="1157"/>
                  </a:lnTo>
                  <a:lnTo>
                    <a:pt x="375" y="1227"/>
                  </a:lnTo>
                  <a:lnTo>
                    <a:pt x="375" y="1254"/>
                  </a:lnTo>
                  <a:lnTo>
                    <a:pt x="385" y="1254"/>
                  </a:lnTo>
                  <a:lnTo>
                    <a:pt x="406" y="1254"/>
                  </a:lnTo>
                  <a:lnTo>
                    <a:pt x="427" y="1254"/>
                  </a:lnTo>
                  <a:lnTo>
                    <a:pt x="437" y="1254"/>
                  </a:lnTo>
                  <a:lnTo>
                    <a:pt x="437" y="1231"/>
                  </a:lnTo>
                  <a:lnTo>
                    <a:pt x="437" y="1169"/>
                  </a:lnTo>
                  <a:lnTo>
                    <a:pt x="437" y="1082"/>
                  </a:lnTo>
                  <a:lnTo>
                    <a:pt x="437" y="983"/>
                  </a:lnTo>
                  <a:lnTo>
                    <a:pt x="437" y="882"/>
                  </a:lnTo>
                  <a:lnTo>
                    <a:pt x="437" y="796"/>
                  </a:lnTo>
                  <a:lnTo>
                    <a:pt x="437" y="735"/>
                  </a:lnTo>
                  <a:lnTo>
                    <a:pt x="437" y="710"/>
                  </a:lnTo>
                  <a:lnTo>
                    <a:pt x="456" y="735"/>
                  </a:lnTo>
                  <a:lnTo>
                    <a:pt x="506" y="799"/>
                  </a:lnTo>
                  <a:lnTo>
                    <a:pt x="577" y="888"/>
                  </a:lnTo>
                  <a:lnTo>
                    <a:pt x="658" y="991"/>
                  </a:lnTo>
                  <a:lnTo>
                    <a:pt x="739" y="1094"/>
                  </a:lnTo>
                  <a:lnTo>
                    <a:pt x="810" y="1183"/>
                  </a:lnTo>
                  <a:lnTo>
                    <a:pt x="860" y="1246"/>
                  </a:lnTo>
                  <a:lnTo>
                    <a:pt x="879" y="1271"/>
                  </a:lnTo>
                  <a:lnTo>
                    <a:pt x="880" y="1271"/>
                  </a:lnTo>
                  <a:lnTo>
                    <a:pt x="881" y="1271"/>
                  </a:lnTo>
                  <a:lnTo>
                    <a:pt x="901" y="1246"/>
                  </a:lnTo>
                  <a:lnTo>
                    <a:pt x="950" y="1182"/>
                  </a:lnTo>
                  <a:lnTo>
                    <a:pt x="1023" y="1091"/>
                  </a:lnTo>
                  <a:lnTo>
                    <a:pt x="1103" y="987"/>
                  </a:lnTo>
                  <a:lnTo>
                    <a:pt x="1186" y="883"/>
                  </a:lnTo>
                  <a:lnTo>
                    <a:pt x="1257" y="791"/>
                  </a:lnTo>
                  <a:lnTo>
                    <a:pt x="1308" y="727"/>
                  </a:lnTo>
                  <a:lnTo>
                    <a:pt x="1327" y="703"/>
                  </a:lnTo>
                  <a:lnTo>
                    <a:pt x="1327" y="727"/>
                  </a:lnTo>
                  <a:lnTo>
                    <a:pt x="1327" y="789"/>
                  </a:lnTo>
                  <a:lnTo>
                    <a:pt x="1327" y="877"/>
                  </a:lnTo>
                  <a:lnTo>
                    <a:pt x="1327" y="979"/>
                  </a:lnTo>
                  <a:lnTo>
                    <a:pt x="1327" y="1079"/>
                  </a:lnTo>
                  <a:lnTo>
                    <a:pt x="1327" y="1168"/>
                  </a:lnTo>
                  <a:lnTo>
                    <a:pt x="1327" y="1229"/>
                  </a:lnTo>
                  <a:lnTo>
                    <a:pt x="1327" y="1254"/>
                  </a:lnTo>
                  <a:lnTo>
                    <a:pt x="1347" y="1254"/>
                  </a:lnTo>
                  <a:lnTo>
                    <a:pt x="1392" y="1254"/>
                  </a:lnTo>
                  <a:lnTo>
                    <a:pt x="1437" y="1254"/>
                  </a:lnTo>
                  <a:lnTo>
                    <a:pt x="1457" y="1254"/>
                  </a:lnTo>
                  <a:lnTo>
                    <a:pt x="1457" y="1235"/>
                  </a:lnTo>
                  <a:lnTo>
                    <a:pt x="1457" y="1189"/>
                  </a:lnTo>
                  <a:lnTo>
                    <a:pt x="1457" y="1123"/>
                  </a:lnTo>
                  <a:lnTo>
                    <a:pt x="1457" y="1047"/>
                  </a:lnTo>
                  <a:lnTo>
                    <a:pt x="1457" y="972"/>
                  </a:lnTo>
                  <a:lnTo>
                    <a:pt x="1457" y="905"/>
                  </a:lnTo>
                  <a:lnTo>
                    <a:pt x="1457" y="858"/>
                  </a:lnTo>
                  <a:lnTo>
                    <a:pt x="1457" y="841"/>
                  </a:lnTo>
                  <a:lnTo>
                    <a:pt x="1468" y="841"/>
                  </a:lnTo>
                  <a:lnTo>
                    <a:pt x="1494" y="841"/>
                  </a:lnTo>
                  <a:lnTo>
                    <a:pt x="1531" y="841"/>
                  </a:lnTo>
                  <a:lnTo>
                    <a:pt x="1573" y="841"/>
                  </a:lnTo>
                  <a:lnTo>
                    <a:pt x="1615" y="841"/>
                  </a:lnTo>
                  <a:lnTo>
                    <a:pt x="1653" y="841"/>
                  </a:lnTo>
                  <a:lnTo>
                    <a:pt x="1678" y="841"/>
                  </a:lnTo>
                  <a:lnTo>
                    <a:pt x="1688" y="841"/>
                  </a:lnTo>
                  <a:lnTo>
                    <a:pt x="1688" y="865"/>
                  </a:lnTo>
                  <a:lnTo>
                    <a:pt x="1688" y="931"/>
                  </a:lnTo>
                  <a:lnTo>
                    <a:pt x="1688" y="1024"/>
                  </a:lnTo>
                  <a:lnTo>
                    <a:pt x="1688" y="1130"/>
                  </a:lnTo>
                  <a:lnTo>
                    <a:pt x="1688" y="1237"/>
                  </a:lnTo>
                  <a:lnTo>
                    <a:pt x="1688" y="1330"/>
                  </a:lnTo>
                  <a:lnTo>
                    <a:pt x="1688" y="1395"/>
                  </a:lnTo>
                  <a:lnTo>
                    <a:pt x="1688" y="1421"/>
                  </a:lnTo>
                  <a:lnTo>
                    <a:pt x="1710" y="1421"/>
                  </a:lnTo>
                  <a:lnTo>
                    <a:pt x="1756" y="1421"/>
                  </a:lnTo>
                  <a:lnTo>
                    <a:pt x="1801" y="1421"/>
                  </a:lnTo>
                  <a:lnTo>
                    <a:pt x="1823" y="1421"/>
                  </a:lnTo>
                  <a:lnTo>
                    <a:pt x="1823" y="1395"/>
                  </a:lnTo>
                  <a:lnTo>
                    <a:pt x="1823" y="1330"/>
                  </a:lnTo>
                  <a:lnTo>
                    <a:pt x="1823" y="1237"/>
                  </a:lnTo>
                  <a:lnTo>
                    <a:pt x="1823" y="1130"/>
                  </a:lnTo>
                  <a:lnTo>
                    <a:pt x="1823" y="1024"/>
                  </a:lnTo>
                  <a:lnTo>
                    <a:pt x="1823" y="931"/>
                  </a:lnTo>
                  <a:lnTo>
                    <a:pt x="1823" y="865"/>
                  </a:lnTo>
                  <a:lnTo>
                    <a:pt x="1823" y="841"/>
                  </a:lnTo>
                  <a:lnTo>
                    <a:pt x="1835" y="841"/>
                  </a:lnTo>
                  <a:lnTo>
                    <a:pt x="1867" y="841"/>
                  </a:lnTo>
                  <a:lnTo>
                    <a:pt x="1911" y="841"/>
                  </a:lnTo>
                  <a:lnTo>
                    <a:pt x="1962" y="841"/>
                  </a:lnTo>
                  <a:lnTo>
                    <a:pt x="2013" y="841"/>
                  </a:lnTo>
                  <a:lnTo>
                    <a:pt x="2057" y="841"/>
                  </a:lnTo>
                  <a:lnTo>
                    <a:pt x="2089" y="841"/>
                  </a:lnTo>
                  <a:lnTo>
                    <a:pt x="2101" y="841"/>
                  </a:lnTo>
                  <a:lnTo>
                    <a:pt x="2101" y="825"/>
                  </a:lnTo>
                  <a:lnTo>
                    <a:pt x="2101" y="811"/>
                  </a:lnTo>
                  <a:lnTo>
                    <a:pt x="2076" y="811"/>
                  </a:lnTo>
                  <a:lnTo>
                    <a:pt x="2008" y="811"/>
                  </a:lnTo>
                  <a:lnTo>
                    <a:pt x="1914" y="811"/>
                  </a:lnTo>
                  <a:lnTo>
                    <a:pt x="1805" y="811"/>
                  </a:lnTo>
                  <a:lnTo>
                    <a:pt x="1695" y="811"/>
                  </a:lnTo>
                  <a:lnTo>
                    <a:pt x="1601" y="811"/>
                  </a:lnTo>
                  <a:lnTo>
                    <a:pt x="1533" y="811"/>
                  </a:lnTo>
                  <a:lnTo>
                    <a:pt x="1508" y="811"/>
                  </a:lnTo>
                  <a:close/>
                  <a:moveTo>
                    <a:pt x="1457" y="775"/>
                  </a:moveTo>
                  <a:lnTo>
                    <a:pt x="1457" y="753"/>
                  </a:lnTo>
                  <a:lnTo>
                    <a:pt x="1457" y="703"/>
                  </a:lnTo>
                  <a:lnTo>
                    <a:pt x="1457" y="655"/>
                  </a:lnTo>
                  <a:lnTo>
                    <a:pt x="1457" y="632"/>
                  </a:lnTo>
                  <a:lnTo>
                    <a:pt x="1433" y="632"/>
                  </a:lnTo>
                  <a:lnTo>
                    <a:pt x="1381" y="632"/>
                  </a:lnTo>
                  <a:lnTo>
                    <a:pt x="1328" y="632"/>
                  </a:lnTo>
                  <a:lnTo>
                    <a:pt x="1305" y="632"/>
                  </a:lnTo>
                  <a:lnTo>
                    <a:pt x="1285" y="658"/>
                  </a:lnTo>
                  <a:lnTo>
                    <a:pt x="1242" y="714"/>
                  </a:lnTo>
                  <a:lnTo>
                    <a:pt x="1199" y="770"/>
                  </a:lnTo>
                  <a:lnTo>
                    <a:pt x="1180" y="795"/>
                  </a:lnTo>
                  <a:lnTo>
                    <a:pt x="1160" y="789"/>
                  </a:lnTo>
                  <a:lnTo>
                    <a:pt x="1142" y="783"/>
                  </a:lnTo>
                  <a:lnTo>
                    <a:pt x="1124" y="776"/>
                  </a:lnTo>
                  <a:lnTo>
                    <a:pt x="1107" y="767"/>
                  </a:lnTo>
                  <a:lnTo>
                    <a:pt x="1090" y="758"/>
                  </a:lnTo>
                  <a:lnTo>
                    <a:pt x="1075" y="747"/>
                  </a:lnTo>
                  <a:lnTo>
                    <a:pt x="1060" y="735"/>
                  </a:lnTo>
                  <a:lnTo>
                    <a:pt x="1047" y="723"/>
                  </a:lnTo>
                  <a:lnTo>
                    <a:pt x="1036" y="726"/>
                  </a:lnTo>
                  <a:lnTo>
                    <a:pt x="1014" y="735"/>
                  </a:lnTo>
                  <a:lnTo>
                    <a:pt x="992" y="742"/>
                  </a:lnTo>
                  <a:lnTo>
                    <a:pt x="983" y="746"/>
                  </a:lnTo>
                  <a:lnTo>
                    <a:pt x="998" y="760"/>
                  </a:lnTo>
                  <a:lnTo>
                    <a:pt x="1017" y="773"/>
                  </a:lnTo>
                  <a:lnTo>
                    <a:pt x="1037" y="784"/>
                  </a:lnTo>
                  <a:lnTo>
                    <a:pt x="1058" y="795"/>
                  </a:lnTo>
                  <a:lnTo>
                    <a:pt x="1081" y="805"/>
                  </a:lnTo>
                  <a:lnTo>
                    <a:pt x="1105" y="813"/>
                  </a:lnTo>
                  <a:lnTo>
                    <a:pt x="1129" y="821"/>
                  </a:lnTo>
                  <a:lnTo>
                    <a:pt x="1155" y="827"/>
                  </a:lnTo>
                  <a:lnTo>
                    <a:pt x="1146" y="840"/>
                  </a:lnTo>
                  <a:lnTo>
                    <a:pt x="1118" y="875"/>
                  </a:lnTo>
                  <a:lnTo>
                    <a:pt x="1079" y="926"/>
                  </a:lnTo>
                  <a:lnTo>
                    <a:pt x="1035" y="983"/>
                  </a:lnTo>
                  <a:lnTo>
                    <a:pt x="991" y="1041"/>
                  </a:lnTo>
                  <a:lnTo>
                    <a:pt x="953" y="1090"/>
                  </a:lnTo>
                  <a:lnTo>
                    <a:pt x="925" y="1127"/>
                  </a:lnTo>
                  <a:lnTo>
                    <a:pt x="915" y="1140"/>
                  </a:lnTo>
                  <a:lnTo>
                    <a:pt x="913" y="1140"/>
                  </a:lnTo>
                  <a:lnTo>
                    <a:pt x="910" y="1140"/>
                  </a:lnTo>
                  <a:lnTo>
                    <a:pt x="893" y="1118"/>
                  </a:lnTo>
                  <a:lnTo>
                    <a:pt x="850" y="1061"/>
                  </a:lnTo>
                  <a:lnTo>
                    <a:pt x="786" y="981"/>
                  </a:lnTo>
                  <a:lnTo>
                    <a:pt x="715" y="888"/>
                  </a:lnTo>
                  <a:lnTo>
                    <a:pt x="642" y="796"/>
                  </a:lnTo>
                  <a:lnTo>
                    <a:pt x="579" y="716"/>
                  </a:lnTo>
                  <a:lnTo>
                    <a:pt x="535" y="660"/>
                  </a:lnTo>
                  <a:lnTo>
                    <a:pt x="518" y="638"/>
                  </a:lnTo>
                  <a:lnTo>
                    <a:pt x="537" y="614"/>
                  </a:lnTo>
                  <a:lnTo>
                    <a:pt x="587" y="550"/>
                  </a:lnTo>
                  <a:lnTo>
                    <a:pt x="658" y="459"/>
                  </a:lnTo>
                  <a:lnTo>
                    <a:pt x="740" y="355"/>
                  </a:lnTo>
                  <a:lnTo>
                    <a:pt x="822" y="251"/>
                  </a:lnTo>
                  <a:lnTo>
                    <a:pt x="893" y="160"/>
                  </a:lnTo>
                  <a:lnTo>
                    <a:pt x="944" y="96"/>
                  </a:lnTo>
                  <a:lnTo>
                    <a:pt x="962" y="72"/>
                  </a:lnTo>
                  <a:lnTo>
                    <a:pt x="962" y="95"/>
                  </a:lnTo>
                  <a:lnTo>
                    <a:pt x="962" y="158"/>
                  </a:lnTo>
                  <a:lnTo>
                    <a:pt x="962" y="246"/>
                  </a:lnTo>
                  <a:lnTo>
                    <a:pt x="962" y="346"/>
                  </a:lnTo>
                  <a:lnTo>
                    <a:pt x="962" y="448"/>
                  </a:lnTo>
                  <a:lnTo>
                    <a:pt x="962" y="536"/>
                  </a:lnTo>
                  <a:lnTo>
                    <a:pt x="962" y="598"/>
                  </a:lnTo>
                  <a:lnTo>
                    <a:pt x="962" y="622"/>
                  </a:lnTo>
                  <a:lnTo>
                    <a:pt x="983" y="622"/>
                  </a:lnTo>
                  <a:lnTo>
                    <a:pt x="1029" y="622"/>
                  </a:lnTo>
                  <a:lnTo>
                    <a:pt x="1073" y="622"/>
                  </a:lnTo>
                  <a:lnTo>
                    <a:pt x="1094" y="622"/>
                  </a:lnTo>
                  <a:lnTo>
                    <a:pt x="1094" y="598"/>
                  </a:lnTo>
                  <a:lnTo>
                    <a:pt x="1094" y="546"/>
                  </a:lnTo>
                  <a:lnTo>
                    <a:pt x="1094" y="494"/>
                  </a:lnTo>
                  <a:lnTo>
                    <a:pt x="1094" y="471"/>
                  </a:lnTo>
                  <a:lnTo>
                    <a:pt x="1120" y="481"/>
                  </a:lnTo>
                  <a:lnTo>
                    <a:pt x="1149" y="490"/>
                  </a:lnTo>
                  <a:lnTo>
                    <a:pt x="1181" y="499"/>
                  </a:lnTo>
                  <a:lnTo>
                    <a:pt x="1213" y="506"/>
                  </a:lnTo>
                  <a:lnTo>
                    <a:pt x="1247" y="514"/>
                  </a:lnTo>
                  <a:lnTo>
                    <a:pt x="1282" y="522"/>
                  </a:lnTo>
                  <a:lnTo>
                    <a:pt x="1317" y="530"/>
                  </a:lnTo>
                  <a:lnTo>
                    <a:pt x="1353" y="537"/>
                  </a:lnTo>
                  <a:lnTo>
                    <a:pt x="1379" y="544"/>
                  </a:lnTo>
                  <a:lnTo>
                    <a:pt x="1402" y="551"/>
                  </a:lnTo>
                  <a:lnTo>
                    <a:pt x="1423" y="558"/>
                  </a:lnTo>
                  <a:lnTo>
                    <a:pt x="1442" y="565"/>
                  </a:lnTo>
                  <a:lnTo>
                    <a:pt x="1459" y="573"/>
                  </a:lnTo>
                  <a:lnTo>
                    <a:pt x="1474" y="581"/>
                  </a:lnTo>
                  <a:lnTo>
                    <a:pt x="1487" y="589"/>
                  </a:lnTo>
                  <a:lnTo>
                    <a:pt x="1498" y="598"/>
                  </a:lnTo>
                  <a:lnTo>
                    <a:pt x="1508" y="608"/>
                  </a:lnTo>
                  <a:lnTo>
                    <a:pt x="1516" y="617"/>
                  </a:lnTo>
                  <a:lnTo>
                    <a:pt x="1524" y="626"/>
                  </a:lnTo>
                  <a:lnTo>
                    <a:pt x="1529" y="635"/>
                  </a:lnTo>
                  <a:lnTo>
                    <a:pt x="1532" y="645"/>
                  </a:lnTo>
                  <a:lnTo>
                    <a:pt x="1536" y="655"/>
                  </a:lnTo>
                  <a:lnTo>
                    <a:pt x="1537" y="666"/>
                  </a:lnTo>
                  <a:lnTo>
                    <a:pt x="1537" y="675"/>
                  </a:lnTo>
                  <a:lnTo>
                    <a:pt x="1537" y="683"/>
                  </a:lnTo>
                  <a:lnTo>
                    <a:pt x="1536" y="690"/>
                  </a:lnTo>
                  <a:lnTo>
                    <a:pt x="1535" y="697"/>
                  </a:lnTo>
                  <a:lnTo>
                    <a:pt x="1532" y="704"/>
                  </a:lnTo>
                  <a:lnTo>
                    <a:pt x="1530" y="712"/>
                  </a:lnTo>
                  <a:lnTo>
                    <a:pt x="1526" y="718"/>
                  </a:lnTo>
                  <a:lnTo>
                    <a:pt x="1521" y="725"/>
                  </a:lnTo>
                  <a:lnTo>
                    <a:pt x="1516" y="731"/>
                  </a:lnTo>
                  <a:lnTo>
                    <a:pt x="1506" y="743"/>
                  </a:lnTo>
                  <a:lnTo>
                    <a:pt x="1491" y="755"/>
                  </a:lnTo>
                  <a:lnTo>
                    <a:pt x="1475" y="765"/>
                  </a:lnTo>
                  <a:lnTo>
                    <a:pt x="1457" y="775"/>
                  </a:lnTo>
                  <a:close/>
                </a:path>
              </a:pathLst>
            </a:custGeom>
            <a:solidFill>
              <a:srgbClr val="3A7F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40" name="Freeform 51"/>
            <p:cNvSpPr>
              <a:spLocks noEditPoints="1"/>
            </p:cNvSpPr>
            <p:nvPr/>
          </p:nvSpPr>
          <p:spPr bwMode="auto">
            <a:xfrm>
              <a:off x="3716" y="834"/>
              <a:ext cx="2152" cy="266"/>
            </a:xfrm>
            <a:custGeom>
              <a:avLst/>
              <a:gdLst>
                <a:gd name="T0" fmla="*/ 1 w 4304"/>
                <a:gd name="T1" fmla="*/ 2 h 532"/>
                <a:gd name="T2" fmla="*/ 7 w 4304"/>
                <a:gd name="T3" fmla="*/ 2 h 532"/>
                <a:gd name="T4" fmla="*/ 11 w 4304"/>
                <a:gd name="T5" fmla="*/ 5 h 532"/>
                <a:gd name="T6" fmla="*/ 14 w 4304"/>
                <a:gd name="T7" fmla="*/ 4 h 532"/>
                <a:gd name="T8" fmla="*/ 14 w 4304"/>
                <a:gd name="T9" fmla="*/ 1 h 532"/>
                <a:gd name="T10" fmla="*/ 13 w 4304"/>
                <a:gd name="T11" fmla="*/ 3 h 532"/>
                <a:gd name="T12" fmla="*/ 12 w 4304"/>
                <a:gd name="T13" fmla="*/ 4 h 532"/>
                <a:gd name="T14" fmla="*/ 21 w 4304"/>
                <a:gd name="T15" fmla="*/ 1 h 532"/>
                <a:gd name="T16" fmla="*/ 19 w 4304"/>
                <a:gd name="T17" fmla="*/ 3 h 532"/>
                <a:gd name="T18" fmla="*/ 25 w 4304"/>
                <a:gd name="T19" fmla="*/ 4 h 532"/>
                <a:gd name="T20" fmla="*/ 22 w 4304"/>
                <a:gd name="T21" fmla="*/ 1 h 532"/>
                <a:gd name="T22" fmla="*/ 26 w 4304"/>
                <a:gd name="T23" fmla="*/ 4 h 532"/>
                <a:gd name="T24" fmla="*/ 26 w 4304"/>
                <a:gd name="T25" fmla="*/ 2 h 532"/>
                <a:gd name="T26" fmla="*/ 26 w 4304"/>
                <a:gd name="T27" fmla="*/ 2 h 532"/>
                <a:gd name="T28" fmla="*/ 26 w 4304"/>
                <a:gd name="T29" fmla="*/ 5 h 532"/>
                <a:gd name="T30" fmla="*/ 30 w 4304"/>
                <a:gd name="T31" fmla="*/ 5 h 532"/>
                <a:gd name="T32" fmla="*/ 37 w 4304"/>
                <a:gd name="T33" fmla="*/ 5 h 532"/>
                <a:gd name="T34" fmla="*/ 38 w 4304"/>
                <a:gd name="T35" fmla="*/ 2 h 532"/>
                <a:gd name="T36" fmla="*/ 38 w 4304"/>
                <a:gd name="T37" fmla="*/ 2 h 532"/>
                <a:gd name="T38" fmla="*/ 37 w 4304"/>
                <a:gd name="T39" fmla="*/ 4 h 532"/>
                <a:gd name="T40" fmla="*/ 43 w 4304"/>
                <a:gd name="T41" fmla="*/ 3 h 532"/>
                <a:gd name="T42" fmla="*/ 44 w 4304"/>
                <a:gd name="T43" fmla="*/ 2 h 532"/>
                <a:gd name="T44" fmla="*/ 44 w 4304"/>
                <a:gd name="T45" fmla="*/ 3 h 532"/>
                <a:gd name="T46" fmla="*/ 42 w 4304"/>
                <a:gd name="T47" fmla="*/ 3 h 532"/>
                <a:gd name="T48" fmla="*/ 46 w 4304"/>
                <a:gd name="T49" fmla="*/ 3 h 532"/>
                <a:gd name="T50" fmla="*/ 48 w 4304"/>
                <a:gd name="T51" fmla="*/ 4 h 532"/>
                <a:gd name="T52" fmla="*/ 51 w 4304"/>
                <a:gd name="T53" fmla="*/ 3 h 532"/>
                <a:gd name="T54" fmla="*/ 49 w 4304"/>
                <a:gd name="T55" fmla="*/ 2 h 532"/>
                <a:gd name="T56" fmla="*/ 51 w 4304"/>
                <a:gd name="T57" fmla="*/ 4 h 532"/>
                <a:gd name="T58" fmla="*/ 56 w 4304"/>
                <a:gd name="T59" fmla="*/ 4 h 532"/>
                <a:gd name="T60" fmla="*/ 56 w 4304"/>
                <a:gd name="T61" fmla="*/ 2 h 532"/>
                <a:gd name="T62" fmla="*/ 56 w 4304"/>
                <a:gd name="T63" fmla="*/ 2 h 532"/>
                <a:gd name="T64" fmla="*/ 56 w 4304"/>
                <a:gd name="T65" fmla="*/ 5 h 532"/>
                <a:gd name="T66" fmla="*/ 60 w 4304"/>
                <a:gd name="T67" fmla="*/ 5 h 532"/>
                <a:gd name="T68" fmla="*/ 66 w 4304"/>
                <a:gd name="T69" fmla="*/ 1 h 532"/>
                <a:gd name="T70" fmla="*/ 68 w 4304"/>
                <a:gd name="T71" fmla="*/ 5 h 532"/>
                <a:gd name="T72" fmla="*/ 8 w 4304"/>
                <a:gd name="T73" fmla="*/ 9 h 532"/>
                <a:gd name="T74" fmla="*/ 11 w 4304"/>
                <a:gd name="T75" fmla="*/ 9 h 532"/>
                <a:gd name="T76" fmla="*/ 13 w 4304"/>
                <a:gd name="T77" fmla="*/ 7 h 532"/>
                <a:gd name="T78" fmla="*/ 17 w 4304"/>
                <a:gd name="T79" fmla="*/ 9 h 532"/>
                <a:gd name="T80" fmla="*/ 17 w 4304"/>
                <a:gd name="T81" fmla="*/ 8 h 532"/>
                <a:gd name="T82" fmla="*/ 18 w 4304"/>
                <a:gd name="T83" fmla="*/ 7 h 532"/>
                <a:gd name="T84" fmla="*/ 21 w 4304"/>
                <a:gd name="T85" fmla="*/ 6 h 532"/>
                <a:gd name="T86" fmla="*/ 22 w 4304"/>
                <a:gd name="T87" fmla="*/ 6 h 532"/>
                <a:gd name="T88" fmla="*/ 25 w 4304"/>
                <a:gd name="T89" fmla="*/ 9 h 532"/>
                <a:gd name="T90" fmla="*/ 29 w 4304"/>
                <a:gd name="T91" fmla="*/ 7 h 532"/>
                <a:gd name="T92" fmla="*/ 35 w 4304"/>
                <a:gd name="T93" fmla="*/ 6 h 532"/>
                <a:gd name="T94" fmla="*/ 35 w 4304"/>
                <a:gd name="T95" fmla="*/ 8 h 532"/>
                <a:gd name="T96" fmla="*/ 37 w 4304"/>
                <a:gd name="T97" fmla="*/ 7 h 532"/>
                <a:gd name="T98" fmla="*/ 41 w 4304"/>
                <a:gd name="T99" fmla="*/ 6 h 532"/>
                <a:gd name="T100" fmla="*/ 41 w 4304"/>
                <a:gd name="T101" fmla="*/ 7 h 532"/>
                <a:gd name="T102" fmla="*/ 41 w 4304"/>
                <a:gd name="T103" fmla="*/ 9 h 532"/>
                <a:gd name="T104" fmla="*/ 43 w 4304"/>
                <a:gd name="T105" fmla="*/ 7 h 532"/>
                <a:gd name="T106" fmla="*/ 47 w 4304"/>
                <a:gd name="T107" fmla="*/ 6 h 532"/>
                <a:gd name="T108" fmla="*/ 50 w 4304"/>
                <a:gd name="T109" fmla="*/ 9 h 532"/>
                <a:gd name="T110" fmla="*/ 48 w 4304"/>
                <a:gd name="T111" fmla="*/ 8 h 532"/>
                <a:gd name="T112" fmla="*/ 52 w 4304"/>
                <a:gd name="T113" fmla="*/ 6 h 532"/>
                <a:gd name="T114" fmla="*/ 52 w 4304"/>
                <a:gd name="T115" fmla="*/ 7 h 532"/>
                <a:gd name="T116" fmla="*/ 56 w 4304"/>
                <a:gd name="T117" fmla="*/ 6 h 532"/>
                <a:gd name="T118" fmla="*/ 57 w 4304"/>
                <a:gd name="T119" fmla="*/ 7 h 532"/>
                <a:gd name="T120" fmla="*/ 56 w 4304"/>
                <a:gd name="T121" fmla="*/ 9 h 532"/>
                <a:gd name="T122" fmla="*/ 59 w 4304"/>
                <a:gd name="T123" fmla="*/ 8 h 532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304"/>
                <a:gd name="T187" fmla="*/ 0 h 532"/>
                <a:gd name="T188" fmla="*/ 4304 w 4304"/>
                <a:gd name="T189" fmla="*/ 532 h 532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304" h="532">
                  <a:moveTo>
                    <a:pt x="0" y="61"/>
                  </a:moveTo>
                  <a:lnTo>
                    <a:pt x="16" y="61"/>
                  </a:lnTo>
                  <a:lnTo>
                    <a:pt x="31" y="61"/>
                  </a:lnTo>
                  <a:lnTo>
                    <a:pt x="44" y="88"/>
                  </a:lnTo>
                  <a:lnTo>
                    <a:pt x="73" y="149"/>
                  </a:lnTo>
                  <a:lnTo>
                    <a:pt x="101" y="211"/>
                  </a:lnTo>
                  <a:lnTo>
                    <a:pt x="114" y="238"/>
                  </a:lnTo>
                  <a:lnTo>
                    <a:pt x="127" y="211"/>
                  </a:lnTo>
                  <a:lnTo>
                    <a:pt x="156" y="149"/>
                  </a:lnTo>
                  <a:lnTo>
                    <a:pt x="184" y="88"/>
                  </a:lnTo>
                  <a:lnTo>
                    <a:pt x="197" y="61"/>
                  </a:lnTo>
                  <a:lnTo>
                    <a:pt x="212" y="61"/>
                  </a:lnTo>
                  <a:lnTo>
                    <a:pt x="226" y="61"/>
                  </a:lnTo>
                  <a:lnTo>
                    <a:pt x="226" y="69"/>
                  </a:lnTo>
                  <a:lnTo>
                    <a:pt x="226" y="91"/>
                  </a:lnTo>
                  <a:lnTo>
                    <a:pt x="226" y="122"/>
                  </a:lnTo>
                  <a:lnTo>
                    <a:pt x="226" y="159"/>
                  </a:lnTo>
                  <a:lnTo>
                    <a:pt x="226" y="195"/>
                  </a:lnTo>
                  <a:lnTo>
                    <a:pt x="226" y="225"/>
                  </a:lnTo>
                  <a:lnTo>
                    <a:pt x="226" y="248"/>
                  </a:lnTo>
                  <a:lnTo>
                    <a:pt x="226" y="257"/>
                  </a:lnTo>
                  <a:lnTo>
                    <a:pt x="217" y="257"/>
                  </a:lnTo>
                  <a:lnTo>
                    <a:pt x="207" y="257"/>
                  </a:lnTo>
                  <a:lnTo>
                    <a:pt x="207" y="229"/>
                  </a:lnTo>
                  <a:lnTo>
                    <a:pt x="208" y="167"/>
                  </a:lnTo>
                  <a:lnTo>
                    <a:pt x="208" y="105"/>
                  </a:lnTo>
                  <a:lnTo>
                    <a:pt x="208" y="78"/>
                  </a:lnTo>
                  <a:lnTo>
                    <a:pt x="195" y="105"/>
                  </a:lnTo>
                  <a:lnTo>
                    <a:pt x="166" y="167"/>
                  </a:lnTo>
                  <a:lnTo>
                    <a:pt x="138" y="229"/>
                  </a:lnTo>
                  <a:lnTo>
                    <a:pt x="125" y="257"/>
                  </a:lnTo>
                  <a:lnTo>
                    <a:pt x="114" y="257"/>
                  </a:lnTo>
                  <a:lnTo>
                    <a:pt x="102" y="257"/>
                  </a:lnTo>
                  <a:lnTo>
                    <a:pt x="89" y="229"/>
                  </a:lnTo>
                  <a:lnTo>
                    <a:pt x="60" y="167"/>
                  </a:lnTo>
                  <a:lnTo>
                    <a:pt x="31" y="105"/>
                  </a:lnTo>
                  <a:lnTo>
                    <a:pt x="17" y="78"/>
                  </a:lnTo>
                  <a:lnTo>
                    <a:pt x="17" y="105"/>
                  </a:lnTo>
                  <a:lnTo>
                    <a:pt x="19" y="167"/>
                  </a:lnTo>
                  <a:lnTo>
                    <a:pt x="19" y="229"/>
                  </a:lnTo>
                  <a:lnTo>
                    <a:pt x="20" y="257"/>
                  </a:lnTo>
                  <a:lnTo>
                    <a:pt x="10" y="257"/>
                  </a:lnTo>
                  <a:lnTo>
                    <a:pt x="0" y="257"/>
                  </a:lnTo>
                  <a:lnTo>
                    <a:pt x="0" y="248"/>
                  </a:lnTo>
                  <a:lnTo>
                    <a:pt x="0" y="225"/>
                  </a:lnTo>
                  <a:lnTo>
                    <a:pt x="0" y="195"/>
                  </a:lnTo>
                  <a:lnTo>
                    <a:pt x="0" y="159"/>
                  </a:lnTo>
                  <a:lnTo>
                    <a:pt x="0" y="122"/>
                  </a:lnTo>
                  <a:lnTo>
                    <a:pt x="0" y="91"/>
                  </a:lnTo>
                  <a:lnTo>
                    <a:pt x="0" y="69"/>
                  </a:lnTo>
                  <a:lnTo>
                    <a:pt x="0" y="61"/>
                  </a:lnTo>
                  <a:close/>
                  <a:moveTo>
                    <a:pt x="301" y="257"/>
                  </a:moveTo>
                  <a:lnTo>
                    <a:pt x="311" y="257"/>
                  </a:lnTo>
                  <a:lnTo>
                    <a:pt x="320" y="257"/>
                  </a:lnTo>
                  <a:lnTo>
                    <a:pt x="320" y="248"/>
                  </a:lnTo>
                  <a:lnTo>
                    <a:pt x="320" y="225"/>
                  </a:lnTo>
                  <a:lnTo>
                    <a:pt x="320" y="195"/>
                  </a:lnTo>
                  <a:lnTo>
                    <a:pt x="320" y="159"/>
                  </a:lnTo>
                  <a:lnTo>
                    <a:pt x="320" y="122"/>
                  </a:lnTo>
                  <a:lnTo>
                    <a:pt x="320" y="91"/>
                  </a:lnTo>
                  <a:lnTo>
                    <a:pt x="320" y="69"/>
                  </a:lnTo>
                  <a:lnTo>
                    <a:pt x="320" y="61"/>
                  </a:lnTo>
                  <a:lnTo>
                    <a:pt x="311" y="61"/>
                  </a:lnTo>
                  <a:lnTo>
                    <a:pt x="301" y="61"/>
                  </a:lnTo>
                  <a:lnTo>
                    <a:pt x="301" y="69"/>
                  </a:lnTo>
                  <a:lnTo>
                    <a:pt x="301" y="91"/>
                  </a:lnTo>
                  <a:lnTo>
                    <a:pt x="301" y="122"/>
                  </a:lnTo>
                  <a:lnTo>
                    <a:pt x="301" y="159"/>
                  </a:lnTo>
                  <a:lnTo>
                    <a:pt x="301" y="195"/>
                  </a:lnTo>
                  <a:lnTo>
                    <a:pt x="301" y="225"/>
                  </a:lnTo>
                  <a:lnTo>
                    <a:pt x="301" y="248"/>
                  </a:lnTo>
                  <a:lnTo>
                    <a:pt x="301" y="257"/>
                  </a:lnTo>
                  <a:close/>
                  <a:moveTo>
                    <a:pt x="395" y="61"/>
                  </a:moveTo>
                  <a:lnTo>
                    <a:pt x="407" y="61"/>
                  </a:lnTo>
                  <a:lnTo>
                    <a:pt x="421" y="61"/>
                  </a:lnTo>
                  <a:lnTo>
                    <a:pt x="441" y="87"/>
                  </a:lnTo>
                  <a:lnTo>
                    <a:pt x="488" y="148"/>
                  </a:lnTo>
                  <a:lnTo>
                    <a:pt x="535" y="208"/>
                  </a:lnTo>
                  <a:lnTo>
                    <a:pt x="557" y="236"/>
                  </a:lnTo>
                  <a:lnTo>
                    <a:pt x="557" y="208"/>
                  </a:lnTo>
                  <a:lnTo>
                    <a:pt x="557" y="148"/>
                  </a:lnTo>
                  <a:lnTo>
                    <a:pt x="557" y="87"/>
                  </a:lnTo>
                  <a:lnTo>
                    <a:pt x="557" y="61"/>
                  </a:lnTo>
                  <a:lnTo>
                    <a:pt x="567" y="61"/>
                  </a:lnTo>
                  <a:lnTo>
                    <a:pt x="576" y="61"/>
                  </a:lnTo>
                  <a:lnTo>
                    <a:pt x="576" y="69"/>
                  </a:lnTo>
                  <a:lnTo>
                    <a:pt x="576" y="91"/>
                  </a:lnTo>
                  <a:lnTo>
                    <a:pt x="576" y="122"/>
                  </a:lnTo>
                  <a:lnTo>
                    <a:pt x="576" y="159"/>
                  </a:lnTo>
                  <a:lnTo>
                    <a:pt x="576" y="195"/>
                  </a:lnTo>
                  <a:lnTo>
                    <a:pt x="576" y="225"/>
                  </a:lnTo>
                  <a:lnTo>
                    <a:pt x="576" y="248"/>
                  </a:lnTo>
                  <a:lnTo>
                    <a:pt x="576" y="257"/>
                  </a:lnTo>
                  <a:lnTo>
                    <a:pt x="563" y="257"/>
                  </a:lnTo>
                  <a:lnTo>
                    <a:pt x="550" y="257"/>
                  </a:lnTo>
                  <a:lnTo>
                    <a:pt x="529" y="229"/>
                  </a:lnTo>
                  <a:lnTo>
                    <a:pt x="482" y="168"/>
                  </a:lnTo>
                  <a:lnTo>
                    <a:pt x="435" y="108"/>
                  </a:lnTo>
                  <a:lnTo>
                    <a:pt x="415" y="80"/>
                  </a:lnTo>
                  <a:lnTo>
                    <a:pt x="415" y="108"/>
                  </a:lnTo>
                  <a:lnTo>
                    <a:pt x="415" y="168"/>
                  </a:lnTo>
                  <a:lnTo>
                    <a:pt x="415" y="229"/>
                  </a:lnTo>
                  <a:lnTo>
                    <a:pt x="415" y="257"/>
                  </a:lnTo>
                  <a:lnTo>
                    <a:pt x="405" y="257"/>
                  </a:lnTo>
                  <a:lnTo>
                    <a:pt x="395" y="257"/>
                  </a:lnTo>
                  <a:lnTo>
                    <a:pt x="395" y="248"/>
                  </a:lnTo>
                  <a:lnTo>
                    <a:pt x="395" y="225"/>
                  </a:lnTo>
                  <a:lnTo>
                    <a:pt x="395" y="195"/>
                  </a:lnTo>
                  <a:lnTo>
                    <a:pt x="395" y="159"/>
                  </a:lnTo>
                  <a:lnTo>
                    <a:pt x="395" y="122"/>
                  </a:lnTo>
                  <a:lnTo>
                    <a:pt x="395" y="91"/>
                  </a:lnTo>
                  <a:lnTo>
                    <a:pt x="395" y="69"/>
                  </a:lnTo>
                  <a:lnTo>
                    <a:pt x="395" y="61"/>
                  </a:lnTo>
                  <a:close/>
                  <a:moveTo>
                    <a:pt x="651" y="257"/>
                  </a:moveTo>
                  <a:lnTo>
                    <a:pt x="661" y="257"/>
                  </a:lnTo>
                  <a:lnTo>
                    <a:pt x="671" y="257"/>
                  </a:lnTo>
                  <a:lnTo>
                    <a:pt x="671" y="248"/>
                  </a:lnTo>
                  <a:lnTo>
                    <a:pt x="671" y="225"/>
                  </a:lnTo>
                  <a:lnTo>
                    <a:pt x="671" y="195"/>
                  </a:lnTo>
                  <a:lnTo>
                    <a:pt x="671" y="159"/>
                  </a:lnTo>
                  <a:lnTo>
                    <a:pt x="671" y="122"/>
                  </a:lnTo>
                  <a:lnTo>
                    <a:pt x="671" y="91"/>
                  </a:lnTo>
                  <a:lnTo>
                    <a:pt x="671" y="69"/>
                  </a:lnTo>
                  <a:lnTo>
                    <a:pt x="671" y="61"/>
                  </a:lnTo>
                  <a:lnTo>
                    <a:pt x="661" y="61"/>
                  </a:lnTo>
                  <a:lnTo>
                    <a:pt x="651" y="61"/>
                  </a:lnTo>
                  <a:lnTo>
                    <a:pt x="651" y="69"/>
                  </a:lnTo>
                  <a:lnTo>
                    <a:pt x="651" y="91"/>
                  </a:lnTo>
                  <a:lnTo>
                    <a:pt x="651" y="122"/>
                  </a:lnTo>
                  <a:lnTo>
                    <a:pt x="651" y="159"/>
                  </a:lnTo>
                  <a:lnTo>
                    <a:pt x="651" y="195"/>
                  </a:lnTo>
                  <a:lnTo>
                    <a:pt x="651" y="225"/>
                  </a:lnTo>
                  <a:lnTo>
                    <a:pt x="651" y="248"/>
                  </a:lnTo>
                  <a:lnTo>
                    <a:pt x="651" y="257"/>
                  </a:lnTo>
                  <a:close/>
                  <a:moveTo>
                    <a:pt x="758" y="191"/>
                  </a:moveTo>
                  <a:lnTo>
                    <a:pt x="758" y="192"/>
                  </a:lnTo>
                  <a:lnTo>
                    <a:pt x="759" y="203"/>
                  </a:lnTo>
                  <a:lnTo>
                    <a:pt x="762" y="213"/>
                  </a:lnTo>
                  <a:lnTo>
                    <a:pt x="767" y="221"/>
                  </a:lnTo>
                  <a:lnTo>
                    <a:pt x="774" y="229"/>
                  </a:lnTo>
                  <a:lnTo>
                    <a:pt x="783" y="235"/>
                  </a:lnTo>
                  <a:lnTo>
                    <a:pt x="794" y="238"/>
                  </a:lnTo>
                  <a:lnTo>
                    <a:pt x="806" y="241"/>
                  </a:lnTo>
                  <a:lnTo>
                    <a:pt x="819" y="242"/>
                  </a:lnTo>
                  <a:lnTo>
                    <a:pt x="834" y="242"/>
                  </a:lnTo>
                  <a:lnTo>
                    <a:pt x="846" y="240"/>
                  </a:lnTo>
                  <a:lnTo>
                    <a:pt x="855" y="236"/>
                  </a:lnTo>
                  <a:lnTo>
                    <a:pt x="864" y="231"/>
                  </a:lnTo>
                  <a:lnTo>
                    <a:pt x="871" y="225"/>
                  </a:lnTo>
                  <a:lnTo>
                    <a:pt x="876" y="218"/>
                  </a:lnTo>
                  <a:lnTo>
                    <a:pt x="880" y="211"/>
                  </a:lnTo>
                  <a:lnTo>
                    <a:pt x="881" y="202"/>
                  </a:lnTo>
                  <a:lnTo>
                    <a:pt x="880" y="195"/>
                  </a:lnTo>
                  <a:lnTo>
                    <a:pt x="877" y="188"/>
                  </a:lnTo>
                  <a:lnTo>
                    <a:pt x="874" y="183"/>
                  </a:lnTo>
                  <a:lnTo>
                    <a:pt x="869" y="179"/>
                  </a:lnTo>
                  <a:lnTo>
                    <a:pt x="861" y="175"/>
                  </a:lnTo>
                  <a:lnTo>
                    <a:pt x="853" y="173"/>
                  </a:lnTo>
                  <a:lnTo>
                    <a:pt x="843" y="171"/>
                  </a:lnTo>
                  <a:lnTo>
                    <a:pt x="831" y="168"/>
                  </a:lnTo>
                  <a:lnTo>
                    <a:pt x="825" y="167"/>
                  </a:lnTo>
                  <a:lnTo>
                    <a:pt x="811" y="165"/>
                  </a:lnTo>
                  <a:lnTo>
                    <a:pt x="796" y="162"/>
                  </a:lnTo>
                  <a:lnTo>
                    <a:pt x="790" y="161"/>
                  </a:lnTo>
                  <a:lnTo>
                    <a:pt x="779" y="159"/>
                  </a:lnTo>
                  <a:lnTo>
                    <a:pt x="770" y="155"/>
                  </a:lnTo>
                  <a:lnTo>
                    <a:pt x="761" y="150"/>
                  </a:lnTo>
                  <a:lnTo>
                    <a:pt x="755" y="144"/>
                  </a:lnTo>
                  <a:lnTo>
                    <a:pt x="750" y="138"/>
                  </a:lnTo>
                  <a:lnTo>
                    <a:pt x="747" y="131"/>
                  </a:lnTo>
                  <a:lnTo>
                    <a:pt x="744" y="121"/>
                  </a:lnTo>
                  <a:lnTo>
                    <a:pt x="743" y="111"/>
                  </a:lnTo>
                  <a:lnTo>
                    <a:pt x="744" y="105"/>
                  </a:lnTo>
                  <a:lnTo>
                    <a:pt x="744" y="99"/>
                  </a:lnTo>
                  <a:lnTo>
                    <a:pt x="747" y="94"/>
                  </a:lnTo>
                  <a:lnTo>
                    <a:pt x="748" y="88"/>
                  </a:lnTo>
                  <a:lnTo>
                    <a:pt x="752" y="84"/>
                  </a:lnTo>
                  <a:lnTo>
                    <a:pt x="755" y="79"/>
                  </a:lnTo>
                  <a:lnTo>
                    <a:pt x="759" y="75"/>
                  </a:lnTo>
                  <a:lnTo>
                    <a:pt x="764" y="70"/>
                  </a:lnTo>
                  <a:lnTo>
                    <a:pt x="768" y="68"/>
                  </a:lnTo>
                  <a:lnTo>
                    <a:pt x="773" y="64"/>
                  </a:lnTo>
                  <a:lnTo>
                    <a:pt x="781" y="62"/>
                  </a:lnTo>
                  <a:lnTo>
                    <a:pt x="787" y="59"/>
                  </a:lnTo>
                  <a:lnTo>
                    <a:pt x="801" y="56"/>
                  </a:lnTo>
                  <a:lnTo>
                    <a:pt x="818" y="55"/>
                  </a:lnTo>
                  <a:lnTo>
                    <a:pt x="835" y="56"/>
                  </a:lnTo>
                  <a:lnTo>
                    <a:pt x="851" y="59"/>
                  </a:lnTo>
                  <a:lnTo>
                    <a:pt x="857" y="62"/>
                  </a:lnTo>
                  <a:lnTo>
                    <a:pt x="863" y="64"/>
                  </a:lnTo>
                  <a:lnTo>
                    <a:pt x="869" y="68"/>
                  </a:lnTo>
                  <a:lnTo>
                    <a:pt x="874" y="71"/>
                  </a:lnTo>
                  <a:lnTo>
                    <a:pt x="878" y="75"/>
                  </a:lnTo>
                  <a:lnTo>
                    <a:pt x="883" y="80"/>
                  </a:lnTo>
                  <a:lnTo>
                    <a:pt x="887" y="85"/>
                  </a:lnTo>
                  <a:lnTo>
                    <a:pt x="889" y="90"/>
                  </a:lnTo>
                  <a:lnTo>
                    <a:pt x="892" y="96"/>
                  </a:lnTo>
                  <a:lnTo>
                    <a:pt x="893" y="102"/>
                  </a:lnTo>
                  <a:lnTo>
                    <a:pt x="894" y="109"/>
                  </a:lnTo>
                  <a:lnTo>
                    <a:pt x="895" y="115"/>
                  </a:lnTo>
                  <a:lnTo>
                    <a:pt x="886" y="115"/>
                  </a:lnTo>
                  <a:lnTo>
                    <a:pt x="876" y="115"/>
                  </a:lnTo>
                  <a:lnTo>
                    <a:pt x="874" y="105"/>
                  </a:lnTo>
                  <a:lnTo>
                    <a:pt x="871" y="97"/>
                  </a:lnTo>
                  <a:lnTo>
                    <a:pt x="866" y="90"/>
                  </a:lnTo>
                  <a:lnTo>
                    <a:pt x="859" y="84"/>
                  </a:lnTo>
                  <a:lnTo>
                    <a:pt x="852" y="79"/>
                  </a:lnTo>
                  <a:lnTo>
                    <a:pt x="842" y="76"/>
                  </a:lnTo>
                  <a:lnTo>
                    <a:pt x="831" y="74"/>
                  </a:lnTo>
                  <a:lnTo>
                    <a:pt x="819" y="73"/>
                  </a:lnTo>
                  <a:lnTo>
                    <a:pt x="806" y="74"/>
                  </a:lnTo>
                  <a:lnTo>
                    <a:pt x="795" y="76"/>
                  </a:lnTo>
                  <a:lnTo>
                    <a:pt x="785" y="79"/>
                  </a:lnTo>
                  <a:lnTo>
                    <a:pt x="778" y="84"/>
                  </a:lnTo>
                  <a:lnTo>
                    <a:pt x="772" y="88"/>
                  </a:lnTo>
                  <a:lnTo>
                    <a:pt x="767" y="96"/>
                  </a:lnTo>
                  <a:lnTo>
                    <a:pt x="765" y="103"/>
                  </a:lnTo>
                  <a:lnTo>
                    <a:pt x="764" y="110"/>
                  </a:lnTo>
                  <a:lnTo>
                    <a:pt x="765" y="117"/>
                  </a:lnTo>
                  <a:lnTo>
                    <a:pt x="766" y="123"/>
                  </a:lnTo>
                  <a:lnTo>
                    <a:pt x="771" y="128"/>
                  </a:lnTo>
                  <a:lnTo>
                    <a:pt x="776" y="133"/>
                  </a:lnTo>
                  <a:lnTo>
                    <a:pt x="783" y="137"/>
                  </a:lnTo>
                  <a:lnTo>
                    <a:pt x="791" y="139"/>
                  </a:lnTo>
                  <a:lnTo>
                    <a:pt x="801" y="142"/>
                  </a:lnTo>
                  <a:lnTo>
                    <a:pt x="812" y="144"/>
                  </a:lnTo>
                  <a:lnTo>
                    <a:pt x="818" y="145"/>
                  </a:lnTo>
                  <a:lnTo>
                    <a:pt x="831" y="148"/>
                  </a:lnTo>
                  <a:lnTo>
                    <a:pt x="843" y="150"/>
                  </a:lnTo>
                  <a:lnTo>
                    <a:pt x="849" y="150"/>
                  </a:lnTo>
                  <a:lnTo>
                    <a:pt x="861" y="154"/>
                  </a:lnTo>
                  <a:lnTo>
                    <a:pt x="872" y="157"/>
                  </a:lnTo>
                  <a:lnTo>
                    <a:pt x="882" y="162"/>
                  </a:lnTo>
                  <a:lnTo>
                    <a:pt x="888" y="167"/>
                  </a:lnTo>
                  <a:lnTo>
                    <a:pt x="894" y="174"/>
                  </a:lnTo>
                  <a:lnTo>
                    <a:pt x="898" y="182"/>
                  </a:lnTo>
                  <a:lnTo>
                    <a:pt x="900" y="191"/>
                  </a:lnTo>
                  <a:lnTo>
                    <a:pt x="901" y="201"/>
                  </a:lnTo>
                  <a:lnTo>
                    <a:pt x="900" y="208"/>
                  </a:lnTo>
                  <a:lnTo>
                    <a:pt x="900" y="214"/>
                  </a:lnTo>
                  <a:lnTo>
                    <a:pt x="898" y="220"/>
                  </a:lnTo>
                  <a:lnTo>
                    <a:pt x="895" y="226"/>
                  </a:lnTo>
                  <a:lnTo>
                    <a:pt x="893" y="232"/>
                  </a:lnTo>
                  <a:lnTo>
                    <a:pt x="889" y="237"/>
                  </a:lnTo>
                  <a:lnTo>
                    <a:pt x="884" y="241"/>
                  </a:lnTo>
                  <a:lnTo>
                    <a:pt x="881" y="246"/>
                  </a:lnTo>
                  <a:lnTo>
                    <a:pt x="875" y="249"/>
                  </a:lnTo>
                  <a:lnTo>
                    <a:pt x="869" y="253"/>
                  </a:lnTo>
                  <a:lnTo>
                    <a:pt x="863" y="255"/>
                  </a:lnTo>
                  <a:lnTo>
                    <a:pt x="855" y="258"/>
                  </a:lnTo>
                  <a:lnTo>
                    <a:pt x="840" y="260"/>
                  </a:lnTo>
                  <a:lnTo>
                    <a:pt x="822" y="261"/>
                  </a:lnTo>
                  <a:lnTo>
                    <a:pt x="812" y="261"/>
                  </a:lnTo>
                  <a:lnTo>
                    <a:pt x="803" y="260"/>
                  </a:lnTo>
                  <a:lnTo>
                    <a:pt x="794" y="259"/>
                  </a:lnTo>
                  <a:lnTo>
                    <a:pt x="787" y="257"/>
                  </a:lnTo>
                  <a:lnTo>
                    <a:pt x="779" y="254"/>
                  </a:lnTo>
                  <a:lnTo>
                    <a:pt x="772" y="252"/>
                  </a:lnTo>
                  <a:lnTo>
                    <a:pt x="766" y="248"/>
                  </a:lnTo>
                  <a:lnTo>
                    <a:pt x="760" y="243"/>
                  </a:lnTo>
                  <a:lnTo>
                    <a:pt x="755" y="238"/>
                  </a:lnTo>
                  <a:lnTo>
                    <a:pt x="750" y="234"/>
                  </a:lnTo>
                  <a:lnTo>
                    <a:pt x="747" y="229"/>
                  </a:lnTo>
                  <a:lnTo>
                    <a:pt x="743" y="223"/>
                  </a:lnTo>
                  <a:lnTo>
                    <a:pt x="741" y="215"/>
                  </a:lnTo>
                  <a:lnTo>
                    <a:pt x="739" y="209"/>
                  </a:lnTo>
                  <a:lnTo>
                    <a:pt x="738" y="202"/>
                  </a:lnTo>
                  <a:lnTo>
                    <a:pt x="738" y="195"/>
                  </a:lnTo>
                  <a:lnTo>
                    <a:pt x="738" y="194"/>
                  </a:lnTo>
                  <a:lnTo>
                    <a:pt x="738" y="191"/>
                  </a:lnTo>
                  <a:lnTo>
                    <a:pt x="748" y="191"/>
                  </a:lnTo>
                  <a:lnTo>
                    <a:pt x="758" y="191"/>
                  </a:lnTo>
                  <a:close/>
                  <a:moveTo>
                    <a:pt x="1021" y="78"/>
                  </a:moveTo>
                  <a:lnTo>
                    <a:pt x="1009" y="78"/>
                  </a:lnTo>
                  <a:lnTo>
                    <a:pt x="982" y="78"/>
                  </a:lnTo>
                  <a:lnTo>
                    <a:pt x="957" y="78"/>
                  </a:lnTo>
                  <a:lnTo>
                    <a:pt x="945" y="78"/>
                  </a:lnTo>
                  <a:lnTo>
                    <a:pt x="945" y="69"/>
                  </a:lnTo>
                  <a:lnTo>
                    <a:pt x="945" y="61"/>
                  </a:lnTo>
                  <a:lnTo>
                    <a:pt x="971" y="61"/>
                  </a:lnTo>
                  <a:lnTo>
                    <a:pt x="1030" y="61"/>
                  </a:lnTo>
                  <a:lnTo>
                    <a:pt x="1088" y="61"/>
                  </a:lnTo>
                  <a:lnTo>
                    <a:pt x="1115" y="61"/>
                  </a:lnTo>
                  <a:lnTo>
                    <a:pt x="1115" y="69"/>
                  </a:lnTo>
                  <a:lnTo>
                    <a:pt x="1115" y="78"/>
                  </a:lnTo>
                  <a:lnTo>
                    <a:pt x="1104" y="78"/>
                  </a:lnTo>
                  <a:lnTo>
                    <a:pt x="1078" y="78"/>
                  </a:lnTo>
                  <a:lnTo>
                    <a:pt x="1052" y="78"/>
                  </a:lnTo>
                  <a:lnTo>
                    <a:pt x="1040" y="78"/>
                  </a:lnTo>
                  <a:lnTo>
                    <a:pt x="1040" y="107"/>
                  </a:lnTo>
                  <a:lnTo>
                    <a:pt x="1040" y="167"/>
                  </a:lnTo>
                  <a:lnTo>
                    <a:pt x="1040" y="229"/>
                  </a:lnTo>
                  <a:lnTo>
                    <a:pt x="1040" y="257"/>
                  </a:lnTo>
                  <a:lnTo>
                    <a:pt x="1030" y="257"/>
                  </a:lnTo>
                  <a:lnTo>
                    <a:pt x="1021" y="257"/>
                  </a:lnTo>
                  <a:lnTo>
                    <a:pt x="1021" y="229"/>
                  </a:lnTo>
                  <a:lnTo>
                    <a:pt x="1021" y="167"/>
                  </a:lnTo>
                  <a:lnTo>
                    <a:pt x="1021" y="107"/>
                  </a:lnTo>
                  <a:lnTo>
                    <a:pt x="1021" y="78"/>
                  </a:lnTo>
                  <a:close/>
                  <a:moveTo>
                    <a:pt x="1166" y="61"/>
                  </a:moveTo>
                  <a:lnTo>
                    <a:pt x="1190" y="61"/>
                  </a:lnTo>
                  <a:lnTo>
                    <a:pt x="1242" y="61"/>
                  </a:lnTo>
                  <a:lnTo>
                    <a:pt x="1294" y="61"/>
                  </a:lnTo>
                  <a:lnTo>
                    <a:pt x="1317" y="61"/>
                  </a:lnTo>
                  <a:lnTo>
                    <a:pt x="1317" y="69"/>
                  </a:lnTo>
                  <a:lnTo>
                    <a:pt x="1317" y="79"/>
                  </a:lnTo>
                  <a:lnTo>
                    <a:pt x="1296" y="79"/>
                  </a:lnTo>
                  <a:lnTo>
                    <a:pt x="1251" y="79"/>
                  </a:lnTo>
                  <a:lnTo>
                    <a:pt x="1207" y="79"/>
                  </a:lnTo>
                  <a:lnTo>
                    <a:pt x="1186" y="79"/>
                  </a:lnTo>
                  <a:lnTo>
                    <a:pt x="1186" y="90"/>
                  </a:lnTo>
                  <a:lnTo>
                    <a:pt x="1186" y="113"/>
                  </a:lnTo>
                  <a:lnTo>
                    <a:pt x="1186" y="137"/>
                  </a:lnTo>
                  <a:lnTo>
                    <a:pt x="1186" y="148"/>
                  </a:lnTo>
                  <a:lnTo>
                    <a:pt x="1204" y="148"/>
                  </a:lnTo>
                  <a:lnTo>
                    <a:pt x="1247" y="148"/>
                  </a:lnTo>
                  <a:lnTo>
                    <a:pt x="1288" y="148"/>
                  </a:lnTo>
                  <a:lnTo>
                    <a:pt x="1307" y="148"/>
                  </a:lnTo>
                  <a:lnTo>
                    <a:pt x="1307" y="156"/>
                  </a:lnTo>
                  <a:lnTo>
                    <a:pt x="1307" y="166"/>
                  </a:lnTo>
                  <a:lnTo>
                    <a:pt x="1288" y="166"/>
                  </a:lnTo>
                  <a:lnTo>
                    <a:pt x="1247" y="166"/>
                  </a:lnTo>
                  <a:lnTo>
                    <a:pt x="1204" y="166"/>
                  </a:lnTo>
                  <a:lnTo>
                    <a:pt x="1186" y="166"/>
                  </a:lnTo>
                  <a:lnTo>
                    <a:pt x="1186" y="177"/>
                  </a:lnTo>
                  <a:lnTo>
                    <a:pt x="1186" y="202"/>
                  </a:lnTo>
                  <a:lnTo>
                    <a:pt x="1186" y="226"/>
                  </a:lnTo>
                  <a:lnTo>
                    <a:pt x="1186" y="238"/>
                  </a:lnTo>
                  <a:lnTo>
                    <a:pt x="1207" y="238"/>
                  </a:lnTo>
                  <a:lnTo>
                    <a:pt x="1251" y="238"/>
                  </a:lnTo>
                  <a:lnTo>
                    <a:pt x="1296" y="238"/>
                  </a:lnTo>
                  <a:lnTo>
                    <a:pt x="1317" y="238"/>
                  </a:lnTo>
                  <a:lnTo>
                    <a:pt x="1317" y="247"/>
                  </a:lnTo>
                  <a:lnTo>
                    <a:pt x="1317" y="257"/>
                  </a:lnTo>
                  <a:lnTo>
                    <a:pt x="1294" y="257"/>
                  </a:lnTo>
                  <a:lnTo>
                    <a:pt x="1242" y="257"/>
                  </a:lnTo>
                  <a:lnTo>
                    <a:pt x="1190" y="257"/>
                  </a:lnTo>
                  <a:lnTo>
                    <a:pt x="1166" y="257"/>
                  </a:lnTo>
                  <a:lnTo>
                    <a:pt x="1166" y="248"/>
                  </a:lnTo>
                  <a:lnTo>
                    <a:pt x="1166" y="225"/>
                  </a:lnTo>
                  <a:lnTo>
                    <a:pt x="1166" y="195"/>
                  </a:lnTo>
                  <a:lnTo>
                    <a:pt x="1166" y="159"/>
                  </a:lnTo>
                  <a:lnTo>
                    <a:pt x="1166" y="122"/>
                  </a:lnTo>
                  <a:lnTo>
                    <a:pt x="1166" y="91"/>
                  </a:lnTo>
                  <a:lnTo>
                    <a:pt x="1166" y="69"/>
                  </a:lnTo>
                  <a:lnTo>
                    <a:pt x="1166" y="61"/>
                  </a:lnTo>
                  <a:close/>
                  <a:moveTo>
                    <a:pt x="1379" y="61"/>
                  </a:moveTo>
                  <a:lnTo>
                    <a:pt x="1394" y="61"/>
                  </a:lnTo>
                  <a:lnTo>
                    <a:pt x="1427" y="61"/>
                  </a:lnTo>
                  <a:lnTo>
                    <a:pt x="1459" y="61"/>
                  </a:lnTo>
                  <a:lnTo>
                    <a:pt x="1474" y="61"/>
                  </a:lnTo>
                  <a:lnTo>
                    <a:pt x="1489" y="61"/>
                  </a:lnTo>
                  <a:lnTo>
                    <a:pt x="1504" y="63"/>
                  </a:lnTo>
                  <a:lnTo>
                    <a:pt x="1516" y="68"/>
                  </a:lnTo>
                  <a:lnTo>
                    <a:pt x="1526" y="74"/>
                  </a:lnTo>
                  <a:lnTo>
                    <a:pt x="1530" y="76"/>
                  </a:lnTo>
                  <a:lnTo>
                    <a:pt x="1534" y="81"/>
                  </a:lnTo>
                  <a:lnTo>
                    <a:pt x="1536" y="85"/>
                  </a:lnTo>
                  <a:lnTo>
                    <a:pt x="1539" y="90"/>
                  </a:lnTo>
                  <a:lnTo>
                    <a:pt x="1541" y="94"/>
                  </a:lnTo>
                  <a:lnTo>
                    <a:pt x="1542" y="100"/>
                  </a:lnTo>
                  <a:lnTo>
                    <a:pt x="1544" y="107"/>
                  </a:lnTo>
                  <a:lnTo>
                    <a:pt x="1544" y="113"/>
                  </a:lnTo>
                  <a:lnTo>
                    <a:pt x="1544" y="122"/>
                  </a:lnTo>
                  <a:lnTo>
                    <a:pt x="1541" y="131"/>
                  </a:lnTo>
                  <a:lnTo>
                    <a:pt x="1539" y="138"/>
                  </a:lnTo>
                  <a:lnTo>
                    <a:pt x="1535" y="144"/>
                  </a:lnTo>
                  <a:lnTo>
                    <a:pt x="1530" y="150"/>
                  </a:lnTo>
                  <a:lnTo>
                    <a:pt x="1526" y="155"/>
                  </a:lnTo>
                  <a:lnTo>
                    <a:pt x="1518" y="159"/>
                  </a:lnTo>
                  <a:lnTo>
                    <a:pt x="1510" y="162"/>
                  </a:lnTo>
                  <a:lnTo>
                    <a:pt x="1517" y="163"/>
                  </a:lnTo>
                  <a:lnTo>
                    <a:pt x="1523" y="166"/>
                  </a:lnTo>
                  <a:lnTo>
                    <a:pt x="1528" y="169"/>
                  </a:lnTo>
                  <a:lnTo>
                    <a:pt x="1532" y="173"/>
                  </a:lnTo>
                  <a:lnTo>
                    <a:pt x="1535" y="178"/>
                  </a:lnTo>
                  <a:lnTo>
                    <a:pt x="1538" y="184"/>
                  </a:lnTo>
                  <a:lnTo>
                    <a:pt x="1539" y="191"/>
                  </a:lnTo>
                  <a:lnTo>
                    <a:pt x="1540" y="198"/>
                  </a:lnTo>
                  <a:lnTo>
                    <a:pt x="1541" y="218"/>
                  </a:lnTo>
                  <a:lnTo>
                    <a:pt x="1542" y="234"/>
                  </a:lnTo>
                  <a:lnTo>
                    <a:pt x="1544" y="240"/>
                  </a:lnTo>
                  <a:lnTo>
                    <a:pt x="1545" y="246"/>
                  </a:lnTo>
                  <a:lnTo>
                    <a:pt x="1547" y="252"/>
                  </a:lnTo>
                  <a:lnTo>
                    <a:pt x="1550" y="257"/>
                  </a:lnTo>
                  <a:lnTo>
                    <a:pt x="1538" y="257"/>
                  </a:lnTo>
                  <a:lnTo>
                    <a:pt x="1527" y="257"/>
                  </a:lnTo>
                  <a:lnTo>
                    <a:pt x="1523" y="242"/>
                  </a:lnTo>
                  <a:lnTo>
                    <a:pt x="1522" y="229"/>
                  </a:lnTo>
                  <a:lnTo>
                    <a:pt x="1521" y="214"/>
                  </a:lnTo>
                  <a:lnTo>
                    <a:pt x="1520" y="198"/>
                  </a:lnTo>
                  <a:lnTo>
                    <a:pt x="1518" y="192"/>
                  </a:lnTo>
                  <a:lnTo>
                    <a:pt x="1516" y="186"/>
                  </a:lnTo>
                  <a:lnTo>
                    <a:pt x="1513" y="182"/>
                  </a:lnTo>
                  <a:lnTo>
                    <a:pt x="1509" y="178"/>
                  </a:lnTo>
                  <a:lnTo>
                    <a:pt x="1504" y="175"/>
                  </a:lnTo>
                  <a:lnTo>
                    <a:pt x="1498" y="173"/>
                  </a:lnTo>
                  <a:lnTo>
                    <a:pt x="1491" y="172"/>
                  </a:lnTo>
                  <a:lnTo>
                    <a:pt x="1482" y="172"/>
                  </a:lnTo>
                  <a:lnTo>
                    <a:pt x="1469" y="172"/>
                  </a:lnTo>
                  <a:lnTo>
                    <a:pt x="1440" y="172"/>
                  </a:lnTo>
                  <a:lnTo>
                    <a:pt x="1412" y="172"/>
                  </a:lnTo>
                  <a:lnTo>
                    <a:pt x="1399" y="172"/>
                  </a:lnTo>
                  <a:lnTo>
                    <a:pt x="1399" y="185"/>
                  </a:lnTo>
                  <a:lnTo>
                    <a:pt x="1399" y="214"/>
                  </a:lnTo>
                  <a:lnTo>
                    <a:pt x="1399" y="243"/>
                  </a:lnTo>
                  <a:lnTo>
                    <a:pt x="1399" y="257"/>
                  </a:lnTo>
                  <a:lnTo>
                    <a:pt x="1389" y="257"/>
                  </a:lnTo>
                  <a:lnTo>
                    <a:pt x="1379" y="257"/>
                  </a:lnTo>
                  <a:lnTo>
                    <a:pt x="1379" y="248"/>
                  </a:lnTo>
                  <a:lnTo>
                    <a:pt x="1379" y="225"/>
                  </a:lnTo>
                  <a:lnTo>
                    <a:pt x="1379" y="195"/>
                  </a:lnTo>
                  <a:lnTo>
                    <a:pt x="1379" y="159"/>
                  </a:lnTo>
                  <a:lnTo>
                    <a:pt x="1379" y="122"/>
                  </a:lnTo>
                  <a:lnTo>
                    <a:pt x="1379" y="91"/>
                  </a:lnTo>
                  <a:lnTo>
                    <a:pt x="1379" y="69"/>
                  </a:lnTo>
                  <a:lnTo>
                    <a:pt x="1379" y="61"/>
                  </a:lnTo>
                  <a:close/>
                  <a:moveTo>
                    <a:pt x="1399" y="79"/>
                  </a:moveTo>
                  <a:lnTo>
                    <a:pt x="1399" y="90"/>
                  </a:lnTo>
                  <a:lnTo>
                    <a:pt x="1399" y="116"/>
                  </a:lnTo>
                  <a:lnTo>
                    <a:pt x="1399" y="142"/>
                  </a:lnTo>
                  <a:lnTo>
                    <a:pt x="1399" y="154"/>
                  </a:lnTo>
                  <a:lnTo>
                    <a:pt x="1411" y="154"/>
                  </a:lnTo>
                  <a:lnTo>
                    <a:pt x="1435" y="154"/>
                  </a:lnTo>
                  <a:lnTo>
                    <a:pt x="1460" y="154"/>
                  </a:lnTo>
                  <a:lnTo>
                    <a:pt x="1471" y="154"/>
                  </a:lnTo>
                  <a:lnTo>
                    <a:pt x="1483" y="154"/>
                  </a:lnTo>
                  <a:lnTo>
                    <a:pt x="1494" y="151"/>
                  </a:lnTo>
                  <a:lnTo>
                    <a:pt x="1504" y="149"/>
                  </a:lnTo>
                  <a:lnTo>
                    <a:pt x="1511" y="145"/>
                  </a:lnTo>
                  <a:lnTo>
                    <a:pt x="1517" y="140"/>
                  </a:lnTo>
                  <a:lnTo>
                    <a:pt x="1521" y="133"/>
                  </a:lnTo>
                  <a:lnTo>
                    <a:pt x="1523" y="126"/>
                  </a:lnTo>
                  <a:lnTo>
                    <a:pt x="1524" y="116"/>
                  </a:lnTo>
                  <a:lnTo>
                    <a:pt x="1523" y="107"/>
                  </a:lnTo>
                  <a:lnTo>
                    <a:pt x="1521" y="98"/>
                  </a:lnTo>
                  <a:lnTo>
                    <a:pt x="1516" y="91"/>
                  </a:lnTo>
                  <a:lnTo>
                    <a:pt x="1510" y="86"/>
                  </a:lnTo>
                  <a:lnTo>
                    <a:pt x="1503" y="82"/>
                  </a:lnTo>
                  <a:lnTo>
                    <a:pt x="1493" y="80"/>
                  </a:lnTo>
                  <a:lnTo>
                    <a:pt x="1482" y="79"/>
                  </a:lnTo>
                  <a:lnTo>
                    <a:pt x="1469" y="79"/>
                  </a:lnTo>
                  <a:lnTo>
                    <a:pt x="1458" y="79"/>
                  </a:lnTo>
                  <a:lnTo>
                    <a:pt x="1434" y="79"/>
                  </a:lnTo>
                  <a:lnTo>
                    <a:pt x="1410" y="79"/>
                  </a:lnTo>
                  <a:lnTo>
                    <a:pt x="1399" y="79"/>
                  </a:lnTo>
                  <a:close/>
                  <a:moveTo>
                    <a:pt x="1625" y="191"/>
                  </a:moveTo>
                  <a:lnTo>
                    <a:pt x="1625" y="192"/>
                  </a:lnTo>
                  <a:lnTo>
                    <a:pt x="1626" y="203"/>
                  </a:lnTo>
                  <a:lnTo>
                    <a:pt x="1629" y="213"/>
                  </a:lnTo>
                  <a:lnTo>
                    <a:pt x="1634" y="221"/>
                  </a:lnTo>
                  <a:lnTo>
                    <a:pt x="1641" y="229"/>
                  </a:lnTo>
                  <a:lnTo>
                    <a:pt x="1650" y="235"/>
                  </a:lnTo>
                  <a:lnTo>
                    <a:pt x="1661" y="238"/>
                  </a:lnTo>
                  <a:lnTo>
                    <a:pt x="1673" y="241"/>
                  </a:lnTo>
                  <a:lnTo>
                    <a:pt x="1686" y="242"/>
                  </a:lnTo>
                  <a:lnTo>
                    <a:pt x="1701" y="242"/>
                  </a:lnTo>
                  <a:lnTo>
                    <a:pt x="1713" y="240"/>
                  </a:lnTo>
                  <a:lnTo>
                    <a:pt x="1722" y="236"/>
                  </a:lnTo>
                  <a:lnTo>
                    <a:pt x="1731" y="231"/>
                  </a:lnTo>
                  <a:lnTo>
                    <a:pt x="1738" y="225"/>
                  </a:lnTo>
                  <a:lnTo>
                    <a:pt x="1743" y="218"/>
                  </a:lnTo>
                  <a:lnTo>
                    <a:pt x="1747" y="211"/>
                  </a:lnTo>
                  <a:lnTo>
                    <a:pt x="1748" y="202"/>
                  </a:lnTo>
                  <a:lnTo>
                    <a:pt x="1747" y="195"/>
                  </a:lnTo>
                  <a:lnTo>
                    <a:pt x="1744" y="188"/>
                  </a:lnTo>
                  <a:lnTo>
                    <a:pt x="1740" y="183"/>
                  </a:lnTo>
                  <a:lnTo>
                    <a:pt x="1736" y="179"/>
                  </a:lnTo>
                  <a:lnTo>
                    <a:pt x="1728" y="175"/>
                  </a:lnTo>
                  <a:lnTo>
                    <a:pt x="1720" y="173"/>
                  </a:lnTo>
                  <a:lnTo>
                    <a:pt x="1710" y="171"/>
                  </a:lnTo>
                  <a:lnTo>
                    <a:pt x="1698" y="168"/>
                  </a:lnTo>
                  <a:lnTo>
                    <a:pt x="1692" y="167"/>
                  </a:lnTo>
                  <a:lnTo>
                    <a:pt x="1678" y="165"/>
                  </a:lnTo>
                  <a:lnTo>
                    <a:pt x="1663" y="162"/>
                  </a:lnTo>
                  <a:lnTo>
                    <a:pt x="1657" y="161"/>
                  </a:lnTo>
                  <a:lnTo>
                    <a:pt x="1646" y="159"/>
                  </a:lnTo>
                  <a:lnTo>
                    <a:pt x="1637" y="155"/>
                  </a:lnTo>
                  <a:lnTo>
                    <a:pt x="1628" y="150"/>
                  </a:lnTo>
                  <a:lnTo>
                    <a:pt x="1622" y="144"/>
                  </a:lnTo>
                  <a:lnTo>
                    <a:pt x="1617" y="138"/>
                  </a:lnTo>
                  <a:lnTo>
                    <a:pt x="1614" y="131"/>
                  </a:lnTo>
                  <a:lnTo>
                    <a:pt x="1611" y="121"/>
                  </a:lnTo>
                  <a:lnTo>
                    <a:pt x="1610" y="111"/>
                  </a:lnTo>
                  <a:lnTo>
                    <a:pt x="1610" y="105"/>
                  </a:lnTo>
                  <a:lnTo>
                    <a:pt x="1611" y="99"/>
                  </a:lnTo>
                  <a:lnTo>
                    <a:pt x="1614" y="94"/>
                  </a:lnTo>
                  <a:lnTo>
                    <a:pt x="1615" y="88"/>
                  </a:lnTo>
                  <a:lnTo>
                    <a:pt x="1619" y="84"/>
                  </a:lnTo>
                  <a:lnTo>
                    <a:pt x="1622" y="79"/>
                  </a:lnTo>
                  <a:lnTo>
                    <a:pt x="1626" y="75"/>
                  </a:lnTo>
                  <a:lnTo>
                    <a:pt x="1631" y="70"/>
                  </a:lnTo>
                  <a:lnTo>
                    <a:pt x="1635" y="68"/>
                  </a:lnTo>
                  <a:lnTo>
                    <a:pt x="1640" y="64"/>
                  </a:lnTo>
                  <a:lnTo>
                    <a:pt x="1646" y="62"/>
                  </a:lnTo>
                  <a:lnTo>
                    <a:pt x="1654" y="59"/>
                  </a:lnTo>
                  <a:lnTo>
                    <a:pt x="1668" y="56"/>
                  </a:lnTo>
                  <a:lnTo>
                    <a:pt x="1685" y="55"/>
                  </a:lnTo>
                  <a:lnTo>
                    <a:pt x="1702" y="56"/>
                  </a:lnTo>
                  <a:lnTo>
                    <a:pt x="1716" y="59"/>
                  </a:lnTo>
                  <a:lnTo>
                    <a:pt x="1724" y="62"/>
                  </a:lnTo>
                  <a:lnTo>
                    <a:pt x="1730" y="64"/>
                  </a:lnTo>
                  <a:lnTo>
                    <a:pt x="1736" y="68"/>
                  </a:lnTo>
                  <a:lnTo>
                    <a:pt x="1740" y="71"/>
                  </a:lnTo>
                  <a:lnTo>
                    <a:pt x="1745" y="75"/>
                  </a:lnTo>
                  <a:lnTo>
                    <a:pt x="1750" y="80"/>
                  </a:lnTo>
                  <a:lnTo>
                    <a:pt x="1754" y="85"/>
                  </a:lnTo>
                  <a:lnTo>
                    <a:pt x="1756" y="90"/>
                  </a:lnTo>
                  <a:lnTo>
                    <a:pt x="1759" y="96"/>
                  </a:lnTo>
                  <a:lnTo>
                    <a:pt x="1760" y="102"/>
                  </a:lnTo>
                  <a:lnTo>
                    <a:pt x="1761" y="109"/>
                  </a:lnTo>
                  <a:lnTo>
                    <a:pt x="1762" y="115"/>
                  </a:lnTo>
                  <a:lnTo>
                    <a:pt x="1753" y="115"/>
                  </a:lnTo>
                  <a:lnTo>
                    <a:pt x="1743" y="115"/>
                  </a:lnTo>
                  <a:lnTo>
                    <a:pt x="1740" y="105"/>
                  </a:lnTo>
                  <a:lnTo>
                    <a:pt x="1737" y="97"/>
                  </a:lnTo>
                  <a:lnTo>
                    <a:pt x="1732" y="90"/>
                  </a:lnTo>
                  <a:lnTo>
                    <a:pt x="1726" y="84"/>
                  </a:lnTo>
                  <a:lnTo>
                    <a:pt x="1719" y="79"/>
                  </a:lnTo>
                  <a:lnTo>
                    <a:pt x="1709" y="76"/>
                  </a:lnTo>
                  <a:lnTo>
                    <a:pt x="1698" y="74"/>
                  </a:lnTo>
                  <a:lnTo>
                    <a:pt x="1685" y="73"/>
                  </a:lnTo>
                  <a:lnTo>
                    <a:pt x="1673" y="74"/>
                  </a:lnTo>
                  <a:lnTo>
                    <a:pt x="1662" y="76"/>
                  </a:lnTo>
                  <a:lnTo>
                    <a:pt x="1652" y="79"/>
                  </a:lnTo>
                  <a:lnTo>
                    <a:pt x="1645" y="84"/>
                  </a:lnTo>
                  <a:lnTo>
                    <a:pt x="1639" y="88"/>
                  </a:lnTo>
                  <a:lnTo>
                    <a:pt x="1634" y="96"/>
                  </a:lnTo>
                  <a:lnTo>
                    <a:pt x="1632" y="103"/>
                  </a:lnTo>
                  <a:lnTo>
                    <a:pt x="1631" y="110"/>
                  </a:lnTo>
                  <a:lnTo>
                    <a:pt x="1631" y="117"/>
                  </a:lnTo>
                  <a:lnTo>
                    <a:pt x="1633" y="123"/>
                  </a:lnTo>
                  <a:lnTo>
                    <a:pt x="1637" y="128"/>
                  </a:lnTo>
                  <a:lnTo>
                    <a:pt x="1643" y="133"/>
                  </a:lnTo>
                  <a:lnTo>
                    <a:pt x="1650" y="137"/>
                  </a:lnTo>
                  <a:lnTo>
                    <a:pt x="1657" y="139"/>
                  </a:lnTo>
                  <a:lnTo>
                    <a:pt x="1668" y="142"/>
                  </a:lnTo>
                  <a:lnTo>
                    <a:pt x="1679" y="144"/>
                  </a:lnTo>
                  <a:lnTo>
                    <a:pt x="1685" y="145"/>
                  </a:lnTo>
                  <a:lnTo>
                    <a:pt x="1698" y="148"/>
                  </a:lnTo>
                  <a:lnTo>
                    <a:pt x="1710" y="150"/>
                  </a:lnTo>
                  <a:lnTo>
                    <a:pt x="1716" y="150"/>
                  </a:lnTo>
                  <a:lnTo>
                    <a:pt x="1728" y="154"/>
                  </a:lnTo>
                  <a:lnTo>
                    <a:pt x="1739" y="157"/>
                  </a:lnTo>
                  <a:lnTo>
                    <a:pt x="1748" y="162"/>
                  </a:lnTo>
                  <a:lnTo>
                    <a:pt x="1755" y="167"/>
                  </a:lnTo>
                  <a:lnTo>
                    <a:pt x="1761" y="174"/>
                  </a:lnTo>
                  <a:lnTo>
                    <a:pt x="1765" y="182"/>
                  </a:lnTo>
                  <a:lnTo>
                    <a:pt x="1767" y="191"/>
                  </a:lnTo>
                  <a:lnTo>
                    <a:pt x="1768" y="201"/>
                  </a:lnTo>
                  <a:lnTo>
                    <a:pt x="1767" y="208"/>
                  </a:lnTo>
                  <a:lnTo>
                    <a:pt x="1767" y="214"/>
                  </a:lnTo>
                  <a:lnTo>
                    <a:pt x="1765" y="220"/>
                  </a:lnTo>
                  <a:lnTo>
                    <a:pt x="1762" y="226"/>
                  </a:lnTo>
                  <a:lnTo>
                    <a:pt x="1760" y="232"/>
                  </a:lnTo>
                  <a:lnTo>
                    <a:pt x="1756" y="237"/>
                  </a:lnTo>
                  <a:lnTo>
                    <a:pt x="1751" y="241"/>
                  </a:lnTo>
                  <a:lnTo>
                    <a:pt x="1747" y="246"/>
                  </a:lnTo>
                  <a:lnTo>
                    <a:pt x="1742" y="249"/>
                  </a:lnTo>
                  <a:lnTo>
                    <a:pt x="1736" y="253"/>
                  </a:lnTo>
                  <a:lnTo>
                    <a:pt x="1730" y="255"/>
                  </a:lnTo>
                  <a:lnTo>
                    <a:pt x="1722" y="258"/>
                  </a:lnTo>
                  <a:lnTo>
                    <a:pt x="1707" y="260"/>
                  </a:lnTo>
                  <a:lnTo>
                    <a:pt x="1689" y="261"/>
                  </a:lnTo>
                  <a:lnTo>
                    <a:pt x="1679" y="261"/>
                  </a:lnTo>
                  <a:lnTo>
                    <a:pt x="1669" y="260"/>
                  </a:lnTo>
                  <a:lnTo>
                    <a:pt x="1661" y="259"/>
                  </a:lnTo>
                  <a:lnTo>
                    <a:pt x="1654" y="257"/>
                  </a:lnTo>
                  <a:lnTo>
                    <a:pt x="1645" y="254"/>
                  </a:lnTo>
                  <a:lnTo>
                    <a:pt x="1639" y="252"/>
                  </a:lnTo>
                  <a:lnTo>
                    <a:pt x="1633" y="248"/>
                  </a:lnTo>
                  <a:lnTo>
                    <a:pt x="1627" y="243"/>
                  </a:lnTo>
                  <a:lnTo>
                    <a:pt x="1622" y="238"/>
                  </a:lnTo>
                  <a:lnTo>
                    <a:pt x="1617" y="234"/>
                  </a:lnTo>
                  <a:lnTo>
                    <a:pt x="1614" y="229"/>
                  </a:lnTo>
                  <a:lnTo>
                    <a:pt x="1610" y="223"/>
                  </a:lnTo>
                  <a:lnTo>
                    <a:pt x="1608" y="215"/>
                  </a:lnTo>
                  <a:lnTo>
                    <a:pt x="1606" y="209"/>
                  </a:lnTo>
                  <a:lnTo>
                    <a:pt x="1605" y="202"/>
                  </a:lnTo>
                  <a:lnTo>
                    <a:pt x="1605" y="195"/>
                  </a:lnTo>
                  <a:lnTo>
                    <a:pt x="1605" y="194"/>
                  </a:lnTo>
                  <a:lnTo>
                    <a:pt x="1605" y="191"/>
                  </a:lnTo>
                  <a:lnTo>
                    <a:pt x="1615" y="191"/>
                  </a:lnTo>
                  <a:lnTo>
                    <a:pt x="1625" y="191"/>
                  </a:lnTo>
                  <a:close/>
                  <a:moveTo>
                    <a:pt x="1887" y="78"/>
                  </a:moveTo>
                  <a:lnTo>
                    <a:pt x="1876" y="78"/>
                  </a:lnTo>
                  <a:lnTo>
                    <a:pt x="1849" y="78"/>
                  </a:lnTo>
                  <a:lnTo>
                    <a:pt x="1824" y="78"/>
                  </a:lnTo>
                  <a:lnTo>
                    <a:pt x="1812" y="78"/>
                  </a:lnTo>
                  <a:lnTo>
                    <a:pt x="1812" y="69"/>
                  </a:lnTo>
                  <a:lnTo>
                    <a:pt x="1812" y="61"/>
                  </a:lnTo>
                  <a:lnTo>
                    <a:pt x="1838" y="61"/>
                  </a:lnTo>
                  <a:lnTo>
                    <a:pt x="1897" y="61"/>
                  </a:lnTo>
                  <a:lnTo>
                    <a:pt x="1955" y="61"/>
                  </a:lnTo>
                  <a:lnTo>
                    <a:pt x="1982" y="61"/>
                  </a:lnTo>
                  <a:lnTo>
                    <a:pt x="1982" y="69"/>
                  </a:lnTo>
                  <a:lnTo>
                    <a:pt x="1982" y="78"/>
                  </a:lnTo>
                  <a:lnTo>
                    <a:pt x="1971" y="78"/>
                  </a:lnTo>
                  <a:lnTo>
                    <a:pt x="1945" y="78"/>
                  </a:lnTo>
                  <a:lnTo>
                    <a:pt x="1918" y="78"/>
                  </a:lnTo>
                  <a:lnTo>
                    <a:pt x="1907" y="78"/>
                  </a:lnTo>
                  <a:lnTo>
                    <a:pt x="1907" y="107"/>
                  </a:lnTo>
                  <a:lnTo>
                    <a:pt x="1907" y="167"/>
                  </a:lnTo>
                  <a:lnTo>
                    <a:pt x="1907" y="229"/>
                  </a:lnTo>
                  <a:lnTo>
                    <a:pt x="1907" y="257"/>
                  </a:lnTo>
                  <a:lnTo>
                    <a:pt x="1897" y="257"/>
                  </a:lnTo>
                  <a:lnTo>
                    <a:pt x="1887" y="257"/>
                  </a:lnTo>
                  <a:lnTo>
                    <a:pt x="1887" y="229"/>
                  </a:lnTo>
                  <a:lnTo>
                    <a:pt x="1887" y="167"/>
                  </a:lnTo>
                  <a:lnTo>
                    <a:pt x="1887" y="107"/>
                  </a:lnTo>
                  <a:lnTo>
                    <a:pt x="1887" y="78"/>
                  </a:lnTo>
                  <a:close/>
                  <a:moveTo>
                    <a:pt x="2011" y="61"/>
                  </a:moveTo>
                  <a:lnTo>
                    <a:pt x="2022" y="61"/>
                  </a:lnTo>
                  <a:lnTo>
                    <a:pt x="2033" y="61"/>
                  </a:lnTo>
                  <a:lnTo>
                    <a:pt x="2045" y="88"/>
                  </a:lnTo>
                  <a:lnTo>
                    <a:pt x="2073" y="150"/>
                  </a:lnTo>
                  <a:lnTo>
                    <a:pt x="2099" y="212"/>
                  </a:lnTo>
                  <a:lnTo>
                    <a:pt x="2111" y="240"/>
                  </a:lnTo>
                  <a:lnTo>
                    <a:pt x="2123" y="212"/>
                  </a:lnTo>
                  <a:lnTo>
                    <a:pt x="2151" y="150"/>
                  </a:lnTo>
                  <a:lnTo>
                    <a:pt x="2178" y="88"/>
                  </a:lnTo>
                  <a:lnTo>
                    <a:pt x="2190" y="61"/>
                  </a:lnTo>
                  <a:lnTo>
                    <a:pt x="2201" y="61"/>
                  </a:lnTo>
                  <a:lnTo>
                    <a:pt x="2211" y="61"/>
                  </a:lnTo>
                  <a:lnTo>
                    <a:pt x="2208" y="69"/>
                  </a:lnTo>
                  <a:lnTo>
                    <a:pt x="2198" y="91"/>
                  </a:lnTo>
                  <a:lnTo>
                    <a:pt x="2184" y="122"/>
                  </a:lnTo>
                  <a:lnTo>
                    <a:pt x="2168" y="159"/>
                  </a:lnTo>
                  <a:lnTo>
                    <a:pt x="2151" y="195"/>
                  </a:lnTo>
                  <a:lnTo>
                    <a:pt x="2138" y="225"/>
                  </a:lnTo>
                  <a:lnTo>
                    <a:pt x="2127" y="248"/>
                  </a:lnTo>
                  <a:lnTo>
                    <a:pt x="2123" y="257"/>
                  </a:lnTo>
                  <a:lnTo>
                    <a:pt x="2111" y="257"/>
                  </a:lnTo>
                  <a:lnTo>
                    <a:pt x="2099" y="257"/>
                  </a:lnTo>
                  <a:lnTo>
                    <a:pt x="2096" y="248"/>
                  </a:lnTo>
                  <a:lnTo>
                    <a:pt x="2086" y="225"/>
                  </a:lnTo>
                  <a:lnTo>
                    <a:pt x="2071" y="195"/>
                  </a:lnTo>
                  <a:lnTo>
                    <a:pt x="2056" y="159"/>
                  </a:lnTo>
                  <a:lnTo>
                    <a:pt x="2039" y="122"/>
                  </a:lnTo>
                  <a:lnTo>
                    <a:pt x="2025" y="91"/>
                  </a:lnTo>
                  <a:lnTo>
                    <a:pt x="2015" y="69"/>
                  </a:lnTo>
                  <a:lnTo>
                    <a:pt x="2011" y="61"/>
                  </a:lnTo>
                  <a:close/>
                  <a:moveTo>
                    <a:pt x="2351" y="261"/>
                  </a:moveTo>
                  <a:lnTo>
                    <a:pt x="2339" y="261"/>
                  </a:lnTo>
                  <a:lnTo>
                    <a:pt x="2329" y="260"/>
                  </a:lnTo>
                  <a:lnTo>
                    <a:pt x="2318" y="258"/>
                  </a:lnTo>
                  <a:lnTo>
                    <a:pt x="2308" y="254"/>
                  </a:lnTo>
                  <a:lnTo>
                    <a:pt x="2298" y="250"/>
                  </a:lnTo>
                  <a:lnTo>
                    <a:pt x="2290" y="246"/>
                  </a:lnTo>
                  <a:lnTo>
                    <a:pt x="2283" y="240"/>
                  </a:lnTo>
                  <a:lnTo>
                    <a:pt x="2275" y="234"/>
                  </a:lnTo>
                  <a:lnTo>
                    <a:pt x="2269" y="226"/>
                  </a:lnTo>
                  <a:lnTo>
                    <a:pt x="2263" y="219"/>
                  </a:lnTo>
                  <a:lnTo>
                    <a:pt x="2260" y="211"/>
                  </a:lnTo>
                  <a:lnTo>
                    <a:pt x="2255" y="201"/>
                  </a:lnTo>
                  <a:lnTo>
                    <a:pt x="2252" y="191"/>
                  </a:lnTo>
                  <a:lnTo>
                    <a:pt x="2250" y="182"/>
                  </a:lnTo>
                  <a:lnTo>
                    <a:pt x="2249" y="169"/>
                  </a:lnTo>
                  <a:lnTo>
                    <a:pt x="2249" y="159"/>
                  </a:lnTo>
                  <a:lnTo>
                    <a:pt x="2249" y="146"/>
                  </a:lnTo>
                  <a:lnTo>
                    <a:pt x="2250" y="136"/>
                  </a:lnTo>
                  <a:lnTo>
                    <a:pt x="2252" y="125"/>
                  </a:lnTo>
                  <a:lnTo>
                    <a:pt x="2255" y="115"/>
                  </a:lnTo>
                  <a:lnTo>
                    <a:pt x="2260" y="107"/>
                  </a:lnTo>
                  <a:lnTo>
                    <a:pt x="2263" y="98"/>
                  </a:lnTo>
                  <a:lnTo>
                    <a:pt x="2269" y="90"/>
                  </a:lnTo>
                  <a:lnTo>
                    <a:pt x="2275" y="82"/>
                  </a:lnTo>
                  <a:lnTo>
                    <a:pt x="2283" y="76"/>
                  </a:lnTo>
                  <a:lnTo>
                    <a:pt x="2290" y="71"/>
                  </a:lnTo>
                  <a:lnTo>
                    <a:pt x="2298" y="67"/>
                  </a:lnTo>
                  <a:lnTo>
                    <a:pt x="2308" y="62"/>
                  </a:lnTo>
                  <a:lnTo>
                    <a:pt x="2318" y="59"/>
                  </a:lnTo>
                  <a:lnTo>
                    <a:pt x="2329" y="57"/>
                  </a:lnTo>
                  <a:lnTo>
                    <a:pt x="2339" y="56"/>
                  </a:lnTo>
                  <a:lnTo>
                    <a:pt x="2351" y="55"/>
                  </a:lnTo>
                  <a:lnTo>
                    <a:pt x="2362" y="56"/>
                  </a:lnTo>
                  <a:lnTo>
                    <a:pt x="2374" y="57"/>
                  </a:lnTo>
                  <a:lnTo>
                    <a:pt x="2384" y="59"/>
                  </a:lnTo>
                  <a:lnTo>
                    <a:pt x="2394" y="62"/>
                  </a:lnTo>
                  <a:lnTo>
                    <a:pt x="2403" y="67"/>
                  </a:lnTo>
                  <a:lnTo>
                    <a:pt x="2412" y="71"/>
                  </a:lnTo>
                  <a:lnTo>
                    <a:pt x="2419" y="76"/>
                  </a:lnTo>
                  <a:lnTo>
                    <a:pt x="2426" y="82"/>
                  </a:lnTo>
                  <a:lnTo>
                    <a:pt x="2432" y="90"/>
                  </a:lnTo>
                  <a:lnTo>
                    <a:pt x="2438" y="98"/>
                  </a:lnTo>
                  <a:lnTo>
                    <a:pt x="2443" y="107"/>
                  </a:lnTo>
                  <a:lnTo>
                    <a:pt x="2447" y="115"/>
                  </a:lnTo>
                  <a:lnTo>
                    <a:pt x="2451" y="125"/>
                  </a:lnTo>
                  <a:lnTo>
                    <a:pt x="2453" y="136"/>
                  </a:lnTo>
                  <a:lnTo>
                    <a:pt x="2454" y="146"/>
                  </a:lnTo>
                  <a:lnTo>
                    <a:pt x="2454" y="159"/>
                  </a:lnTo>
                  <a:lnTo>
                    <a:pt x="2454" y="169"/>
                  </a:lnTo>
                  <a:lnTo>
                    <a:pt x="2453" y="182"/>
                  </a:lnTo>
                  <a:lnTo>
                    <a:pt x="2451" y="191"/>
                  </a:lnTo>
                  <a:lnTo>
                    <a:pt x="2447" y="201"/>
                  </a:lnTo>
                  <a:lnTo>
                    <a:pt x="2443" y="211"/>
                  </a:lnTo>
                  <a:lnTo>
                    <a:pt x="2438" y="219"/>
                  </a:lnTo>
                  <a:lnTo>
                    <a:pt x="2432" y="226"/>
                  </a:lnTo>
                  <a:lnTo>
                    <a:pt x="2426" y="234"/>
                  </a:lnTo>
                  <a:lnTo>
                    <a:pt x="2419" y="240"/>
                  </a:lnTo>
                  <a:lnTo>
                    <a:pt x="2412" y="246"/>
                  </a:lnTo>
                  <a:lnTo>
                    <a:pt x="2403" y="250"/>
                  </a:lnTo>
                  <a:lnTo>
                    <a:pt x="2394" y="254"/>
                  </a:lnTo>
                  <a:lnTo>
                    <a:pt x="2384" y="258"/>
                  </a:lnTo>
                  <a:lnTo>
                    <a:pt x="2374" y="260"/>
                  </a:lnTo>
                  <a:lnTo>
                    <a:pt x="2362" y="261"/>
                  </a:lnTo>
                  <a:lnTo>
                    <a:pt x="2351" y="261"/>
                  </a:lnTo>
                  <a:close/>
                  <a:moveTo>
                    <a:pt x="2434" y="159"/>
                  </a:moveTo>
                  <a:lnTo>
                    <a:pt x="2434" y="149"/>
                  </a:lnTo>
                  <a:lnTo>
                    <a:pt x="2432" y="139"/>
                  </a:lnTo>
                  <a:lnTo>
                    <a:pt x="2431" y="131"/>
                  </a:lnTo>
                  <a:lnTo>
                    <a:pt x="2429" y="123"/>
                  </a:lnTo>
                  <a:lnTo>
                    <a:pt x="2425" y="115"/>
                  </a:lnTo>
                  <a:lnTo>
                    <a:pt x="2422" y="109"/>
                  </a:lnTo>
                  <a:lnTo>
                    <a:pt x="2417" y="102"/>
                  </a:lnTo>
                  <a:lnTo>
                    <a:pt x="2412" y="97"/>
                  </a:lnTo>
                  <a:lnTo>
                    <a:pt x="2406" y="91"/>
                  </a:lnTo>
                  <a:lnTo>
                    <a:pt x="2400" y="87"/>
                  </a:lnTo>
                  <a:lnTo>
                    <a:pt x="2394" y="82"/>
                  </a:lnTo>
                  <a:lnTo>
                    <a:pt x="2387" y="80"/>
                  </a:lnTo>
                  <a:lnTo>
                    <a:pt x="2378" y="78"/>
                  </a:lnTo>
                  <a:lnTo>
                    <a:pt x="2370" y="75"/>
                  </a:lnTo>
                  <a:lnTo>
                    <a:pt x="2361" y="74"/>
                  </a:lnTo>
                  <a:lnTo>
                    <a:pt x="2351" y="74"/>
                  </a:lnTo>
                  <a:lnTo>
                    <a:pt x="2342" y="74"/>
                  </a:lnTo>
                  <a:lnTo>
                    <a:pt x="2332" y="75"/>
                  </a:lnTo>
                  <a:lnTo>
                    <a:pt x="2324" y="78"/>
                  </a:lnTo>
                  <a:lnTo>
                    <a:pt x="2316" y="80"/>
                  </a:lnTo>
                  <a:lnTo>
                    <a:pt x="2309" y="82"/>
                  </a:lnTo>
                  <a:lnTo>
                    <a:pt x="2302" y="87"/>
                  </a:lnTo>
                  <a:lnTo>
                    <a:pt x="2296" y="91"/>
                  </a:lnTo>
                  <a:lnTo>
                    <a:pt x="2290" y="97"/>
                  </a:lnTo>
                  <a:lnTo>
                    <a:pt x="2285" y="102"/>
                  </a:lnTo>
                  <a:lnTo>
                    <a:pt x="2280" y="109"/>
                  </a:lnTo>
                  <a:lnTo>
                    <a:pt x="2277" y="115"/>
                  </a:lnTo>
                  <a:lnTo>
                    <a:pt x="2274" y="123"/>
                  </a:lnTo>
                  <a:lnTo>
                    <a:pt x="2272" y="131"/>
                  </a:lnTo>
                  <a:lnTo>
                    <a:pt x="2269" y="139"/>
                  </a:lnTo>
                  <a:lnTo>
                    <a:pt x="2268" y="149"/>
                  </a:lnTo>
                  <a:lnTo>
                    <a:pt x="2268" y="159"/>
                  </a:lnTo>
                  <a:lnTo>
                    <a:pt x="2268" y="168"/>
                  </a:lnTo>
                  <a:lnTo>
                    <a:pt x="2269" y="177"/>
                  </a:lnTo>
                  <a:lnTo>
                    <a:pt x="2272" y="185"/>
                  </a:lnTo>
                  <a:lnTo>
                    <a:pt x="2274" y="194"/>
                  </a:lnTo>
                  <a:lnTo>
                    <a:pt x="2277" y="201"/>
                  </a:lnTo>
                  <a:lnTo>
                    <a:pt x="2280" y="208"/>
                  </a:lnTo>
                  <a:lnTo>
                    <a:pt x="2285" y="214"/>
                  </a:lnTo>
                  <a:lnTo>
                    <a:pt x="2290" y="220"/>
                  </a:lnTo>
                  <a:lnTo>
                    <a:pt x="2296" y="225"/>
                  </a:lnTo>
                  <a:lnTo>
                    <a:pt x="2302" y="230"/>
                  </a:lnTo>
                  <a:lnTo>
                    <a:pt x="2309" y="234"/>
                  </a:lnTo>
                  <a:lnTo>
                    <a:pt x="2316" y="237"/>
                  </a:lnTo>
                  <a:lnTo>
                    <a:pt x="2324" y="240"/>
                  </a:lnTo>
                  <a:lnTo>
                    <a:pt x="2332" y="241"/>
                  </a:lnTo>
                  <a:lnTo>
                    <a:pt x="2342" y="242"/>
                  </a:lnTo>
                  <a:lnTo>
                    <a:pt x="2351" y="242"/>
                  </a:lnTo>
                  <a:lnTo>
                    <a:pt x="2361" y="242"/>
                  </a:lnTo>
                  <a:lnTo>
                    <a:pt x="2370" y="241"/>
                  </a:lnTo>
                  <a:lnTo>
                    <a:pt x="2378" y="240"/>
                  </a:lnTo>
                  <a:lnTo>
                    <a:pt x="2387" y="237"/>
                  </a:lnTo>
                  <a:lnTo>
                    <a:pt x="2394" y="234"/>
                  </a:lnTo>
                  <a:lnTo>
                    <a:pt x="2400" y="230"/>
                  </a:lnTo>
                  <a:lnTo>
                    <a:pt x="2406" y="225"/>
                  </a:lnTo>
                  <a:lnTo>
                    <a:pt x="2412" y="220"/>
                  </a:lnTo>
                  <a:lnTo>
                    <a:pt x="2417" y="214"/>
                  </a:lnTo>
                  <a:lnTo>
                    <a:pt x="2422" y="208"/>
                  </a:lnTo>
                  <a:lnTo>
                    <a:pt x="2425" y="201"/>
                  </a:lnTo>
                  <a:lnTo>
                    <a:pt x="2429" y="194"/>
                  </a:lnTo>
                  <a:lnTo>
                    <a:pt x="2431" y="185"/>
                  </a:lnTo>
                  <a:lnTo>
                    <a:pt x="2432" y="177"/>
                  </a:lnTo>
                  <a:lnTo>
                    <a:pt x="2434" y="168"/>
                  </a:lnTo>
                  <a:lnTo>
                    <a:pt x="2434" y="159"/>
                  </a:lnTo>
                  <a:close/>
                  <a:moveTo>
                    <a:pt x="2645" y="191"/>
                  </a:moveTo>
                  <a:lnTo>
                    <a:pt x="2645" y="192"/>
                  </a:lnTo>
                  <a:lnTo>
                    <a:pt x="2646" y="203"/>
                  </a:lnTo>
                  <a:lnTo>
                    <a:pt x="2650" y="213"/>
                  </a:lnTo>
                  <a:lnTo>
                    <a:pt x="2655" y="221"/>
                  </a:lnTo>
                  <a:lnTo>
                    <a:pt x="2662" y="229"/>
                  </a:lnTo>
                  <a:lnTo>
                    <a:pt x="2671" y="235"/>
                  </a:lnTo>
                  <a:lnTo>
                    <a:pt x="2681" y="238"/>
                  </a:lnTo>
                  <a:lnTo>
                    <a:pt x="2693" y="241"/>
                  </a:lnTo>
                  <a:lnTo>
                    <a:pt x="2708" y="242"/>
                  </a:lnTo>
                  <a:lnTo>
                    <a:pt x="2721" y="242"/>
                  </a:lnTo>
                  <a:lnTo>
                    <a:pt x="2733" y="240"/>
                  </a:lnTo>
                  <a:lnTo>
                    <a:pt x="2744" y="236"/>
                  </a:lnTo>
                  <a:lnTo>
                    <a:pt x="2752" y="231"/>
                  </a:lnTo>
                  <a:lnTo>
                    <a:pt x="2758" y="225"/>
                  </a:lnTo>
                  <a:lnTo>
                    <a:pt x="2764" y="218"/>
                  </a:lnTo>
                  <a:lnTo>
                    <a:pt x="2767" y="211"/>
                  </a:lnTo>
                  <a:lnTo>
                    <a:pt x="2768" y="202"/>
                  </a:lnTo>
                  <a:lnTo>
                    <a:pt x="2767" y="195"/>
                  </a:lnTo>
                  <a:lnTo>
                    <a:pt x="2766" y="188"/>
                  </a:lnTo>
                  <a:lnTo>
                    <a:pt x="2761" y="183"/>
                  </a:lnTo>
                  <a:lnTo>
                    <a:pt x="2756" y="179"/>
                  </a:lnTo>
                  <a:lnTo>
                    <a:pt x="2749" y="175"/>
                  </a:lnTo>
                  <a:lnTo>
                    <a:pt x="2740" y="173"/>
                  </a:lnTo>
                  <a:lnTo>
                    <a:pt x="2731" y="171"/>
                  </a:lnTo>
                  <a:lnTo>
                    <a:pt x="2720" y="168"/>
                  </a:lnTo>
                  <a:lnTo>
                    <a:pt x="2713" y="167"/>
                  </a:lnTo>
                  <a:lnTo>
                    <a:pt x="2698" y="165"/>
                  </a:lnTo>
                  <a:lnTo>
                    <a:pt x="2684" y="162"/>
                  </a:lnTo>
                  <a:lnTo>
                    <a:pt x="2678" y="161"/>
                  </a:lnTo>
                  <a:lnTo>
                    <a:pt x="2667" y="159"/>
                  </a:lnTo>
                  <a:lnTo>
                    <a:pt x="2657" y="155"/>
                  </a:lnTo>
                  <a:lnTo>
                    <a:pt x="2650" y="150"/>
                  </a:lnTo>
                  <a:lnTo>
                    <a:pt x="2642" y="144"/>
                  </a:lnTo>
                  <a:lnTo>
                    <a:pt x="2638" y="138"/>
                  </a:lnTo>
                  <a:lnTo>
                    <a:pt x="2634" y="131"/>
                  </a:lnTo>
                  <a:lnTo>
                    <a:pt x="2632" y="121"/>
                  </a:lnTo>
                  <a:lnTo>
                    <a:pt x="2632" y="111"/>
                  </a:lnTo>
                  <a:lnTo>
                    <a:pt x="2632" y="105"/>
                  </a:lnTo>
                  <a:lnTo>
                    <a:pt x="2633" y="99"/>
                  </a:lnTo>
                  <a:lnTo>
                    <a:pt x="2634" y="94"/>
                  </a:lnTo>
                  <a:lnTo>
                    <a:pt x="2636" y="88"/>
                  </a:lnTo>
                  <a:lnTo>
                    <a:pt x="2639" y="84"/>
                  </a:lnTo>
                  <a:lnTo>
                    <a:pt x="2642" y="79"/>
                  </a:lnTo>
                  <a:lnTo>
                    <a:pt x="2646" y="75"/>
                  </a:lnTo>
                  <a:lnTo>
                    <a:pt x="2651" y="70"/>
                  </a:lnTo>
                  <a:lnTo>
                    <a:pt x="2656" y="68"/>
                  </a:lnTo>
                  <a:lnTo>
                    <a:pt x="2662" y="64"/>
                  </a:lnTo>
                  <a:lnTo>
                    <a:pt x="2668" y="62"/>
                  </a:lnTo>
                  <a:lnTo>
                    <a:pt x="2674" y="59"/>
                  </a:lnTo>
                  <a:lnTo>
                    <a:pt x="2690" y="56"/>
                  </a:lnTo>
                  <a:lnTo>
                    <a:pt x="2705" y="55"/>
                  </a:lnTo>
                  <a:lnTo>
                    <a:pt x="2722" y="56"/>
                  </a:lnTo>
                  <a:lnTo>
                    <a:pt x="2738" y="59"/>
                  </a:lnTo>
                  <a:lnTo>
                    <a:pt x="2744" y="62"/>
                  </a:lnTo>
                  <a:lnTo>
                    <a:pt x="2751" y="64"/>
                  </a:lnTo>
                  <a:lnTo>
                    <a:pt x="2756" y="68"/>
                  </a:lnTo>
                  <a:lnTo>
                    <a:pt x="2762" y="71"/>
                  </a:lnTo>
                  <a:lnTo>
                    <a:pt x="2767" y="75"/>
                  </a:lnTo>
                  <a:lnTo>
                    <a:pt x="2770" y="80"/>
                  </a:lnTo>
                  <a:lnTo>
                    <a:pt x="2774" y="85"/>
                  </a:lnTo>
                  <a:lnTo>
                    <a:pt x="2777" y="90"/>
                  </a:lnTo>
                  <a:lnTo>
                    <a:pt x="2779" y="96"/>
                  </a:lnTo>
                  <a:lnTo>
                    <a:pt x="2781" y="102"/>
                  </a:lnTo>
                  <a:lnTo>
                    <a:pt x="2783" y="109"/>
                  </a:lnTo>
                  <a:lnTo>
                    <a:pt x="2783" y="115"/>
                  </a:lnTo>
                  <a:lnTo>
                    <a:pt x="2773" y="115"/>
                  </a:lnTo>
                  <a:lnTo>
                    <a:pt x="2763" y="115"/>
                  </a:lnTo>
                  <a:lnTo>
                    <a:pt x="2762" y="105"/>
                  </a:lnTo>
                  <a:lnTo>
                    <a:pt x="2758" y="97"/>
                  </a:lnTo>
                  <a:lnTo>
                    <a:pt x="2754" y="90"/>
                  </a:lnTo>
                  <a:lnTo>
                    <a:pt x="2748" y="84"/>
                  </a:lnTo>
                  <a:lnTo>
                    <a:pt x="2739" y="79"/>
                  </a:lnTo>
                  <a:lnTo>
                    <a:pt x="2729" y="76"/>
                  </a:lnTo>
                  <a:lnTo>
                    <a:pt x="2719" y="74"/>
                  </a:lnTo>
                  <a:lnTo>
                    <a:pt x="2706" y="73"/>
                  </a:lnTo>
                  <a:lnTo>
                    <a:pt x="2694" y="74"/>
                  </a:lnTo>
                  <a:lnTo>
                    <a:pt x="2684" y="76"/>
                  </a:lnTo>
                  <a:lnTo>
                    <a:pt x="2674" y="79"/>
                  </a:lnTo>
                  <a:lnTo>
                    <a:pt x="2665" y="84"/>
                  </a:lnTo>
                  <a:lnTo>
                    <a:pt x="2659" y="88"/>
                  </a:lnTo>
                  <a:lnTo>
                    <a:pt x="2655" y="96"/>
                  </a:lnTo>
                  <a:lnTo>
                    <a:pt x="2652" y="103"/>
                  </a:lnTo>
                  <a:lnTo>
                    <a:pt x="2651" y="110"/>
                  </a:lnTo>
                  <a:lnTo>
                    <a:pt x="2652" y="117"/>
                  </a:lnTo>
                  <a:lnTo>
                    <a:pt x="2655" y="123"/>
                  </a:lnTo>
                  <a:lnTo>
                    <a:pt x="2658" y="128"/>
                  </a:lnTo>
                  <a:lnTo>
                    <a:pt x="2663" y="133"/>
                  </a:lnTo>
                  <a:lnTo>
                    <a:pt x="2670" y="137"/>
                  </a:lnTo>
                  <a:lnTo>
                    <a:pt x="2679" y="139"/>
                  </a:lnTo>
                  <a:lnTo>
                    <a:pt x="2688" y="142"/>
                  </a:lnTo>
                  <a:lnTo>
                    <a:pt x="2700" y="144"/>
                  </a:lnTo>
                  <a:lnTo>
                    <a:pt x="2705" y="145"/>
                  </a:lnTo>
                  <a:lnTo>
                    <a:pt x="2719" y="148"/>
                  </a:lnTo>
                  <a:lnTo>
                    <a:pt x="2732" y="150"/>
                  </a:lnTo>
                  <a:lnTo>
                    <a:pt x="2737" y="150"/>
                  </a:lnTo>
                  <a:lnTo>
                    <a:pt x="2750" y="154"/>
                  </a:lnTo>
                  <a:lnTo>
                    <a:pt x="2761" y="157"/>
                  </a:lnTo>
                  <a:lnTo>
                    <a:pt x="2769" y="162"/>
                  </a:lnTo>
                  <a:lnTo>
                    <a:pt x="2777" y="167"/>
                  </a:lnTo>
                  <a:lnTo>
                    <a:pt x="2781" y="174"/>
                  </a:lnTo>
                  <a:lnTo>
                    <a:pt x="2786" y="182"/>
                  </a:lnTo>
                  <a:lnTo>
                    <a:pt x="2787" y="191"/>
                  </a:lnTo>
                  <a:lnTo>
                    <a:pt x="2789" y="201"/>
                  </a:lnTo>
                  <a:lnTo>
                    <a:pt x="2789" y="208"/>
                  </a:lnTo>
                  <a:lnTo>
                    <a:pt x="2787" y="214"/>
                  </a:lnTo>
                  <a:lnTo>
                    <a:pt x="2786" y="220"/>
                  </a:lnTo>
                  <a:lnTo>
                    <a:pt x="2784" y="226"/>
                  </a:lnTo>
                  <a:lnTo>
                    <a:pt x="2780" y="232"/>
                  </a:lnTo>
                  <a:lnTo>
                    <a:pt x="2777" y="237"/>
                  </a:lnTo>
                  <a:lnTo>
                    <a:pt x="2773" y="241"/>
                  </a:lnTo>
                  <a:lnTo>
                    <a:pt x="2768" y="246"/>
                  </a:lnTo>
                  <a:lnTo>
                    <a:pt x="2762" y="249"/>
                  </a:lnTo>
                  <a:lnTo>
                    <a:pt x="2756" y="253"/>
                  </a:lnTo>
                  <a:lnTo>
                    <a:pt x="2750" y="255"/>
                  </a:lnTo>
                  <a:lnTo>
                    <a:pt x="2743" y="258"/>
                  </a:lnTo>
                  <a:lnTo>
                    <a:pt x="2727" y="260"/>
                  </a:lnTo>
                  <a:lnTo>
                    <a:pt x="2709" y="261"/>
                  </a:lnTo>
                  <a:lnTo>
                    <a:pt x="2699" y="261"/>
                  </a:lnTo>
                  <a:lnTo>
                    <a:pt x="2691" y="260"/>
                  </a:lnTo>
                  <a:lnTo>
                    <a:pt x="2682" y="259"/>
                  </a:lnTo>
                  <a:lnTo>
                    <a:pt x="2674" y="257"/>
                  </a:lnTo>
                  <a:lnTo>
                    <a:pt x="2667" y="254"/>
                  </a:lnTo>
                  <a:lnTo>
                    <a:pt x="2659" y="252"/>
                  </a:lnTo>
                  <a:lnTo>
                    <a:pt x="2653" y="248"/>
                  </a:lnTo>
                  <a:lnTo>
                    <a:pt x="2647" y="243"/>
                  </a:lnTo>
                  <a:lnTo>
                    <a:pt x="2642" y="238"/>
                  </a:lnTo>
                  <a:lnTo>
                    <a:pt x="2638" y="234"/>
                  </a:lnTo>
                  <a:lnTo>
                    <a:pt x="2634" y="229"/>
                  </a:lnTo>
                  <a:lnTo>
                    <a:pt x="2632" y="223"/>
                  </a:lnTo>
                  <a:lnTo>
                    <a:pt x="2629" y="215"/>
                  </a:lnTo>
                  <a:lnTo>
                    <a:pt x="2627" y="209"/>
                  </a:lnTo>
                  <a:lnTo>
                    <a:pt x="2626" y="202"/>
                  </a:lnTo>
                  <a:lnTo>
                    <a:pt x="2626" y="195"/>
                  </a:lnTo>
                  <a:lnTo>
                    <a:pt x="2626" y="194"/>
                  </a:lnTo>
                  <a:lnTo>
                    <a:pt x="2626" y="191"/>
                  </a:lnTo>
                  <a:lnTo>
                    <a:pt x="2635" y="191"/>
                  </a:lnTo>
                  <a:lnTo>
                    <a:pt x="2645" y="191"/>
                  </a:lnTo>
                  <a:close/>
                  <a:moveTo>
                    <a:pt x="2734" y="0"/>
                  </a:moveTo>
                  <a:lnTo>
                    <a:pt x="2744" y="0"/>
                  </a:lnTo>
                  <a:lnTo>
                    <a:pt x="2755" y="0"/>
                  </a:lnTo>
                  <a:lnTo>
                    <a:pt x="2749" y="6"/>
                  </a:lnTo>
                  <a:lnTo>
                    <a:pt x="2735" y="21"/>
                  </a:lnTo>
                  <a:lnTo>
                    <a:pt x="2723" y="34"/>
                  </a:lnTo>
                  <a:lnTo>
                    <a:pt x="2717" y="40"/>
                  </a:lnTo>
                  <a:lnTo>
                    <a:pt x="2706" y="40"/>
                  </a:lnTo>
                  <a:lnTo>
                    <a:pt x="2694" y="40"/>
                  </a:lnTo>
                  <a:lnTo>
                    <a:pt x="2690" y="34"/>
                  </a:lnTo>
                  <a:lnTo>
                    <a:pt x="2676" y="21"/>
                  </a:lnTo>
                  <a:lnTo>
                    <a:pt x="2663" y="6"/>
                  </a:lnTo>
                  <a:lnTo>
                    <a:pt x="2657" y="0"/>
                  </a:lnTo>
                  <a:lnTo>
                    <a:pt x="2668" y="0"/>
                  </a:lnTo>
                  <a:lnTo>
                    <a:pt x="2678" y="0"/>
                  </a:lnTo>
                  <a:lnTo>
                    <a:pt x="2692" y="15"/>
                  </a:lnTo>
                  <a:lnTo>
                    <a:pt x="2706" y="29"/>
                  </a:lnTo>
                  <a:lnTo>
                    <a:pt x="2720" y="15"/>
                  </a:lnTo>
                  <a:lnTo>
                    <a:pt x="2734" y="0"/>
                  </a:lnTo>
                  <a:close/>
                  <a:moveTo>
                    <a:pt x="2855" y="61"/>
                  </a:moveTo>
                  <a:lnTo>
                    <a:pt x="2865" y="61"/>
                  </a:lnTo>
                  <a:lnTo>
                    <a:pt x="2874" y="61"/>
                  </a:lnTo>
                  <a:lnTo>
                    <a:pt x="2874" y="78"/>
                  </a:lnTo>
                  <a:lnTo>
                    <a:pt x="2874" y="114"/>
                  </a:lnTo>
                  <a:lnTo>
                    <a:pt x="2874" y="151"/>
                  </a:lnTo>
                  <a:lnTo>
                    <a:pt x="2874" y="167"/>
                  </a:lnTo>
                  <a:lnTo>
                    <a:pt x="2894" y="151"/>
                  </a:lnTo>
                  <a:lnTo>
                    <a:pt x="2935" y="114"/>
                  </a:lnTo>
                  <a:lnTo>
                    <a:pt x="2977" y="78"/>
                  </a:lnTo>
                  <a:lnTo>
                    <a:pt x="2995" y="61"/>
                  </a:lnTo>
                  <a:lnTo>
                    <a:pt x="3010" y="61"/>
                  </a:lnTo>
                  <a:lnTo>
                    <a:pt x="3023" y="61"/>
                  </a:lnTo>
                  <a:lnTo>
                    <a:pt x="3008" y="73"/>
                  </a:lnTo>
                  <a:lnTo>
                    <a:pt x="2977" y="102"/>
                  </a:lnTo>
                  <a:lnTo>
                    <a:pt x="2944" y="130"/>
                  </a:lnTo>
                  <a:lnTo>
                    <a:pt x="2931" y="143"/>
                  </a:lnTo>
                  <a:lnTo>
                    <a:pt x="2944" y="160"/>
                  </a:lnTo>
                  <a:lnTo>
                    <a:pt x="2977" y="200"/>
                  </a:lnTo>
                  <a:lnTo>
                    <a:pt x="3008" y="238"/>
                  </a:lnTo>
                  <a:lnTo>
                    <a:pt x="3023" y="257"/>
                  </a:lnTo>
                  <a:lnTo>
                    <a:pt x="3011" y="257"/>
                  </a:lnTo>
                  <a:lnTo>
                    <a:pt x="2998" y="257"/>
                  </a:lnTo>
                  <a:lnTo>
                    <a:pt x="2985" y="241"/>
                  </a:lnTo>
                  <a:lnTo>
                    <a:pt x="2956" y="206"/>
                  </a:lnTo>
                  <a:lnTo>
                    <a:pt x="2929" y="171"/>
                  </a:lnTo>
                  <a:lnTo>
                    <a:pt x="2915" y="155"/>
                  </a:lnTo>
                  <a:lnTo>
                    <a:pt x="2909" y="161"/>
                  </a:lnTo>
                  <a:lnTo>
                    <a:pt x="2895" y="173"/>
                  </a:lnTo>
                  <a:lnTo>
                    <a:pt x="2880" y="185"/>
                  </a:lnTo>
                  <a:lnTo>
                    <a:pt x="2874" y="191"/>
                  </a:lnTo>
                  <a:lnTo>
                    <a:pt x="2874" y="202"/>
                  </a:lnTo>
                  <a:lnTo>
                    <a:pt x="2874" y="224"/>
                  </a:lnTo>
                  <a:lnTo>
                    <a:pt x="2874" y="246"/>
                  </a:lnTo>
                  <a:lnTo>
                    <a:pt x="2874" y="257"/>
                  </a:lnTo>
                  <a:lnTo>
                    <a:pt x="2865" y="257"/>
                  </a:lnTo>
                  <a:lnTo>
                    <a:pt x="2855" y="257"/>
                  </a:lnTo>
                  <a:lnTo>
                    <a:pt x="2855" y="248"/>
                  </a:lnTo>
                  <a:lnTo>
                    <a:pt x="2855" y="225"/>
                  </a:lnTo>
                  <a:lnTo>
                    <a:pt x="2855" y="195"/>
                  </a:lnTo>
                  <a:lnTo>
                    <a:pt x="2855" y="159"/>
                  </a:lnTo>
                  <a:lnTo>
                    <a:pt x="2855" y="122"/>
                  </a:lnTo>
                  <a:lnTo>
                    <a:pt x="2855" y="91"/>
                  </a:lnTo>
                  <a:lnTo>
                    <a:pt x="2855" y="69"/>
                  </a:lnTo>
                  <a:lnTo>
                    <a:pt x="2855" y="61"/>
                  </a:lnTo>
                  <a:close/>
                  <a:moveTo>
                    <a:pt x="3158" y="261"/>
                  </a:moveTo>
                  <a:lnTo>
                    <a:pt x="3147" y="261"/>
                  </a:lnTo>
                  <a:lnTo>
                    <a:pt x="3135" y="260"/>
                  </a:lnTo>
                  <a:lnTo>
                    <a:pt x="3125" y="258"/>
                  </a:lnTo>
                  <a:lnTo>
                    <a:pt x="3116" y="254"/>
                  </a:lnTo>
                  <a:lnTo>
                    <a:pt x="3106" y="250"/>
                  </a:lnTo>
                  <a:lnTo>
                    <a:pt x="3098" y="246"/>
                  </a:lnTo>
                  <a:lnTo>
                    <a:pt x="3090" y="240"/>
                  </a:lnTo>
                  <a:lnTo>
                    <a:pt x="3083" y="234"/>
                  </a:lnTo>
                  <a:lnTo>
                    <a:pt x="3077" y="226"/>
                  </a:lnTo>
                  <a:lnTo>
                    <a:pt x="3071" y="219"/>
                  </a:lnTo>
                  <a:lnTo>
                    <a:pt x="3066" y="211"/>
                  </a:lnTo>
                  <a:lnTo>
                    <a:pt x="3063" y="201"/>
                  </a:lnTo>
                  <a:lnTo>
                    <a:pt x="3060" y="191"/>
                  </a:lnTo>
                  <a:lnTo>
                    <a:pt x="3058" y="182"/>
                  </a:lnTo>
                  <a:lnTo>
                    <a:pt x="3057" y="169"/>
                  </a:lnTo>
                  <a:lnTo>
                    <a:pt x="3055" y="159"/>
                  </a:lnTo>
                  <a:lnTo>
                    <a:pt x="3057" y="146"/>
                  </a:lnTo>
                  <a:lnTo>
                    <a:pt x="3058" y="136"/>
                  </a:lnTo>
                  <a:lnTo>
                    <a:pt x="3060" y="125"/>
                  </a:lnTo>
                  <a:lnTo>
                    <a:pt x="3063" y="115"/>
                  </a:lnTo>
                  <a:lnTo>
                    <a:pt x="3066" y="107"/>
                  </a:lnTo>
                  <a:lnTo>
                    <a:pt x="3071" y="98"/>
                  </a:lnTo>
                  <a:lnTo>
                    <a:pt x="3077" y="90"/>
                  </a:lnTo>
                  <a:lnTo>
                    <a:pt x="3083" y="82"/>
                  </a:lnTo>
                  <a:lnTo>
                    <a:pt x="3090" y="76"/>
                  </a:lnTo>
                  <a:lnTo>
                    <a:pt x="3098" y="71"/>
                  </a:lnTo>
                  <a:lnTo>
                    <a:pt x="3106" y="67"/>
                  </a:lnTo>
                  <a:lnTo>
                    <a:pt x="3116" y="62"/>
                  </a:lnTo>
                  <a:lnTo>
                    <a:pt x="3125" y="59"/>
                  </a:lnTo>
                  <a:lnTo>
                    <a:pt x="3135" y="57"/>
                  </a:lnTo>
                  <a:lnTo>
                    <a:pt x="3147" y="56"/>
                  </a:lnTo>
                  <a:lnTo>
                    <a:pt x="3158" y="55"/>
                  </a:lnTo>
                  <a:lnTo>
                    <a:pt x="3170" y="56"/>
                  </a:lnTo>
                  <a:lnTo>
                    <a:pt x="3181" y="57"/>
                  </a:lnTo>
                  <a:lnTo>
                    <a:pt x="3192" y="59"/>
                  </a:lnTo>
                  <a:lnTo>
                    <a:pt x="3202" y="62"/>
                  </a:lnTo>
                  <a:lnTo>
                    <a:pt x="3211" y="67"/>
                  </a:lnTo>
                  <a:lnTo>
                    <a:pt x="3220" y="71"/>
                  </a:lnTo>
                  <a:lnTo>
                    <a:pt x="3227" y="76"/>
                  </a:lnTo>
                  <a:lnTo>
                    <a:pt x="3234" y="82"/>
                  </a:lnTo>
                  <a:lnTo>
                    <a:pt x="3240" y="90"/>
                  </a:lnTo>
                  <a:lnTo>
                    <a:pt x="3246" y="98"/>
                  </a:lnTo>
                  <a:lnTo>
                    <a:pt x="3251" y="107"/>
                  </a:lnTo>
                  <a:lnTo>
                    <a:pt x="3255" y="115"/>
                  </a:lnTo>
                  <a:lnTo>
                    <a:pt x="3257" y="125"/>
                  </a:lnTo>
                  <a:lnTo>
                    <a:pt x="3260" y="136"/>
                  </a:lnTo>
                  <a:lnTo>
                    <a:pt x="3261" y="146"/>
                  </a:lnTo>
                  <a:lnTo>
                    <a:pt x="3262" y="159"/>
                  </a:lnTo>
                  <a:lnTo>
                    <a:pt x="3261" y="169"/>
                  </a:lnTo>
                  <a:lnTo>
                    <a:pt x="3260" y="182"/>
                  </a:lnTo>
                  <a:lnTo>
                    <a:pt x="3257" y="191"/>
                  </a:lnTo>
                  <a:lnTo>
                    <a:pt x="3255" y="201"/>
                  </a:lnTo>
                  <a:lnTo>
                    <a:pt x="3251" y="211"/>
                  </a:lnTo>
                  <a:lnTo>
                    <a:pt x="3246" y="219"/>
                  </a:lnTo>
                  <a:lnTo>
                    <a:pt x="3240" y="226"/>
                  </a:lnTo>
                  <a:lnTo>
                    <a:pt x="3234" y="234"/>
                  </a:lnTo>
                  <a:lnTo>
                    <a:pt x="3227" y="240"/>
                  </a:lnTo>
                  <a:lnTo>
                    <a:pt x="3220" y="246"/>
                  </a:lnTo>
                  <a:lnTo>
                    <a:pt x="3211" y="250"/>
                  </a:lnTo>
                  <a:lnTo>
                    <a:pt x="3202" y="254"/>
                  </a:lnTo>
                  <a:lnTo>
                    <a:pt x="3192" y="258"/>
                  </a:lnTo>
                  <a:lnTo>
                    <a:pt x="3181" y="260"/>
                  </a:lnTo>
                  <a:lnTo>
                    <a:pt x="3170" y="261"/>
                  </a:lnTo>
                  <a:lnTo>
                    <a:pt x="3158" y="261"/>
                  </a:lnTo>
                  <a:close/>
                  <a:moveTo>
                    <a:pt x="3241" y="159"/>
                  </a:moveTo>
                  <a:lnTo>
                    <a:pt x="3241" y="149"/>
                  </a:lnTo>
                  <a:lnTo>
                    <a:pt x="3240" y="139"/>
                  </a:lnTo>
                  <a:lnTo>
                    <a:pt x="3238" y="131"/>
                  </a:lnTo>
                  <a:lnTo>
                    <a:pt x="3235" y="123"/>
                  </a:lnTo>
                  <a:lnTo>
                    <a:pt x="3233" y="115"/>
                  </a:lnTo>
                  <a:lnTo>
                    <a:pt x="3229" y="109"/>
                  </a:lnTo>
                  <a:lnTo>
                    <a:pt x="3225" y="102"/>
                  </a:lnTo>
                  <a:lnTo>
                    <a:pt x="3220" y="97"/>
                  </a:lnTo>
                  <a:lnTo>
                    <a:pt x="3214" y="91"/>
                  </a:lnTo>
                  <a:lnTo>
                    <a:pt x="3208" y="87"/>
                  </a:lnTo>
                  <a:lnTo>
                    <a:pt x="3200" y="82"/>
                  </a:lnTo>
                  <a:lnTo>
                    <a:pt x="3193" y="80"/>
                  </a:lnTo>
                  <a:lnTo>
                    <a:pt x="3186" y="78"/>
                  </a:lnTo>
                  <a:lnTo>
                    <a:pt x="3177" y="75"/>
                  </a:lnTo>
                  <a:lnTo>
                    <a:pt x="3168" y="74"/>
                  </a:lnTo>
                  <a:lnTo>
                    <a:pt x="3158" y="74"/>
                  </a:lnTo>
                  <a:lnTo>
                    <a:pt x="3150" y="74"/>
                  </a:lnTo>
                  <a:lnTo>
                    <a:pt x="3140" y="75"/>
                  </a:lnTo>
                  <a:lnTo>
                    <a:pt x="3132" y="78"/>
                  </a:lnTo>
                  <a:lnTo>
                    <a:pt x="3124" y="80"/>
                  </a:lnTo>
                  <a:lnTo>
                    <a:pt x="3116" y="82"/>
                  </a:lnTo>
                  <a:lnTo>
                    <a:pt x="3110" y="87"/>
                  </a:lnTo>
                  <a:lnTo>
                    <a:pt x="3104" y="91"/>
                  </a:lnTo>
                  <a:lnTo>
                    <a:pt x="3098" y="97"/>
                  </a:lnTo>
                  <a:lnTo>
                    <a:pt x="3093" y="102"/>
                  </a:lnTo>
                  <a:lnTo>
                    <a:pt x="3088" y="109"/>
                  </a:lnTo>
                  <a:lnTo>
                    <a:pt x="3084" y="115"/>
                  </a:lnTo>
                  <a:lnTo>
                    <a:pt x="3081" y="123"/>
                  </a:lnTo>
                  <a:lnTo>
                    <a:pt x="3078" y="131"/>
                  </a:lnTo>
                  <a:lnTo>
                    <a:pt x="3077" y="139"/>
                  </a:lnTo>
                  <a:lnTo>
                    <a:pt x="3076" y="149"/>
                  </a:lnTo>
                  <a:lnTo>
                    <a:pt x="3076" y="159"/>
                  </a:lnTo>
                  <a:lnTo>
                    <a:pt x="3076" y="168"/>
                  </a:lnTo>
                  <a:lnTo>
                    <a:pt x="3077" y="177"/>
                  </a:lnTo>
                  <a:lnTo>
                    <a:pt x="3078" y="185"/>
                  </a:lnTo>
                  <a:lnTo>
                    <a:pt x="3081" y="194"/>
                  </a:lnTo>
                  <a:lnTo>
                    <a:pt x="3084" y="201"/>
                  </a:lnTo>
                  <a:lnTo>
                    <a:pt x="3088" y="208"/>
                  </a:lnTo>
                  <a:lnTo>
                    <a:pt x="3093" y="214"/>
                  </a:lnTo>
                  <a:lnTo>
                    <a:pt x="3098" y="220"/>
                  </a:lnTo>
                  <a:lnTo>
                    <a:pt x="3104" y="225"/>
                  </a:lnTo>
                  <a:lnTo>
                    <a:pt x="3110" y="230"/>
                  </a:lnTo>
                  <a:lnTo>
                    <a:pt x="3116" y="234"/>
                  </a:lnTo>
                  <a:lnTo>
                    <a:pt x="3124" y="237"/>
                  </a:lnTo>
                  <a:lnTo>
                    <a:pt x="3132" y="240"/>
                  </a:lnTo>
                  <a:lnTo>
                    <a:pt x="3140" y="241"/>
                  </a:lnTo>
                  <a:lnTo>
                    <a:pt x="3150" y="242"/>
                  </a:lnTo>
                  <a:lnTo>
                    <a:pt x="3158" y="242"/>
                  </a:lnTo>
                  <a:lnTo>
                    <a:pt x="3168" y="242"/>
                  </a:lnTo>
                  <a:lnTo>
                    <a:pt x="3177" y="241"/>
                  </a:lnTo>
                  <a:lnTo>
                    <a:pt x="3186" y="240"/>
                  </a:lnTo>
                  <a:lnTo>
                    <a:pt x="3193" y="237"/>
                  </a:lnTo>
                  <a:lnTo>
                    <a:pt x="3200" y="234"/>
                  </a:lnTo>
                  <a:lnTo>
                    <a:pt x="3208" y="230"/>
                  </a:lnTo>
                  <a:lnTo>
                    <a:pt x="3214" y="225"/>
                  </a:lnTo>
                  <a:lnTo>
                    <a:pt x="3220" y="220"/>
                  </a:lnTo>
                  <a:lnTo>
                    <a:pt x="3225" y="214"/>
                  </a:lnTo>
                  <a:lnTo>
                    <a:pt x="3229" y="208"/>
                  </a:lnTo>
                  <a:lnTo>
                    <a:pt x="3233" y="201"/>
                  </a:lnTo>
                  <a:lnTo>
                    <a:pt x="3235" y="194"/>
                  </a:lnTo>
                  <a:lnTo>
                    <a:pt x="3238" y="185"/>
                  </a:lnTo>
                  <a:lnTo>
                    <a:pt x="3240" y="177"/>
                  </a:lnTo>
                  <a:lnTo>
                    <a:pt x="3241" y="168"/>
                  </a:lnTo>
                  <a:lnTo>
                    <a:pt x="3241" y="159"/>
                  </a:lnTo>
                  <a:close/>
                  <a:moveTo>
                    <a:pt x="3326" y="61"/>
                  </a:moveTo>
                  <a:lnTo>
                    <a:pt x="3336" y="61"/>
                  </a:lnTo>
                  <a:lnTo>
                    <a:pt x="3345" y="61"/>
                  </a:lnTo>
                  <a:lnTo>
                    <a:pt x="3345" y="88"/>
                  </a:lnTo>
                  <a:lnTo>
                    <a:pt x="3345" y="149"/>
                  </a:lnTo>
                  <a:lnTo>
                    <a:pt x="3345" y="211"/>
                  </a:lnTo>
                  <a:lnTo>
                    <a:pt x="3345" y="238"/>
                  </a:lnTo>
                  <a:lnTo>
                    <a:pt x="3365" y="238"/>
                  </a:lnTo>
                  <a:lnTo>
                    <a:pt x="3407" y="238"/>
                  </a:lnTo>
                  <a:lnTo>
                    <a:pt x="3449" y="238"/>
                  </a:lnTo>
                  <a:lnTo>
                    <a:pt x="3468" y="238"/>
                  </a:lnTo>
                  <a:lnTo>
                    <a:pt x="3468" y="247"/>
                  </a:lnTo>
                  <a:lnTo>
                    <a:pt x="3468" y="257"/>
                  </a:lnTo>
                  <a:lnTo>
                    <a:pt x="3445" y="257"/>
                  </a:lnTo>
                  <a:lnTo>
                    <a:pt x="3397" y="257"/>
                  </a:lnTo>
                  <a:lnTo>
                    <a:pt x="3348" y="257"/>
                  </a:lnTo>
                  <a:lnTo>
                    <a:pt x="3326" y="257"/>
                  </a:lnTo>
                  <a:lnTo>
                    <a:pt x="3326" y="248"/>
                  </a:lnTo>
                  <a:lnTo>
                    <a:pt x="3326" y="225"/>
                  </a:lnTo>
                  <a:lnTo>
                    <a:pt x="3326" y="195"/>
                  </a:lnTo>
                  <a:lnTo>
                    <a:pt x="3326" y="159"/>
                  </a:lnTo>
                  <a:lnTo>
                    <a:pt x="3326" y="122"/>
                  </a:lnTo>
                  <a:lnTo>
                    <a:pt x="3326" y="91"/>
                  </a:lnTo>
                  <a:lnTo>
                    <a:pt x="3326" y="69"/>
                  </a:lnTo>
                  <a:lnTo>
                    <a:pt x="3326" y="61"/>
                  </a:lnTo>
                  <a:close/>
                  <a:moveTo>
                    <a:pt x="3538" y="191"/>
                  </a:moveTo>
                  <a:lnTo>
                    <a:pt x="3538" y="192"/>
                  </a:lnTo>
                  <a:lnTo>
                    <a:pt x="3540" y="203"/>
                  </a:lnTo>
                  <a:lnTo>
                    <a:pt x="3542" y="213"/>
                  </a:lnTo>
                  <a:lnTo>
                    <a:pt x="3548" y="221"/>
                  </a:lnTo>
                  <a:lnTo>
                    <a:pt x="3555" y="229"/>
                  </a:lnTo>
                  <a:lnTo>
                    <a:pt x="3564" y="235"/>
                  </a:lnTo>
                  <a:lnTo>
                    <a:pt x="3575" y="238"/>
                  </a:lnTo>
                  <a:lnTo>
                    <a:pt x="3587" y="241"/>
                  </a:lnTo>
                  <a:lnTo>
                    <a:pt x="3600" y="242"/>
                  </a:lnTo>
                  <a:lnTo>
                    <a:pt x="3613" y="242"/>
                  </a:lnTo>
                  <a:lnTo>
                    <a:pt x="3625" y="240"/>
                  </a:lnTo>
                  <a:lnTo>
                    <a:pt x="3636" y="236"/>
                  </a:lnTo>
                  <a:lnTo>
                    <a:pt x="3645" y="231"/>
                  </a:lnTo>
                  <a:lnTo>
                    <a:pt x="3652" y="225"/>
                  </a:lnTo>
                  <a:lnTo>
                    <a:pt x="3657" y="218"/>
                  </a:lnTo>
                  <a:lnTo>
                    <a:pt x="3660" y="211"/>
                  </a:lnTo>
                  <a:lnTo>
                    <a:pt x="3662" y="202"/>
                  </a:lnTo>
                  <a:lnTo>
                    <a:pt x="3660" y="195"/>
                  </a:lnTo>
                  <a:lnTo>
                    <a:pt x="3658" y="188"/>
                  </a:lnTo>
                  <a:lnTo>
                    <a:pt x="3654" y="183"/>
                  </a:lnTo>
                  <a:lnTo>
                    <a:pt x="3650" y="179"/>
                  </a:lnTo>
                  <a:lnTo>
                    <a:pt x="3642" y="175"/>
                  </a:lnTo>
                  <a:lnTo>
                    <a:pt x="3634" y="173"/>
                  </a:lnTo>
                  <a:lnTo>
                    <a:pt x="3624" y="171"/>
                  </a:lnTo>
                  <a:lnTo>
                    <a:pt x="3612" y="168"/>
                  </a:lnTo>
                  <a:lnTo>
                    <a:pt x="3606" y="167"/>
                  </a:lnTo>
                  <a:lnTo>
                    <a:pt x="3592" y="165"/>
                  </a:lnTo>
                  <a:lnTo>
                    <a:pt x="3577" y="162"/>
                  </a:lnTo>
                  <a:lnTo>
                    <a:pt x="3571" y="161"/>
                  </a:lnTo>
                  <a:lnTo>
                    <a:pt x="3559" y="159"/>
                  </a:lnTo>
                  <a:lnTo>
                    <a:pt x="3551" y="155"/>
                  </a:lnTo>
                  <a:lnTo>
                    <a:pt x="3542" y="150"/>
                  </a:lnTo>
                  <a:lnTo>
                    <a:pt x="3536" y="144"/>
                  </a:lnTo>
                  <a:lnTo>
                    <a:pt x="3530" y="138"/>
                  </a:lnTo>
                  <a:lnTo>
                    <a:pt x="3526" y="131"/>
                  </a:lnTo>
                  <a:lnTo>
                    <a:pt x="3525" y="121"/>
                  </a:lnTo>
                  <a:lnTo>
                    <a:pt x="3524" y="111"/>
                  </a:lnTo>
                  <a:lnTo>
                    <a:pt x="3524" y="105"/>
                  </a:lnTo>
                  <a:lnTo>
                    <a:pt x="3525" y="99"/>
                  </a:lnTo>
                  <a:lnTo>
                    <a:pt x="3526" y="94"/>
                  </a:lnTo>
                  <a:lnTo>
                    <a:pt x="3529" y="88"/>
                  </a:lnTo>
                  <a:lnTo>
                    <a:pt x="3532" y="84"/>
                  </a:lnTo>
                  <a:lnTo>
                    <a:pt x="3535" y="79"/>
                  </a:lnTo>
                  <a:lnTo>
                    <a:pt x="3540" y="75"/>
                  </a:lnTo>
                  <a:lnTo>
                    <a:pt x="3543" y="70"/>
                  </a:lnTo>
                  <a:lnTo>
                    <a:pt x="3549" y="68"/>
                  </a:lnTo>
                  <a:lnTo>
                    <a:pt x="3554" y="64"/>
                  </a:lnTo>
                  <a:lnTo>
                    <a:pt x="3560" y="62"/>
                  </a:lnTo>
                  <a:lnTo>
                    <a:pt x="3567" y="59"/>
                  </a:lnTo>
                  <a:lnTo>
                    <a:pt x="3582" y="56"/>
                  </a:lnTo>
                  <a:lnTo>
                    <a:pt x="3599" y="55"/>
                  </a:lnTo>
                  <a:lnTo>
                    <a:pt x="3616" y="56"/>
                  </a:lnTo>
                  <a:lnTo>
                    <a:pt x="3630" y="59"/>
                  </a:lnTo>
                  <a:lnTo>
                    <a:pt x="3637" y="62"/>
                  </a:lnTo>
                  <a:lnTo>
                    <a:pt x="3644" y="64"/>
                  </a:lnTo>
                  <a:lnTo>
                    <a:pt x="3650" y="68"/>
                  </a:lnTo>
                  <a:lnTo>
                    <a:pt x="3654" y="71"/>
                  </a:lnTo>
                  <a:lnTo>
                    <a:pt x="3659" y="75"/>
                  </a:lnTo>
                  <a:lnTo>
                    <a:pt x="3663" y="80"/>
                  </a:lnTo>
                  <a:lnTo>
                    <a:pt x="3666" y="85"/>
                  </a:lnTo>
                  <a:lnTo>
                    <a:pt x="3670" y="90"/>
                  </a:lnTo>
                  <a:lnTo>
                    <a:pt x="3672" y="96"/>
                  </a:lnTo>
                  <a:lnTo>
                    <a:pt x="3674" y="102"/>
                  </a:lnTo>
                  <a:lnTo>
                    <a:pt x="3675" y="109"/>
                  </a:lnTo>
                  <a:lnTo>
                    <a:pt x="3676" y="115"/>
                  </a:lnTo>
                  <a:lnTo>
                    <a:pt x="3666" y="115"/>
                  </a:lnTo>
                  <a:lnTo>
                    <a:pt x="3656" y="115"/>
                  </a:lnTo>
                  <a:lnTo>
                    <a:pt x="3654" y="105"/>
                  </a:lnTo>
                  <a:lnTo>
                    <a:pt x="3651" y="97"/>
                  </a:lnTo>
                  <a:lnTo>
                    <a:pt x="3646" y="90"/>
                  </a:lnTo>
                  <a:lnTo>
                    <a:pt x="3640" y="84"/>
                  </a:lnTo>
                  <a:lnTo>
                    <a:pt x="3631" y="79"/>
                  </a:lnTo>
                  <a:lnTo>
                    <a:pt x="3623" y="76"/>
                  </a:lnTo>
                  <a:lnTo>
                    <a:pt x="3612" y="74"/>
                  </a:lnTo>
                  <a:lnTo>
                    <a:pt x="3599" y="73"/>
                  </a:lnTo>
                  <a:lnTo>
                    <a:pt x="3587" y="74"/>
                  </a:lnTo>
                  <a:lnTo>
                    <a:pt x="3576" y="76"/>
                  </a:lnTo>
                  <a:lnTo>
                    <a:pt x="3566" y="79"/>
                  </a:lnTo>
                  <a:lnTo>
                    <a:pt x="3559" y="84"/>
                  </a:lnTo>
                  <a:lnTo>
                    <a:pt x="3553" y="88"/>
                  </a:lnTo>
                  <a:lnTo>
                    <a:pt x="3548" y="96"/>
                  </a:lnTo>
                  <a:lnTo>
                    <a:pt x="3546" y="103"/>
                  </a:lnTo>
                  <a:lnTo>
                    <a:pt x="3545" y="110"/>
                  </a:lnTo>
                  <a:lnTo>
                    <a:pt x="3545" y="117"/>
                  </a:lnTo>
                  <a:lnTo>
                    <a:pt x="3547" y="123"/>
                  </a:lnTo>
                  <a:lnTo>
                    <a:pt x="3551" y="128"/>
                  </a:lnTo>
                  <a:lnTo>
                    <a:pt x="3557" y="133"/>
                  </a:lnTo>
                  <a:lnTo>
                    <a:pt x="3563" y="137"/>
                  </a:lnTo>
                  <a:lnTo>
                    <a:pt x="3571" y="139"/>
                  </a:lnTo>
                  <a:lnTo>
                    <a:pt x="3582" y="142"/>
                  </a:lnTo>
                  <a:lnTo>
                    <a:pt x="3593" y="144"/>
                  </a:lnTo>
                  <a:lnTo>
                    <a:pt x="3599" y="145"/>
                  </a:lnTo>
                  <a:lnTo>
                    <a:pt x="3612" y="148"/>
                  </a:lnTo>
                  <a:lnTo>
                    <a:pt x="3624" y="150"/>
                  </a:lnTo>
                  <a:lnTo>
                    <a:pt x="3630" y="150"/>
                  </a:lnTo>
                  <a:lnTo>
                    <a:pt x="3642" y="154"/>
                  </a:lnTo>
                  <a:lnTo>
                    <a:pt x="3653" y="157"/>
                  </a:lnTo>
                  <a:lnTo>
                    <a:pt x="3662" y="162"/>
                  </a:lnTo>
                  <a:lnTo>
                    <a:pt x="3669" y="167"/>
                  </a:lnTo>
                  <a:lnTo>
                    <a:pt x="3675" y="174"/>
                  </a:lnTo>
                  <a:lnTo>
                    <a:pt x="3679" y="182"/>
                  </a:lnTo>
                  <a:lnTo>
                    <a:pt x="3681" y="191"/>
                  </a:lnTo>
                  <a:lnTo>
                    <a:pt x="3682" y="201"/>
                  </a:lnTo>
                  <a:lnTo>
                    <a:pt x="3681" y="208"/>
                  </a:lnTo>
                  <a:lnTo>
                    <a:pt x="3680" y="214"/>
                  </a:lnTo>
                  <a:lnTo>
                    <a:pt x="3679" y="220"/>
                  </a:lnTo>
                  <a:lnTo>
                    <a:pt x="3676" y="226"/>
                  </a:lnTo>
                  <a:lnTo>
                    <a:pt x="3674" y="232"/>
                  </a:lnTo>
                  <a:lnTo>
                    <a:pt x="3670" y="237"/>
                  </a:lnTo>
                  <a:lnTo>
                    <a:pt x="3665" y="241"/>
                  </a:lnTo>
                  <a:lnTo>
                    <a:pt x="3660" y="246"/>
                  </a:lnTo>
                  <a:lnTo>
                    <a:pt x="3656" y="249"/>
                  </a:lnTo>
                  <a:lnTo>
                    <a:pt x="3650" y="253"/>
                  </a:lnTo>
                  <a:lnTo>
                    <a:pt x="3644" y="255"/>
                  </a:lnTo>
                  <a:lnTo>
                    <a:pt x="3636" y="258"/>
                  </a:lnTo>
                  <a:lnTo>
                    <a:pt x="3621" y="260"/>
                  </a:lnTo>
                  <a:lnTo>
                    <a:pt x="3602" y="261"/>
                  </a:lnTo>
                  <a:lnTo>
                    <a:pt x="3593" y="261"/>
                  </a:lnTo>
                  <a:lnTo>
                    <a:pt x="3583" y="260"/>
                  </a:lnTo>
                  <a:lnTo>
                    <a:pt x="3575" y="259"/>
                  </a:lnTo>
                  <a:lnTo>
                    <a:pt x="3567" y="257"/>
                  </a:lnTo>
                  <a:lnTo>
                    <a:pt x="3559" y="254"/>
                  </a:lnTo>
                  <a:lnTo>
                    <a:pt x="3553" y="252"/>
                  </a:lnTo>
                  <a:lnTo>
                    <a:pt x="3546" y="248"/>
                  </a:lnTo>
                  <a:lnTo>
                    <a:pt x="3541" y="243"/>
                  </a:lnTo>
                  <a:lnTo>
                    <a:pt x="3536" y="238"/>
                  </a:lnTo>
                  <a:lnTo>
                    <a:pt x="3531" y="234"/>
                  </a:lnTo>
                  <a:lnTo>
                    <a:pt x="3528" y="229"/>
                  </a:lnTo>
                  <a:lnTo>
                    <a:pt x="3524" y="223"/>
                  </a:lnTo>
                  <a:lnTo>
                    <a:pt x="3522" y="215"/>
                  </a:lnTo>
                  <a:lnTo>
                    <a:pt x="3520" y="209"/>
                  </a:lnTo>
                  <a:lnTo>
                    <a:pt x="3519" y="202"/>
                  </a:lnTo>
                  <a:lnTo>
                    <a:pt x="3518" y="195"/>
                  </a:lnTo>
                  <a:lnTo>
                    <a:pt x="3518" y="194"/>
                  </a:lnTo>
                  <a:lnTo>
                    <a:pt x="3518" y="191"/>
                  </a:lnTo>
                  <a:lnTo>
                    <a:pt x="3529" y="191"/>
                  </a:lnTo>
                  <a:lnTo>
                    <a:pt x="3538" y="191"/>
                  </a:lnTo>
                  <a:close/>
                  <a:moveTo>
                    <a:pt x="3800" y="78"/>
                  </a:moveTo>
                  <a:lnTo>
                    <a:pt x="3790" y="78"/>
                  </a:lnTo>
                  <a:lnTo>
                    <a:pt x="3763" y="78"/>
                  </a:lnTo>
                  <a:lnTo>
                    <a:pt x="3738" y="78"/>
                  </a:lnTo>
                  <a:lnTo>
                    <a:pt x="3726" y="78"/>
                  </a:lnTo>
                  <a:lnTo>
                    <a:pt x="3726" y="69"/>
                  </a:lnTo>
                  <a:lnTo>
                    <a:pt x="3726" y="61"/>
                  </a:lnTo>
                  <a:lnTo>
                    <a:pt x="3752" y="61"/>
                  </a:lnTo>
                  <a:lnTo>
                    <a:pt x="3810" y="61"/>
                  </a:lnTo>
                  <a:lnTo>
                    <a:pt x="3869" y="61"/>
                  </a:lnTo>
                  <a:lnTo>
                    <a:pt x="3896" y="61"/>
                  </a:lnTo>
                  <a:lnTo>
                    <a:pt x="3896" y="69"/>
                  </a:lnTo>
                  <a:lnTo>
                    <a:pt x="3896" y="78"/>
                  </a:lnTo>
                  <a:lnTo>
                    <a:pt x="3884" y="78"/>
                  </a:lnTo>
                  <a:lnTo>
                    <a:pt x="3858" y="78"/>
                  </a:lnTo>
                  <a:lnTo>
                    <a:pt x="3832" y="78"/>
                  </a:lnTo>
                  <a:lnTo>
                    <a:pt x="3821" y="78"/>
                  </a:lnTo>
                  <a:lnTo>
                    <a:pt x="3821" y="107"/>
                  </a:lnTo>
                  <a:lnTo>
                    <a:pt x="3821" y="167"/>
                  </a:lnTo>
                  <a:lnTo>
                    <a:pt x="3821" y="229"/>
                  </a:lnTo>
                  <a:lnTo>
                    <a:pt x="3821" y="257"/>
                  </a:lnTo>
                  <a:lnTo>
                    <a:pt x="3810" y="257"/>
                  </a:lnTo>
                  <a:lnTo>
                    <a:pt x="3800" y="257"/>
                  </a:lnTo>
                  <a:lnTo>
                    <a:pt x="3800" y="229"/>
                  </a:lnTo>
                  <a:lnTo>
                    <a:pt x="3800" y="167"/>
                  </a:lnTo>
                  <a:lnTo>
                    <a:pt x="3800" y="107"/>
                  </a:lnTo>
                  <a:lnTo>
                    <a:pt x="3800" y="78"/>
                  </a:lnTo>
                  <a:close/>
                  <a:moveTo>
                    <a:pt x="3925" y="61"/>
                  </a:moveTo>
                  <a:lnTo>
                    <a:pt x="3936" y="61"/>
                  </a:lnTo>
                  <a:lnTo>
                    <a:pt x="3947" y="61"/>
                  </a:lnTo>
                  <a:lnTo>
                    <a:pt x="3959" y="88"/>
                  </a:lnTo>
                  <a:lnTo>
                    <a:pt x="3985" y="150"/>
                  </a:lnTo>
                  <a:lnTo>
                    <a:pt x="4013" y="212"/>
                  </a:lnTo>
                  <a:lnTo>
                    <a:pt x="4025" y="240"/>
                  </a:lnTo>
                  <a:lnTo>
                    <a:pt x="4037" y="212"/>
                  </a:lnTo>
                  <a:lnTo>
                    <a:pt x="4065" y="150"/>
                  </a:lnTo>
                  <a:lnTo>
                    <a:pt x="4091" y="88"/>
                  </a:lnTo>
                  <a:lnTo>
                    <a:pt x="4104" y="61"/>
                  </a:lnTo>
                  <a:lnTo>
                    <a:pt x="4114" y="61"/>
                  </a:lnTo>
                  <a:lnTo>
                    <a:pt x="4125" y="61"/>
                  </a:lnTo>
                  <a:lnTo>
                    <a:pt x="4122" y="69"/>
                  </a:lnTo>
                  <a:lnTo>
                    <a:pt x="4112" y="91"/>
                  </a:lnTo>
                  <a:lnTo>
                    <a:pt x="4098" y="122"/>
                  </a:lnTo>
                  <a:lnTo>
                    <a:pt x="4082" y="159"/>
                  </a:lnTo>
                  <a:lnTo>
                    <a:pt x="4065" y="195"/>
                  </a:lnTo>
                  <a:lnTo>
                    <a:pt x="4050" y="225"/>
                  </a:lnTo>
                  <a:lnTo>
                    <a:pt x="4041" y="248"/>
                  </a:lnTo>
                  <a:lnTo>
                    <a:pt x="4037" y="257"/>
                  </a:lnTo>
                  <a:lnTo>
                    <a:pt x="4025" y="257"/>
                  </a:lnTo>
                  <a:lnTo>
                    <a:pt x="4013" y="257"/>
                  </a:lnTo>
                  <a:lnTo>
                    <a:pt x="4009" y="248"/>
                  </a:lnTo>
                  <a:lnTo>
                    <a:pt x="3999" y="225"/>
                  </a:lnTo>
                  <a:lnTo>
                    <a:pt x="3985" y="195"/>
                  </a:lnTo>
                  <a:lnTo>
                    <a:pt x="3968" y="159"/>
                  </a:lnTo>
                  <a:lnTo>
                    <a:pt x="3953" y="122"/>
                  </a:lnTo>
                  <a:lnTo>
                    <a:pt x="3939" y="91"/>
                  </a:lnTo>
                  <a:lnTo>
                    <a:pt x="3928" y="69"/>
                  </a:lnTo>
                  <a:lnTo>
                    <a:pt x="3925" y="61"/>
                  </a:lnTo>
                  <a:close/>
                  <a:moveTo>
                    <a:pt x="4178" y="61"/>
                  </a:moveTo>
                  <a:lnTo>
                    <a:pt x="4188" y="61"/>
                  </a:lnTo>
                  <a:lnTo>
                    <a:pt x="4198" y="61"/>
                  </a:lnTo>
                  <a:lnTo>
                    <a:pt x="4198" y="69"/>
                  </a:lnTo>
                  <a:lnTo>
                    <a:pt x="4198" y="91"/>
                  </a:lnTo>
                  <a:lnTo>
                    <a:pt x="4198" y="122"/>
                  </a:lnTo>
                  <a:lnTo>
                    <a:pt x="4198" y="159"/>
                  </a:lnTo>
                  <a:lnTo>
                    <a:pt x="4198" y="195"/>
                  </a:lnTo>
                  <a:lnTo>
                    <a:pt x="4198" y="225"/>
                  </a:lnTo>
                  <a:lnTo>
                    <a:pt x="4198" y="248"/>
                  </a:lnTo>
                  <a:lnTo>
                    <a:pt x="4198" y="257"/>
                  </a:lnTo>
                  <a:lnTo>
                    <a:pt x="4188" y="257"/>
                  </a:lnTo>
                  <a:lnTo>
                    <a:pt x="4178" y="257"/>
                  </a:lnTo>
                  <a:lnTo>
                    <a:pt x="4178" y="248"/>
                  </a:lnTo>
                  <a:lnTo>
                    <a:pt x="4178" y="225"/>
                  </a:lnTo>
                  <a:lnTo>
                    <a:pt x="4178" y="195"/>
                  </a:lnTo>
                  <a:lnTo>
                    <a:pt x="4178" y="159"/>
                  </a:lnTo>
                  <a:lnTo>
                    <a:pt x="4178" y="122"/>
                  </a:lnTo>
                  <a:lnTo>
                    <a:pt x="4178" y="91"/>
                  </a:lnTo>
                  <a:lnTo>
                    <a:pt x="4178" y="69"/>
                  </a:lnTo>
                  <a:lnTo>
                    <a:pt x="4178" y="61"/>
                  </a:lnTo>
                  <a:close/>
                  <a:moveTo>
                    <a:pt x="4204" y="0"/>
                  </a:moveTo>
                  <a:lnTo>
                    <a:pt x="4216" y="0"/>
                  </a:lnTo>
                  <a:lnTo>
                    <a:pt x="4228" y="0"/>
                  </a:lnTo>
                  <a:lnTo>
                    <a:pt x="4223" y="6"/>
                  </a:lnTo>
                  <a:lnTo>
                    <a:pt x="4212" y="21"/>
                  </a:lnTo>
                  <a:lnTo>
                    <a:pt x="4201" y="34"/>
                  </a:lnTo>
                  <a:lnTo>
                    <a:pt x="4197" y="40"/>
                  </a:lnTo>
                  <a:lnTo>
                    <a:pt x="4188" y="40"/>
                  </a:lnTo>
                  <a:lnTo>
                    <a:pt x="4181" y="40"/>
                  </a:lnTo>
                  <a:lnTo>
                    <a:pt x="4184" y="34"/>
                  </a:lnTo>
                  <a:lnTo>
                    <a:pt x="4192" y="21"/>
                  </a:lnTo>
                  <a:lnTo>
                    <a:pt x="4200" y="6"/>
                  </a:lnTo>
                  <a:lnTo>
                    <a:pt x="4204" y="0"/>
                  </a:lnTo>
                  <a:close/>
                  <a:moveTo>
                    <a:pt x="4282" y="232"/>
                  </a:moveTo>
                  <a:lnTo>
                    <a:pt x="4293" y="232"/>
                  </a:lnTo>
                  <a:lnTo>
                    <a:pt x="4304" y="232"/>
                  </a:lnTo>
                  <a:lnTo>
                    <a:pt x="4304" y="248"/>
                  </a:lnTo>
                  <a:lnTo>
                    <a:pt x="4304" y="264"/>
                  </a:lnTo>
                  <a:lnTo>
                    <a:pt x="4304" y="271"/>
                  </a:lnTo>
                  <a:lnTo>
                    <a:pt x="4303" y="277"/>
                  </a:lnTo>
                  <a:lnTo>
                    <a:pt x="4302" y="282"/>
                  </a:lnTo>
                  <a:lnTo>
                    <a:pt x="4299" y="287"/>
                  </a:lnTo>
                  <a:lnTo>
                    <a:pt x="4297" y="290"/>
                  </a:lnTo>
                  <a:lnTo>
                    <a:pt x="4293" y="294"/>
                  </a:lnTo>
                  <a:lnTo>
                    <a:pt x="4288" y="296"/>
                  </a:lnTo>
                  <a:lnTo>
                    <a:pt x="4282" y="299"/>
                  </a:lnTo>
                  <a:lnTo>
                    <a:pt x="4282" y="293"/>
                  </a:lnTo>
                  <a:lnTo>
                    <a:pt x="4282" y="287"/>
                  </a:lnTo>
                  <a:lnTo>
                    <a:pt x="4287" y="283"/>
                  </a:lnTo>
                  <a:lnTo>
                    <a:pt x="4290" y="280"/>
                  </a:lnTo>
                  <a:lnTo>
                    <a:pt x="4292" y="275"/>
                  </a:lnTo>
                  <a:lnTo>
                    <a:pt x="4292" y="267"/>
                  </a:lnTo>
                  <a:lnTo>
                    <a:pt x="4292" y="263"/>
                  </a:lnTo>
                  <a:lnTo>
                    <a:pt x="4292" y="257"/>
                  </a:lnTo>
                  <a:lnTo>
                    <a:pt x="4287" y="257"/>
                  </a:lnTo>
                  <a:lnTo>
                    <a:pt x="4282" y="257"/>
                  </a:lnTo>
                  <a:lnTo>
                    <a:pt x="4282" y="244"/>
                  </a:lnTo>
                  <a:lnTo>
                    <a:pt x="4282" y="232"/>
                  </a:lnTo>
                  <a:close/>
                  <a:moveTo>
                    <a:pt x="331" y="365"/>
                  </a:moveTo>
                  <a:lnTo>
                    <a:pt x="345" y="365"/>
                  </a:lnTo>
                  <a:lnTo>
                    <a:pt x="357" y="365"/>
                  </a:lnTo>
                  <a:lnTo>
                    <a:pt x="368" y="388"/>
                  </a:lnTo>
                  <a:lnTo>
                    <a:pt x="392" y="439"/>
                  </a:lnTo>
                  <a:lnTo>
                    <a:pt x="415" y="490"/>
                  </a:lnTo>
                  <a:lnTo>
                    <a:pt x="426" y="513"/>
                  </a:lnTo>
                  <a:lnTo>
                    <a:pt x="436" y="490"/>
                  </a:lnTo>
                  <a:lnTo>
                    <a:pt x="461" y="439"/>
                  </a:lnTo>
                  <a:lnTo>
                    <a:pt x="485" y="388"/>
                  </a:lnTo>
                  <a:lnTo>
                    <a:pt x="496" y="365"/>
                  </a:lnTo>
                  <a:lnTo>
                    <a:pt x="508" y="365"/>
                  </a:lnTo>
                  <a:lnTo>
                    <a:pt x="520" y="365"/>
                  </a:lnTo>
                  <a:lnTo>
                    <a:pt x="520" y="391"/>
                  </a:lnTo>
                  <a:lnTo>
                    <a:pt x="520" y="446"/>
                  </a:lnTo>
                  <a:lnTo>
                    <a:pt x="520" y="502"/>
                  </a:lnTo>
                  <a:lnTo>
                    <a:pt x="520" y="528"/>
                  </a:lnTo>
                  <a:lnTo>
                    <a:pt x="511" y="528"/>
                  </a:lnTo>
                  <a:lnTo>
                    <a:pt x="503" y="528"/>
                  </a:lnTo>
                  <a:lnTo>
                    <a:pt x="503" y="505"/>
                  </a:lnTo>
                  <a:lnTo>
                    <a:pt x="504" y="454"/>
                  </a:lnTo>
                  <a:lnTo>
                    <a:pt x="504" y="402"/>
                  </a:lnTo>
                  <a:lnTo>
                    <a:pt x="504" y="379"/>
                  </a:lnTo>
                  <a:lnTo>
                    <a:pt x="493" y="402"/>
                  </a:lnTo>
                  <a:lnTo>
                    <a:pt x="469" y="454"/>
                  </a:lnTo>
                  <a:lnTo>
                    <a:pt x="446" y="505"/>
                  </a:lnTo>
                  <a:lnTo>
                    <a:pt x="435" y="528"/>
                  </a:lnTo>
                  <a:lnTo>
                    <a:pt x="426" y="528"/>
                  </a:lnTo>
                  <a:lnTo>
                    <a:pt x="416" y="528"/>
                  </a:lnTo>
                  <a:lnTo>
                    <a:pt x="405" y="505"/>
                  </a:lnTo>
                  <a:lnTo>
                    <a:pt x="381" y="454"/>
                  </a:lnTo>
                  <a:lnTo>
                    <a:pt x="357" y="402"/>
                  </a:lnTo>
                  <a:lnTo>
                    <a:pt x="346" y="379"/>
                  </a:lnTo>
                  <a:lnTo>
                    <a:pt x="346" y="402"/>
                  </a:lnTo>
                  <a:lnTo>
                    <a:pt x="347" y="454"/>
                  </a:lnTo>
                  <a:lnTo>
                    <a:pt x="347" y="505"/>
                  </a:lnTo>
                  <a:lnTo>
                    <a:pt x="347" y="528"/>
                  </a:lnTo>
                  <a:lnTo>
                    <a:pt x="340" y="528"/>
                  </a:lnTo>
                  <a:lnTo>
                    <a:pt x="331" y="528"/>
                  </a:lnTo>
                  <a:lnTo>
                    <a:pt x="331" y="502"/>
                  </a:lnTo>
                  <a:lnTo>
                    <a:pt x="331" y="446"/>
                  </a:lnTo>
                  <a:lnTo>
                    <a:pt x="331" y="391"/>
                  </a:lnTo>
                  <a:lnTo>
                    <a:pt x="331" y="365"/>
                  </a:lnTo>
                  <a:close/>
                  <a:moveTo>
                    <a:pt x="575" y="365"/>
                  </a:moveTo>
                  <a:lnTo>
                    <a:pt x="584" y="365"/>
                  </a:lnTo>
                  <a:lnTo>
                    <a:pt x="592" y="365"/>
                  </a:lnTo>
                  <a:lnTo>
                    <a:pt x="592" y="388"/>
                  </a:lnTo>
                  <a:lnTo>
                    <a:pt x="592" y="438"/>
                  </a:lnTo>
                  <a:lnTo>
                    <a:pt x="592" y="489"/>
                  </a:lnTo>
                  <a:lnTo>
                    <a:pt x="592" y="512"/>
                  </a:lnTo>
                  <a:lnTo>
                    <a:pt x="608" y="512"/>
                  </a:lnTo>
                  <a:lnTo>
                    <a:pt x="643" y="512"/>
                  </a:lnTo>
                  <a:lnTo>
                    <a:pt x="678" y="512"/>
                  </a:lnTo>
                  <a:lnTo>
                    <a:pt x="694" y="512"/>
                  </a:lnTo>
                  <a:lnTo>
                    <a:pt x="694" y="520"/>
                  </a:lnTo>
                  <a:lnTo>
                    <a:pt x="694" y="528"/>
                  </a:lnTo>
                  <a:lnTo>
                    <a:pt x="675" y="528"/>
                  </a:lnTo>
                  <a:lnTo>
                    <a:pt x="634" y="528"/>
                  </a:lnTo>
                  <a:lnTo>
                    <a:pt x="595" y="528"/>
                  </a:lnTo>
                  <a:lnTo>
                    <a:pt x="575" y="528"/>
                  </a:lnTo>
                  <a:lnTo>
                    <a:pt x="575" y="502"/>
                  </a:lnTo>
                  <a:lnTo>
                    <a:pt x="575" y="446"/>
                  </a:lnTo>
                  <a:lnTo>
                    <a:pt x="575" y="391"/>
                  </a:lnTo>
                  <a:lnTo>
                    <a:pt x="575" y="365"/>
                  </a:lnTo>
                  <a:close/>
                  <a:moveTo>
                    <a:pt x="795" y="365"/>
                  </a:moveTo>
                  <a:lnTo>
                    <a:pt x="805" y="365"/>
                  </a:lnTo>
                  <a:lnTo>
                    <a:pt x="814" y="365"/>
                  </a:lnTo>
                  <a:lnTo>
                    <a:pt x="825" y="391"/>
                  </a:lnTo>
                  <a:lnTo>
                    <a:pt x="851" y="446"/>
                  </a:lnTo>
                  <a:lnTo>
                    <a:pt x="876" y="502"/>
                  </a:lnTo>
                  <a:lnTo>
                    <a:pt x="888" y="528"/>
                  </a:lnTo>
                  <a:lnTo>
                    <a:pt x="880" y="528"/>
                  </a:lnTo>
                  <a:lnTo>
                    <a:pt x="871" y="528"/>
                  </a:lnTo>
                  <a:lnTo>
                    <a:pt x="867" y="520"/>
                  </a:lnTo>
                  <a:lnTo>
                    <a:pt x="860" y="502"/>
                  </a:lnTo>
                  <a:lnTo>
                    <a:pt x="852" y="485"/>
                  </a:lnTo>
                  <a:lnTo>
                    <a:pt x="849" y="478"/>
                  </a:lnTo>
                  <a:lnTo>
                    <a:pt x="835" y="478"/>
                  </a:lnTo>
                  <a:lnTo>
                    <a:pt x="805" y="478"/>
                  </a:lnTo>
                  <a:lnTo>
                    <a:pt x="773" y="478"/>
                  </a:lnTo>
                  <a:lnTo>
                    <a:pt x="760" y="478"/>
                  </a:lnTo>
                  <a:lnTo>
                    <a:pt x="756" y="485"/>
                  </a:lnTo>
                  <a:lnTo>
                    <a:pt x="748" y="502"/>
                  </a:lnTo>
                  <a:lnTo>
                    <a:pt x="741" y="520"/>
                  </a:lnTo>
                  <a:lnTo>
                    <a:pt x="737" y="528"/>
                  </a:lnTo>
                  <a:lnTo>
                    <a:pt x="729" y="528"/>
                  </a:lnTo>
                  <a:lnTo>
                    <a:pt x="720" y="528"/>
                  </a:lnTo>
                  <a:lnTo>
                    <a:pt x="732" y="502"/>
                  </a:lnTo>
                  <a:lnTo>
                    <a:pt x="758" y="446"/>
                  </a:lnTo>
                  <a:lnTo>
                    <a:pt x="783" y="391"/>
                  </a:lnTo>
                  <a:lnTo>
                    <a:pt x="795" y="365"/>
                  </a:lnTo>
                  <a:close/>
                  <a:moveTo>
                    <a:pt x="842" y="461"/>
                  </a:moveTo>
                  <a:lnTo>
                    <a:pt x="836" y="449"/>
                  </a:lnTo>
                  <a:lnTo>
                    <a:pt x="823" y="420"/>
                  </a:lnTo>
                  <a:lnTo>
                    <a:pt x="811" y="391"/>
                  </a:lnTo>
                  <a:lnTo>
                    <a:pt x="805" y="379"/>
                  </a:lnTo>
                  <a:lnTo>
                    <a:pt x="799" y="391"/>
                  </a:lnTo>
                  <a:lnTo>
                    <a:pt x="785" y="420"/>
                  </a:lnTo>
                  <a:lnTo>
                    <a:pt x="773" y="449"/>
                  </a:lnTo>
                  <a:lnTo>
                    <a:pt x="767" y="461"/>
                  </a:lnTo>
                  <a:lnTo>
                    <a:pt x="779" y="461"/>
                  </a:lnTo>
                  <a:lnTo>
                    <a:pt x="805" y="461"/>
                  </a:lnTo>
                  <a:lnTo>
                    <a:pt x="830" y="461"/>
                  </a:lnTo>
                  <a:lnTo>
                    <a:pt x="842" y="461"/>
                  </a:lnTo>
                  <a:close/>
                  <a:moveTo>
                    <a:pt x="817" y="315"/>
                  </a:moveTo>
                  <a:lnTo>
                    <a:pt x="828" y="315"/>
                  </a:lnTo>
                  <a:lnTo>
                    <a:pt x="837" y="315"/>
                  </a:lnTo>
                  <a:lnTo>
                    <a:pt x="824" y="332"/>
                  </a:lnTo>
                  <a:lnTo>
                    <a:pt x="811" y="348"/>
                  </a:lnTo>
                  <a:lnTo>
                    <a:pt x="805" y="348"/>
                  </a:lnTo>
                  <a:lnTo>
                    <a:pt x="797" y="348"/>
                  </a:lnTo>
                  <a:lnTo>
                    <a:pt x="807" y="332"/>
                  </a:lnTo>
                  <a:lnTo>
                    <a:pt x="817" y="315"/>
                  </a:lnTo>
                  <a:close/>
                  <a:moveTo>
                    <a:pt x="1053" y="380"/>
                  </a:moveTo>
                  <a:lnTo>
                    <a:pt x="1059" y="385"/>
                  </a:lnTo>
                  <a:lnTo>
                    <a:pt x="1064" y="392"/>
                  </a:lnTo>
                  <a:lnTo>
                    <a:pt x="1069" y="398"/>
                  </a:lnTo>
                  <a:lnTo>
                    <a:pt x="1073" y="407"/>
                  </a:lnTo>
                  <a:lnTo>
                    <a:pt x="1075" y="415"/>
                  </a:lnTo>
                  <a:lnTo>
                    <a:pt x="1078" y="425"/>
                  </a:lnTo>
                  <a:lnTo>
                    <a:pt x="1079" y="436"/>
                  </a:lnTo>
                  <a:lnTo>
                    <a:pt x="1079" y="446"/>
                  </a:lnTo>
                  <a:lnTo>
                    <a:pt x="1079" y="457"/>
                  </a:lnTo>
                  <a:lnTo>
                    <a:pt x="1078" y="468"/>
                  </a:lnTo>
                  <a:lnTo>
                    <a:pt x="1075" y="478"/>
                  </a:lnTo>
                  <a:lnTo>
                    <a:pt x="1073" y="486"/>
                  </a:lnTo>
                  <a:lnTo>
                    <a:pt x="1069" y="494"/>
                  </a:lnTo>
                  <a:lnTo>
                    <a:pt x="1064" y="501"/>
                  </a:lnTo>
                  <a:lnTo>
                    <a:pt x="1059" y="507"/>
                  </a:lnTo>
                  <a:lnTo>
                    <a:pt x="1053" y="513"/>
                  </a:lnTo>
                  <a:lnTo>
                    <a:pt x="1046" y="518"/>
                  </a:lnTo>
                  <a:lnTo>
                    <a:pt x="1040" y="520"/>
                  </a:lnTo>
                  <a:lnTo>
                    <a:pt x="1032" y="524"/>
                  </a:lnTo>
                  <a:lnTo>
                    <a:pt x="1024" y="525"/>
                  </a:lnTo>
                  <a:lnTo>
                    <a:pt x="1006" y="528"/>
                  </a:lnTo>
                  <a:lnTo>
                    <a:pt x="986" y="528"/>
                  </a:lnTo>
                  <a:lnTo>
                    <a:pt x="977" y="528"/>
                  </a:lnTo>
                  <a:lnTo>
                    <a:pt x="957" y="528"/>
                  </a:lnTo>
                  <a:lnTo>
                    <a:pt x="936" y="528"/>
                  </a:lnTo>
                  <a:lnTo>
                    <a:pt x="927" y="528"/>
                  </a:lnTo>
                  <a:lnTo>
                    <a:pt x="927" y="502"/>
                  </a:lnTo>
                  <a:lnTo>
                    <a:pt x="927" y="446"/>
                  </a:lnTo>
                  <a:lnTo>
                    <a:pt x="927" y="391"/>
                  </a:lnTo>
                  <a:lnTo>
                    <a:pt x="927" y="365"/>
                  </a:lnTo>
                  <a:lnTo>
                    <a:pt x="936" y="365"/>
                  </a:lnTo>
                  <a:lnTo>
                    <a:pt x="957" y="365"/>
                  </a:lnTo>
                  <a:lnTo>
                    <a:pt x="977" y="365"/>
                  </a:lnTo>
                  <a:lnTo>
                    <a:pt x="986" y="365"/>
                  </a:lnTo>
                  <a:lnTo>
                    <a:pt x="1006" y="365"/>
                  </a:lnTo>
                  <a:lnTo>
                    <a:pt x="1024" y="368"/>
                  </a:lnTo>
                  <a:lnTo>
                    <a:pt x="1032" y="369"/>
                  </a:lnTo>
                  <a:lnTo>
                    <a:pt x="1040" y="371"/>
                  </a:lnTo>
                  <a:lnTo>
                    <a:pt x="1046" y="375"/>
                  </a:lnTo>
                  <a:lnTo>
                    <a:pt x="1053" y="380"/>
                  </a:lnTo>
                  <a:close/>
                  <a:moveTo>
                    <a:pt x="944" y="380"/>
                  </a:moveTo>
                  <a:lnTo>
                    <a:pt x="944" y="400"/>
                  </a:lnTo>
                  <a:lnTo>
                    <a:pt x="944" y="445"/>
                  </a:lnTo>
                  <a:lnTo>
                    <a:pt x="944" y="491"/>
                  </a:lnTo>
                  <a:lnTo>
                    <a:pt x="944" y="512"/>
                  </a:lnTo>
                  <a:lnTo>
                    <a:pt x="950" y="512"/>
                  </a:lnTo>
                  <a:lnTo>
                    <a:pt x="965" y="512"/>
                  </a:lnTo>
                  <a:lnTo>
                    <a:pt x="980" y="512"/>
                  </a:lnTo>
                  <a:lnTo>
                    <a:pt x="986" y="512"/>
                  </a:lnTo>
                  <a:lnTo>
                    <a:pt x="1003" y="512"/>
                  </a:lnTo>
                  <a:lnTo>
                    <a:pt x="1017" y="511"/>
                  </a:lnTo>
                  <a:lnTo>
                    <a:pt x="1023" y="509"/>
                  </a:lnTo>
                  <a:lnTo>
                    <a:pt x="1029" y="507"/>
                  </a:lnTo>
                  <a:lnTo>
                    <a:pt x="1034" y="505"/>
                  </a:lnTo>
                  <a:lnTo>
                    <a:pt x="1040" y="502"/>
                  </a:lnTo>
                  <a:lnTo>
                    <a:pt x="1045" y="497"/>
                  </a:lnTo>
                  <a:lnTo>
                    <a:pt x="1050" y="492"/>
                  </a:lnTo>
                  <a:lnTo>
                    <a:pt x="1053" y="486"/>
                  </a:lnTo>
                  <a:lnTo>
                    <a:pt x="1057" y="480"/>
                  </a:lnTo>
                  <a:lnTo>
                    <a:pt x="1059" y="473"/>
                  </a:lnTo>
                  <a:lnTo>
                    <a:pt x="1061" y="465"/>
                  </a:lnTo>
                  <a:lnTo>
                    <a:pt x="1062" y="455"/>
                  </a:lnTo>
                  <a:lnTo>
                    <a:pt x="1062" y="445"/>
                  </a:lnTo>
                  <a:lnTo>
                    <a:pt x="1062" y="436"/>
                  </a:lnTo>
                  <a:lnTo>
                    <a:pt x="1061" y="427"/>
                  </a:lnTo>
                  <a:lnTo>
                    <a:pt x="1059" y="419"/>
                  </a:lnTo>
                  <a:lnTo>
                    <a:pt x="1057" y="411"/>
                  </a:lnTo>
                  <a:lnTo>
                    <a:pt x="1053" y="404"/>
                  </a:lnTo>
                  <a:lnTo>
                    <a:pt x="1050" y="399"/>
                  </a:lnTo>
                  <a:lnTo>
                    <a:pt x="1045" y="394"/>
                  </a:lnTo>
                  <a:lnTo>
                    <a:pt x="1040" y="390"/>
                  </a:lnTo>
                  <a:lnTo>
                    <a:pt x="1034" y="387"/>
                  </a:lnTo>
                  <a:lnTo>
                    <a:pt x="1028" y="385"/>
                  </a:lnTo>
                  <a:lnTo>
                    <a:pt x="1022" y="382"/>
                  </a:lnTo>
                  <a:lnTo>
                    <a:pt x="1016" y="381"/>
                  </a:lnTo>
                  <a:lnTo>
                    <a:pt x="1000" y="380"/>
                  </a:lnTo>
                  <a:lnTo>
                    <a:pt x="982" y="380"/>
                  </a:lnTo>
                  <a:lnTo>
                    <a:pt x="976" y="380"/>
                  </a:lnTo>
                  <a:lnTo>
                    <a:pt x="963" y="380"/>
                  </a:lnTo>
                  <a:lnTo>
                    <a:pt x="950" y="380"/>
                  </a:lnTo>
                  <a:lnTo>
                    <a:pt x="944" y="380"/>
                  </a:lnTo>
                  <a:close/>
                  <a:moveTo>
                    <a:pt x="1127" y="365"/>
                  </a:moveTo>
                  <a:lnTo>
                    <a:pt x="1146" y="365"/>
                  </a:lnTo>
                  <a:lnTo>
                    <a:pt x="1190" y="365"/>
                  </a:lnTo>
                  <a:lnTo>
                    <a:pt x="1233" y="365"/>
                  </a:lnTo>
                  <a:lnTo>
                    <a:pt x="1253" y="365"/>
                  </a:lnTo>
                  <a:lnTo>
                    <a:pt x="1253" y="373"/>
                  </a:lnTo>
                  <a:lnTo>
                    <a:pt x="1253" y="380"/>
                  </a:lnTo>
                  <a:lnTo>
                    <a:pt x="1236" y="380"/>
                  </a:lnTo>
                  <a:lnTo>
                    <a:pt x="1198" y="380"/>
                  </a:lnTo>
                  <a:lnTo>
                    <a:pt x="1161" y="380"/>
                  </a:lnTo>
                  <a:lnTo>
                    <a:pt x="1144" y="380"/>
                  </a:lnTo>
                  <a:lnTo>
                    <a:pt x="1144" y="388"/>
                  </a:lnTo>
                  <a:lnTo>
                    <a:pt x="1144" y="409"/>
                  </a:lnTo>
                  <a:lnTo>
                    <a:pt x="1144" y="428"/>
                  </a:lnTo>
                  <a:lnTo>
                    <a:pt x="1144" y="437"/>
                  </a:lnTo>
                  <a:lnTo>
                    <a:pt x="1160" y="437"/>
                  </a:lnTo>
                  <a:lnTo>
                    <a:pt x="1193" y="437"/>
                  </a:lnTo>
                  <a:lnTo>
                    <a:pt x="1229" y="437"/>
                  </a:lnTo>
                  <a:lnTo>
                    <a:pt x="1244" y="437"/>
                  </a:lnTo>
                  <a:lnTo>
                    <a:pt x="1244" y="445"/>
                  </a:lnTo>
                  <a:lnTo>
                    <a:pt x="1244" y="453"/>
                  </a:lnTo>
                  <a:lnTo>
                    <a:pt x="1229" y="453"/>
                  </a:lnTo>
                  <a:lnTo>
                    <a:pt x="1193" y="453"/>
                  </a:lnTo>
                  <a:lnTo>
                    <a:pt x="1160" y="453"/>
                  </a:lnTo>
                  <a:lnTo>
                    <a:pt x="1144" y="453"/>
                  </a:lnTo>
                  <a:lnTo>
                    <a:pt x="1144" y="462"/>
                  </a:lnTo>
                  <a:lnTo>
                    <a:pt x="1144" y="483"/>
                  </a:lnTo>
                  <a:lnTo>
                    <a:pt x="1144" y="503"/>
                  </a:lnTo>
                  <a:lnTo>
                    <a:pt x="1144" y="512"/>
                  </a:lnTo>
                  <a:lnTo>
                    <a:pt x="1161" y="512"/>
                  </a:lnTo>
                  <a:lnTo>
                    <a:pt x="1198" y="512"/>
                  </a:lnTo>
                  <a:lnTo>
                    <a:pt x="1236" y="512"/>
                  </a:lnTo>
                  <a:lnTo>
                    <a:pt x="1253" y="512"/>
                  </a:lnTo>
                  <a:lnTo>
                    <a:pt x="1253" y="520"/>
                  </a:lnTo>
                  <a:lnTo>
                    <a:pt x="1253" y="528"/>
                  </a:lnTo>
                  <a:lnTo>
                    <a:pt x="1233" y="528"/>
                  </a:lnTo>
                  <a:lnTo>
                    <a:pt x="1190" y="528"/>
                  </a:lnTo>
                  <a:lnTo>
                    <a:pt x="1146" y="528"/>
                  </a:lnTo>
                  <a:lnTo>
                    <a:pt x="1127" y="528"/>
                  </a:lnTo>
                  <a:lnTo>
                    <a:pt x="1127" y="502"/>
                  </a:lnTo>
                  <a:lnTo>
                    <a:pt x="1127" y="446"/>
                  </a:lnTo>
                  <a:lnTo>
                    <a:pt x="1127" y="391"/>
                  </a:lnTo>
                  <a:lnTo>
                    <a:pt x="1127" y="365"/>
                  </a:lnTo>
                  <a:close/>
                  <a:moveTo>
                    <a:pt x="1288" y="512"/>
                  </a:moveTo>
                  <a:lnTo>
                    <a:pt x="1307" y="491"/>
                  </a:lnTo>
                  <a:lnTo>
                    <a:pt x="1348" y="445"/>
                  </a:lnTo>
                  <a:lnTo>
                    <a:pt x="1389" y="400"/>
                  </a:lnTo>
                  <a:lnTo>
                    <a:pt x="1407" y="380"/>
                  </a:lnTo>
                  <a:lnTo>
                    <a:pt x="1390" y="380"/>
                  </a:lnTo>
                  <a:lnTo>
                    <a:pt x="1350" y="380"/>
                  </a:lnTo>
                  <a:lnTo>
                    <a:pt x="1312" y="380"/>
                  </a:lnTo>
                  <a:lnTo>
                    <a:pt x="1294" y="380"/>
                  </a:lnTo>
                  <a:lnTo>
                    <a:pt x="1294" y="373"/>
                  </a:lnTo>
                  <a:lnTo>
                    <a:pt x="1294" y="365"/>
                  </a:lnTo>
                  <a:lnTo>
                    <a:pt x="1315" y="365"/>
                  </a:lnTo>
                  <a:lnTo>
                    <a:pt x="1363" y="365"/>
                  </a:lnTo>
                  <a:lnTo>
                    <a:pt x="1408" y="365"/>
                  </a:lnTo>
                  <a:lnTo>
                    <a:pt x="1430" y="365"/>
                  </a:lnTo>
                  <a:lnTo>
                    <a:pt x="1430" y="373"/>
                  </a:lnTo>
                  <a:lnTo>
                    <a:pt x="1430" y="380"/>
                  </a:lnTo>
                  <a:lnTo>
                    <a:pt x="1411" y="400"/>
                  </a:lnTo>
                  <a:lnTo>
                    <a:pt x="1370" y="445"/>
                  </a:lnTo>
                  <a:lnTo>
                    <a:pt x="1328" y="491"/>
                  </a:lnTo>
                  <a:lnTo>
                    <a:pt x="1308" y="512"/>
                  </a:lnTo>
                  <a:lnTo>
                    <a:pt x="1328" y="512"/>
                  </a:lnTo>
                  <a:lnTo>
                    <a:pt x="1370" y="512"/>
                  </a:lnTo>
                  <a:lnTo>
                    <a:pt x="1411" y="512"/>
                  </a:lnTo>
                  <a:lnTo>
                    <a:pt x="1430" y="512"/>
                  </a:lnTo>
                  <a:lnTo>
                    <a:pt x="1430" y="520"/>
                  </a:lnTo>
                  <a:lnTo>
                    <a:pt x="1430" y="528"/>
                  </a:lnTo>
                  <a:lnTo>
                    <a:pt x="1408" y="528"/>
                  </a:lnTo>
                  <a:lnTo>
                    <a:pt x="1359" y="528"/>
                  </a:lnTo>
                  <a:lnTo>
                    <a:pt x="1311" y="528"/>
                  </a:lnTo>
                  <a:lnTo>
                    <a:pt x="1288" y="528"/>
                  </a:lnTo>
                  <a:lnTo>
                    <a:pt x="1288" y="520"/>
                  </a:lnTo>
                  <a:lnTo>
                    <a:pt x="1288" y="512"/>
                  </a:lnTo>
                  <a:close/>
                  <a:moveTo>
                    <a:pt x="1392" y="315"/>
                  </a:moveTo>
                  <a:lnTo>
                    <a:pt x="1400" y="315"/>
                  </a:lnTo>
                  <a:lnTo>
                    <a:pt x="1408" y="315"/>
                  </a:lnTo>
                  <a:lnTo>
                    <a:pt x="1393" y="332"/>
                  </a:lnTo>
                  <a:lnTo>
                    <a:pt x="1377" y="348"/>
                  </a:lnTo>
                  <a:lnTo>
                    <a:pt x="1369" y="348"/>
                  </a:lnTo>
                  <a:lnTo>
                    <a:pt x="1359" y="348"/>
                  </a:lnTo>
                  <a:lnTo>
                    <a:pt x="1343" y="332"/>
                  </a:lnTo>
                  <a:lnTo>
                    <a:pt x="1328" y="315"/>
                  </a:lnTo>
                  <a:lnTo>
                    <a:pt x="1336" y="315"/>
                  </a:lnTo>
                  <a:lnTo>
                    <a:pt x="1346" y="315"/>
                  </a:lnTo>
                  <a:lnTo>
                    <a:pt x="1357" y="327"/>
                  </a:lnTo>
                  <a:lnTo>
                    <a:pt x="1369" y="339"/>
                  </a:lnTo>
                  <a:lnTo>
                    <a:pt x="1379" y="327"/>
                  </a:lnTo>
                  <a:lnTo>
                    <a:pt x="1392" y="315"/>
                  </a:lnTo>
                  <a:close/>
                  <a:moveTo>
                    <a:pt x="1475" y="365"/>
                  </a:moveTo>
                  <a:lnTo>
                    <a:pt x="1494" y="365"/>
                  </a:lnTo>
                  <a:lnTo>
                    <a:pt x="1538" y="365"/>
                  </a:lnTo>
                  <a:lnTo>
                    <a:pt x="1580" y="365"/>
                  </a:lnTo>
                  <a:lnTo>
                    <a:pt x="1599" y="365"/>
                  </a:lnTo>
                  <a:lnTo>
                    <a:pt x="1599" y="373"/>
                  </a:lnTo>
                  <a:lnTo>
                    <a:pt x="1599" y="380"/>
                  </a:lnTo>
                  <a:lnTo>
                    <a:pt x="1582" y="380"/>
                  </a:lnTo>
                  <a:lnTo>
                    <a:pt x="1545" y="380"/>
                  </a:lnTo>
                  <a:lnTo>
                    <a:pt x="1507" y="380"/>
                  </a:lnTo>
                  <a:lnTo>
                    <a:pt x="1491" y="380"/>
                  </a:lnTo>
                  <a:lnTo>
                    <a:pt x="1491" y="388"/>
                  </a:lnTo>
                  <a:lnTo>
                    <a:pt x="1491" y="409"/>
                  </a:lnTo>
                  <a:lnTo>
                    <a:pt x="1491" y="428"/>
                  </a:lnTo>
                  <a:lnTo>
                    <a:pt x="1491" y="437"/>
                  </a:lnTo>
                  <a:lnTo>
                    <a:pt x="1506" y="437"/>
                  </a:lnTo>
                  <a:lnTo>
                    <a:pt x="1541" y="437"/>
                  </a:lnTo>
                  <a:lnTo>
                    <a:pt x="1575" y="437"/>
                  </a:lnTo>
                  <a:lnTo>
                    <a:pt x="1591" y="437"/>
                  </a:lnTo>
                  <a:lnTo>
                    <a:pt x="1591" y="445"/>
                  </a:lnTo>
                  <a:lnTo>
                    <a:pt x="1591" y="453"/>
                  </a:lnTo>
                  <a:lnTo>
                    <a:pt x="1575" y="453"/>
                  </a:lnTo>
                  <a:lnTo>
                    <a:pt x="1541" y="453"/>
                  </a:lnTo>
                  <a:lnTo>
                    <a:pt x="1506" y="453"/>
                  </a:lnTo>
                  <a:lnTo>
                    <a:pt x="1491" y="453"/>
                  </a:lnTo>
                  <a:lnTo>
                    <a:pt x="1491" y="462"/>
                  </a:lnTo>
                  <a:lnTo>
                    <a:pt x="1491" y="483"/>
                  </a:lnTo>
                  <a:lnTo>
                    <a:pt x="1491" y="503"/>
                  </a:lnTo>
                  <a:lnTo>
                    <a:pt x="1491" y="512"/>
                  </a:lnTo>
                  <a:lnTo>
                    <a:pt x="1507" y="512"/>
                  </a:lnTo>
                  <a:lnTo>
                    <a:pt x="1545" y="512"/>
                  </a:lnTo>
                  <a:lnTo>
                    <a:pt x="1582" y="512"/>
                  </a:lnTo>
                  <a:lnTo>
                    <a:pt x="1599" y="512"/>
                  </a:lnTo>
                  <a:lnTo>
                    <a:pt x="1599" y="520"/>
                  </a:lnTo>
                  <a:lnTo>
                    <a:pt x="1599" y="528"/>
                  </a:lnTo>
                  <a:lnTo>
                    <a:pt x="1580" y="528"/>
                  </a:lnTo>
                  <a:lnTo>
                    <a:pt x="1538" y="528"/>
                  </a:lnTo>
                  <a:lnTo>
                    <a:pt x="1494" y="528"/>
                  </a:lnTo>
                  <a:lnTo>
                    <a:pt x="1475" y="528"/>
                  </a:lnTo>
                  <a:lnTo>
                    <a:pt x="1475" y="502"/>
                  </a:lnTo>
                  <a:lnTo>
                    <a:pt x="1475" y="446"/>
                  </a:lnTo>
                  <a:lnTo>
                    <a:pt x="1475" y="391"/>
                  </a:lnTo>
                  <a:lnTo>
                    <a:pt x="1475" y="365"/>
                  </a:lnTo>
                  <a:close/>
                  <a:moveTo>
                    <a:pt x="1796" y="365"/>
                  </a:moveTo>
                  <a:lnTo>
                    <a:pt x="1806" y="365"/>
                  </a:lnTo>
                  <a:lnTo>
                    <a:pt x="1814" y="365"/>
                  </a:lnTo>
                  <a:lnTo>
                    <a:pt x="1826" y="391"/>
                  </a:lnTo>
                  <a:lnTo>
                    <a:pt x="1852" y="446"/>
                  </a:lnTo>
                  <a:lnTo>
                    <a:pt x="1877" y="502"/>
                  </a:lnTo>
                  <a:lnTo>
                    <a:pt x="1889" y="528"/>
                  </a:lnTo>
                  <a:lnTo>
                    <a:pt x="1881" y="528"/>
                  </a:lnTo>
                  <a:lnTo>
                    <a:pt x="1872" y="528"/>
                  </a:lnTo>
                  <a:lnTo>
                    <a:pt x="1868" y="520"/>
                  </a:lnTo>
                  <a:lnTo>
                    <a:pt x="1861" y="502"/>
                  </a:lnTo>
                  <a:lnTo>
                    <a:pt x="1853" y="485"/>
                  </a:lnTo>
                  <a:lnTo>
                    <a:pt x="1849" y="478"/>
                  </a:lnTo>
                  <a:lnTo>
                    <a:pt x="1836" y="478"/>
                  </a:lnTo>
                  <a:lnTo>
                    <a:pt x="1804" y="478"/>
                  </a:lnTo>
                  <a:lnTo>
                    <a:pt x="1774" y="478"/>
                  </a:lnTo>
                  <a:lnTo>
                    <a:pt x="1761" y="478"/>
                  </a:lnTo>
                  <a:lnTo>
                    <a:pt x="1757" y="485"/>
                  </a:lnTo>
                  <a:lnTo>
                    <a:pt x="1749" y="502"/>
                  </a:lnTo>
                  <a:lnTo>
                    <a:pt x="1742" y="520"/>
                  </a:lnTo>
                  <a:lnTo>
                    <a:pt x="1738" y="528"/>
                  </a:lnTo>
                  <a:lnTo>
                    <a:pt x="1730" y="528"/>
                  </a:lnTo>
                  <a:lnTo>
                    <a:pt x="1721" y="528"/>
                  </a:lnTo>
                  <a:lnTo>
                    <a:pt x="1732" y="502"/>
                  </a:lnTo>
                  <a:lnTo>
                    <a:pt x="1759" y="446"/>
                  </a:lnTo>
                  <a:lnTo>
                    <a:pt x="1784" y="391"/>
                  </a:lnTo>
                  <a:lnTo>
                    <a:pt x="1796" y="365"/>
                  </a:lnTo>
                  <a:close/>
                  <a:moveTo>
                    <a:pt x="1842" y="461"/>
                  </a:moveTo>
                  <a:lnTo>
                    <a:pt x="1836" y="449"/>
                  </a:lnTo>
                  <a:lnTo>
                    <a:pt x="1824" y="420"/>
                  </a:lnTo>
                  <a:lnTo>
                    <a:pt x="1811" y="391"/>
                  </a:lnTo>
                  <a:lnTo>
                    <a:pt x="1806" y="379"/>
                  </a:lnTo>
                  <a:lnTo>
                    <a:pt x="1800" y="391"/>
                  </a:lnTo>
                  <a:lnTo>
                    <a:pt x="1786" y="420"/>
                  </a:lnTo>
                  <a:lnTo>
                    <a:pt x="1773" y="449"/>
                  </a:lnTo>
                  <a:lnTo>
                    <a:pt x="1768" y="461"/>
                  </a:lnTo>
                  <a:lnTo>
                    <a:pt x="1779" y="461"/>
                  </a:lnTo>
                  <a:lnTo>
                    <a:pt x="1804" y="461"/>
                  </a:lnTo>
                  <a:lnTo>
                    <a:pt x="1831" y="461"/>
                  </a:lnTo>
                  <a:lnTo>
                    <a:pt x="1842" y="461"/>
                  </a:lnTo>
                  <a:close/>
                  <a:moveTo>
                    <a:pt x="2063" y="380"/>
                  </a:moveTo>
                  <a:lnTo>
                    <a:pt x="2053" y="380"/>
                  </a:lnTo>
                  <a:lnTo>
                    <a:pt x="2032" y="380"/>
                  </a:lnTo>
                  <a:lnTo>
                    <a:pt x="2010" y="380"/>
                  </a:lnTo>
                  <a:lnTo>
                    <a:pt x="2000" y="380"/>
                  </a:lnTo>
                  <a:lnTo>
                    <a:pt x="2000" y="373"/>
                  </a:lnTo>
                  <a:lnTo>
                    <a:pt x="2000" y="365"/>
                  </a:lnTo>
                  <a:lnTo>
                    <a:pt x="2022" y="365"/>
                  </a:lnTo>
                  <a:lnTo>
                    <a:pt x="2071" y="365"/>
                  </a:lnTo>
                  <a:lnTo>
                    <a:pt x="2120" y="365"/>
                  </a:lnTo>
                  <a:lnTo>
                    <a:pt x="2141" y="365"/>
                  </a:lnTo>
                  <a:lnTo>
                    <a:pt x="2141" y="373"/>
                  </a:lnTo>
                  <a:lnTo>
                    <a:pt x="2141" y="380"/>
                  </a:lnTo>
                  <a:lnTo>
                    <a:pt x="2132" y="380"/>
                  </a:lnTo>
                  <a:lnTo>
                    <a:pt x="2110" y="380"/>
                  </a:lnTo>
                  <a:lnTo>
                    <a:pt x="2089" y="380"/>
                  </a:lnTo>
                  <a:lnTo>
                    <a:pt x="2079" y="380"/>
                  </a:lnTo>
                  <a:lnTo>
                    <a:pt x="2079" y="403"/>
                  </a:lnTo>
                  <a:lnTo>
                    <a:pt x="2079" y="454"/>
                  </a:lnTo>
                  <a:lnTo>
                    <a:pt x="2079" y="505"/>
                  </a:lnTo>
                  <a:lnTo>
                    <a:pt x="2079" y="528"/>
                  </a:lnTo>
                  <a:lnTo>
                    <a:pt x="2071" y="528"/>
                  </a:lnTo>
                  <a:lnTo>
                    <a:pt x="2063" y="528"/>
                  </a:lnTo>
                  <a:lnTo>
                    <a:pt x="2063" y="505"/>
                  </a:lnTo>
                  <a:lnTo>
                    <a:pt x="2063" y="454"/>
                  </a:lnTo>
                  <a:lnTo>
                    <a:pt x="2063" y="403"/>
                  </a:lnTo>
                  <a:lnTo>
                    <a:pt x="2063" y="380"/>
                  </a:lnTo>
                  <a:close/>
                  <a:moveTo>
                    <a:pt x="2180" y="365"/>
                  </a:moveTo>
                  <a:lnTo>
                    <a:pt x="2199" y="365"/>
                  </a:lnTo>
                  <a:lnTo>
                    <a:pt x="2242" y="365"/>
                  </a:lnTo>
                  <a:lnTo>
                    <a:pt x="2285" y="365"/>
                  </a:lnTo>
                  <a:lnTo>
                    <a:pt x="2304" y="365"/>
                  </a:lnTo>
                  <a:lnTo>
                    <a:pt x="2304" y="373"/>
                  </a:lnTo>
                  <a:lnTo>
                    <a:pt x="2304" y="380"/>
                  </a:lnTo>
                  <a:lnTo>
                    <a:pt x="2287" y="380"/>
                  </a:lnTo>
                  <a:lnTo>
                    <a:pt x="2250" y="380"/>
                  </a:lnTo>
                  <a:lnTo>
                    <a:pt x="2213" y="380"/>
                  </a:lnTo>
                  <a:lnTo>
                    <a:pt x="2196" y="380"/>
                  </a:lnTo>
                  <a:lnTo>
                    <a:pt x="2196" y="388"/>
                  </a:lnTo>
                  <a:lnTo>
                    <a:pt x="2196" y="409"/>
                  </a:lnTo>
                  <a:lnTo>
                    <a:pt x="2196" y="428"/>
                  </a:lnTo>
                  <a:lnTo>
                    <a:pt x="2196" y="437"/>
                  </a:lnTo>
                  <a:lnTo>
                    <a:pt x="2211" y="437"/>
                  </a:lnTo>
                  <a:lnTo>
                    <a:pt x="2246" y="437"/>
                  </a:lnTo>
                  <a:lnTo>
                    <a:pt x="2280" y="437"/>
                  </a:lnTo>
                  <a:lnTo>
                    <a:pt x="2296" y="437"/>
                  </a:lnTo>
                  <a:lnTo>
                    <a:pt x="2296" y="445"/>
                  </a:lnTo>
                  <a:lnTo>
                    <a:pt x="2296" y="453"/>
                  </a:lnTo>
                  <a:lnTo>
                    <a:pt x="2280" y="453"/>
                  </a:lnTo>
                  <a:lnTo>
                    <a:pt x="2246" y="453"/>
                  </a:lnTo>
                  <a:lnTo>
                    <a:pt x="2211" y="453"/>
                  </a:lnTo>
                  <a:lnTo>
                    <a:pt x="2196" y="453"/>
                  </a:lnTo>
                  <a:lnTo>
                    <a:pt x="2196" y="462"/>
                  </a:lnTo>
                  <a:lnTo>
                    <a:pt x="2196" y="483"/>
                  </a:lnTo>
                  <a:lnTo>
                    <a:pt x="2196" y="503"/>
                  </a:lnTo>
                  <a:lnTo>
                    <a:pt x="2196" y="512"/>
                  </a:lnTo>
                  <a:lnTo>
                    <a:pt x="2213" y="512"/>
                  </a:lnTo>
                  <a:lnTo>
                    <a:pt x="2250" y="512"/>
                  </a:lnTo>
                  <a:lnTo>
                    <a:pt x="2287" y="512"/>
                  </a:lnTo>
                  <a:lnTo>
                    <a:pt x="2304" y="512"/>
                  </a:lnTo>
                  <a:lnTo>
                    <a:pt x="2304" y="520"/>
                  </a:lnTo>
                  <a:lnTo>
                    <a:pt x="2304" y="528"/>
                  </a:lnTo>
                  <a:lnTo>
                    <a:pt x="2285" y="528"/>
                  </a:lnTo>
                  <a:lnTo>
                    <a:pt x="2242" y="528"/>
                  </a:lnTo>
                  <a:lnTo>
                    <a:pt x="2199" y="528"/>
                  </a:lnTo>
                  <a:lnTo>
                    <a:pt x="2180" y="528"/>
                  </a:lnTo>
                  <a:lnTo>
                    <a:pt x="2180" y="502"/>
                  </a:lnTo>
                  <a:lnTo>
                    <a:pt x="2180" y="446"/>
                  </a:lnTo>
                  <a:lnTo>
                    <a:pt x="2180" y="391"/>
                  </a:lnTo>
                  <a:lnTo>
                    <a:pt x="2180" y="365"/>
                  </a:lnTo>
                  <a:close/>
                  <a:moveTo>
                    <a:pt x="2266" y="315"/>
                  </a:moveTo>
                  <a:lnTo>
                    <a:pt x="2275" y="315"/>
                  </a:lnTo>
                  <a:lnTo>
                    <a:pt x="2284" y="315"/>
                  </a:lnTo>
                  <a:lnTo>
                    <a:pt x="2268" y="332"/>
                  </a:lnTo>
                  <a:lnTo>
                    <a:pt x="2252" y="348"/>
                  </a:lnTo>
                  <a:lnTo>
                    <a:pt x="2243" y="348"/>
                  </a:lnTo>
                  <a:lnTo>
                    <a:pt x="2234" y="348"/>
                  </a:lnTo>
                  <a:lnTo>
                    <a:pt x="2219" y="332"/>
                  </a:lnTo>
                  <a:lnTo>
                    <a:pt x="2203" y="315"/>
                  </a:lnTo>
                  <a:lnTo>
                    <a:pt x="2211" y="315"/>
                  </a:lnTo>
                  <a:lnTo>
                    <a:pt x="2220" y="315"/>
                  </a:lnTo>
                  <a:lnTo>
                    <a:pt x="2232" y="327"/>
                  </a:lnTo>
                  <a:lnTo>
                    <a:pt x="2243" y="339"/>
                  </a:lnTo>
                  <a:lnTo>
                    <a:pt x="2255" y="327"/>
                  </a:lnTo>
                  <a:lnTo>
                    <a:pt x="2266" y="315"/>
                  </a:lnTo>
                  <a:close/>
                  <a:moveTo>
                    <a:pt x="2353" y="365"/>
                  </a:moveTo>
                  <a:lnTo>
                    <a:pt x="2360" y="365"/>
                  </a:lnTo>
                  <a:lnTo>
                    <a:pt x="2368" y="365"/>
                  </a:lnTo>
                  <a:lnTo>
                    <a:pt x="2368" y="388"/>
                  </a:lnTo>
                  <a:lnTo>
                    <a:pt x="2368" y="438"/>
                  </a:lnTo>
                  <a:lnTo>
                    <a:pt x="2368" y="489"/>
                  </a:lnTo>
                  <a:lnTo>
                    <a:pt x="2368" y="512"/>
                  </a:lnTo>
                  <a:lnTo>
                    <a:pt x="2384" y="512"/>
                  </a:lnTo>
                  <a:lnTo>
                    <a:pt x="2419" y="512"/>
                  </a:lnTo>
                  <a:lnTo>
                    <a:pt x="2454" y="512"/>
                  </a:lnTo>
                  <a:lnTo>
                    <a:pt x="2471" y="512"/>
                  </a:lnTo>
                  <a:lnTo>
                    <a:pt x="2471" y="520"/>
                  </a:lnTo>
                  <a:lnTo>
                    <a:pt x="2471" y="528"/>
                  </a:lnTo>
                  <a:lnTo>
                    <a:pt x="2452" y="528"/>
                  </a:lnTo>
                  <a:lnTo>
                    <a:pt x="2412" y="528"/>
                  </a:lnTo>
                  <a:lnTo>
                    <a:pt x="2371" y="528"/>
                  </a:lnTo>
                  <a:lnTo>
                    <a:pt x="2353" y="528"/>
                  </a:lnTo>
                  <a:lnTo>
                    <a:pt x="2353" y="502"/>
                  </a:lnTo>
                  <a:lnTo>
                    <a:pt x="2353" y="446"/>
                  </a:lnTo>
                  <a:lnTo>
                    <a:pt x="2353" y="391"/>
                  </a:lnTo>
                  <a:lnTo>
                    <a:pt x="2353" y="365"/>
                  </a:lnTo>
                  <a:close/>
                  <a:moveTo>
                    <a:pt x="2575" y="532"/>
                  </a:moveTo>
                  <a:lnTo>
                    <a:pt x="2565" y="531"/>
                  </a:lnTo>
                  <a:lnTo>
                    <a:pt x="2556" y="530"/>
                  </a:lnTo>
                  <a:lnTo>
                    <a:pt x="2547" y="529"/>
                  </a:lnTo>
                  <a:lnTo>
                    <a:pt x="2539" y="526"/>
                  </a:lnTo>
                  <a:lnTo>
                    <a:pt x="2531" y="523"/>
                  </a:lnTo>
                  <a:lnTo>
                    <a:pt x="2524" y="519"/>
                  </a:lnTo>
                  <a:lnTo>
                    <a:pt x="2518" y="514"/>
                  </a:lnTo>
                  <a:lnTo>
                    <a:pt x="2512" y="509"/>
                  </a:lnTo>
                  <a:lnTo>
                    <a:pt x="2507" y="503"/>
                  </a:lnTo>
                  <a:lnTo>
                    <a:pt x="2502" y="497"/>
                  </a:lnTo>
                  <a:lnTo>
                    <a:pt x="2499" y="490"/>
                  </a:lnTo>
                  <a:lnTo>
                    <a:pt x="2495" y="482"/>
                  </a:lnTo>
                  <a:lnTo>
                    <a:pt x="2493" y="474"/>
                  </a:lnTo>
                  <a:lnTo>
                    <a:pt x="2490" y="466"/>
                  </a:lnTo>
                  <a:lnTo>
                    <a:pt x="2490" y="456"/>
                  </a:lnTo>
                  <a:lnTo>
                    <a:pt x="2489" y="446"/>
                  </a:lnTo>
                  <a:lnTo>
                    <a:pt x="2490" y="437"/>
                  </a:lnTo>
                  <a:lnTo>
                    <a:pt x="2490" y="427"/>
                  </a:lnTo>
                  <a:lnTo>
                    <a:pt x="2493" y="419"/>
                  </a:lnTo>
                  <a:lnTo>
                    <a:pt x="2495" y="410"/>
                  </a:lnTo>
                  <a:lnTo>
                    <a:pt x="2499" y="403"/>
                  </a:lnTo>
                  <a:lnTo>
                    <a:pt x="2502" y="396"/>
                  </a:lnTo>
                  <a:lnTo>
                    <a:pt x="2507" y="390"/>
                  </a:lnTo>
                  <a:lnTo>
                    <a:pt x="2512" y="384"/>
                  </a:lnTo>
                  <a:lnTo>
                    <a:pt x="2518" y="379"/>
                  </a:lnTo>
                  <a:lnTo>
                    <a:pt x="2524" y="374"/>
                  </a:lnTo>
                  <a:lnTo>
                    <a:pt x="2531" y="370"/>
                  </a:lnTo>
                  <a:lnTo>
                    <a:pt x="2539" y="367"/>
                  </a:lnTo>
                  <a:lnTo>
                    <a:pt x="2547" y="364"/>
                  </a:lnTo>
                  <a:lnTo>
                    <a:pt x="2556" y="362"/>
                  </a:lnTo>
                  <a:lnTo>
                    <a:pt x="2565" y="361"/>
                  </a:lnTo>
                  <a:lnTo>
                    <a:pt x="2575" y="361"/>
                  </a:lnTo>
                  <a:lnTo>
                    <a:pt x="2585" y="361"/>
                  </a:lnTo>
                  <a:lnTo>
                    <a:pt x="2594" y="362"/>
                  </a:lnTo>
                  <a:lnTo>
                    <a:pt x="2603" y="364"/>
                  </a:lnTo>
                  <a:lnTo>
                    <a:pt x="2611" y="367"/>
                  </a:lnTo>
                  <a:lnTo>
                    <a:pt x="2618" y="370"/>
                  </a:lnTo>
                  <a:lnTo>
                    <a:pt x="2626" y="374"/>
                  </a:lnTo>
                  <a:lnTo>
                    <a:pt x="2632" y="379"/>
                  </a:lnTo>
                  <a:lnTo>
                    <a:pt x="2638" y="384"/>
                  </a:lnTo>
                  <a:lnTo>
                    <a:pt x="2642" y="390"/>
                  </a:lnTo>
                  <a:lnTo>
                    <a:pt x="2647" y="396"/>
                  </a:lnTo>
                  <a:lnTo>
                    <a:pt x="2651" y="403"/>
                  </a:lnTo>
                  <a:lnTo>
                    <a:pt x="2655" y="410"/>
                  </a:lnTo>
                  <a:lnTo>
                    <a:pt x="2657" y="419"/>
                  </a:lnTo>
                  <a:lnTo>
                    <a:pt x="2658" y="427"/>
                  </a:lnTo>
                  <a:lnTo>
                    <a:pt x="2659" y="437"/>
                  </a:lnTo>
                  <a:lnTo>
                    <a:pt x="2661" y="446"/>
                  </a:lnTo>
                  <a:lnTo>
                    <a:pt x="2659" y="456"/>
                  </a:lnTo>
                  <a:lnTo>
                    <a:pt x="2658" y="466"/>
                  </a:lnTo>
                  <a:lnTo>
                    <a:pt x="2657" y="474"/>
                  </a:lnTo>
                  <a:lnTo>
                    <a:pt x="2655" y="482"/>
                  </a:lnTo>
                  <a:lnTo>
                    <a:pt x="2651" y="490"/>
                  </a:lnTo>
                  <a:lnTo>
                    <a:pt x="2647" y="497"/>
                  </a:lnTo>
                  <a:lnTo>
                    <a:pt x="2642" y="503"/>
                  </a:lnTo>
                  <a:lnTo>
                    <a:pt x="2638" y="509"/>
                  </a:lnTo>
                  <a:lnTo>
                    <a:pt x="2632" y="514"/>
                  </a:lnTo>
                  <a:lnTo>
                    <a:pt x="2626" y="519"/>
                  </a:lnTo>
                  <a:lnTo>
                    <a:pt x="2618" y="523"/>
                  </a:lnTo>
                  <a:lnTo>
                    <a:pt x="2611" y="526"/>
                  </a:lnTo>
                  <a:lnTo>
                    <a:pt x="2603" y="529"/>
                  </a:lnTo>
                  <a:lnTo>
                    <a:pt x="2594" y="530"/>
                  </a:lnTo>
                  <a:lnTo>
                    <a:pt x="2585" y="531"/>
                  </a:lnTo>
                  <a:lnTo>
                    <a:pt x="2575" y="532"/>
                  </a:lnTo>
                  <a:close/>
                  <a:moveTo>
                    <a:pt x="2644" y="446"/>
                  </a:moveTo>
                  <a:lnTo>
                    <a:pt x="2644" y="438"/>
                  </a:lnTo>
                  <a:lnTo>
                    <a:pt x="2642" y="431"/>
                  </a:lnTo>
                  <a:lnTo>
                    <a:pt x="2641" y="423"/>
                  </a:lnTo>
                  <a:lnTo>
                    <a:pt x="2639" y="417"/>
                  </a:lnTo>
                  <a:lnTo>
                    <a:pt x="2636" y="410"/>
                  </a:lnTo>
                  <a:lnTo>
                    <a:pt x="2633" y="405"/>
                  </a:lnTo>
                  <a:lnTo>
                    <a:pt x="2629" y="399"/>
                  </a:lnTo>
                  <a:lnTo>
                    <a:pt x="2626" y="394"/>
                  </a:lnTo>
                  <a:lnTo>
                    <a:pt x="2621" y="391"/>
                  </a:lnTo>
                  <a:lnTo>
                    <a:pt x="2616" y="387"/>
                  </a:lnTo>
                  <a:lnTo>
                    <a:pt x="2610" y="384"/>
                  </a:lnTo>
                  <a:lnTo>
                    <a:pt x="2604" y="381"/>
                  </a:lnTo>
                  <a:lnTo>
                    <a:pt x="2597" y="379"/>
                  </a:lnTo>
                  <a:lnTo>
                    <a:pt x="2591" y="378"/>
                  </a:lnTo>
                  <a:lnTo>
                    <a:pt x="2582" y="376"/>
                  </a:lnTo>
                  <a:lnTo>
                    <a:pt x="2575" y="376"/>
                  </a:lnTo>
                  <a:lnTo>
                    <a:pt x="2566" y="376"/>
                  </a:lnTo>
                  <a:lnTo>
                    <a:pt x="2559" y="378"/>
                  </a:lnTo>
                  <a:lnTo>
                    <a:pt x="2552" y="379"/>
                  </a:lnTo>
                  <a:lnTo>
                    <a:pt x="2546" y="381"/>
                  </a:lnTo>
                  <a:lnTo>
                    <a:pt x="2540" y="384"/>
                  </a:lnTo>
                  <a:lnTo>
                    <a:pt x="2534" y="387"/>
                  </a:lnTo>
                  <a:lnTo>
                    <a:pt x="2529" y="391"/>
                  </a:lnTo>
                  <a:lnTo>
                    <a:pt x="2524" y="394"/>
                  </a:lnTo>
                  <a:lnTo>
                    <a:pt x="2521" y="399"/>
                  </a:lnTo>
                  <a:lnTo>
                    <a:pt x="2516" y="405"/>
                  </a:lnTo>
                  <a:lnTo>
                    <a:pt x="2513" y="410"/>
                  </a:lnTo>
                  <a:lnTo>
                    <a:pt x="2511" y="417"/>
                  </a:lnTo>
                  <a:lnTo>
                    <a:pt x="2508" y="423"/>
                  </a:lnTo>
                  <a:lnTo>
                    <a:pt x="2507" y="431"/>
                  </a:lnTo>
                  <a:lnTo>
                    <a:pt x="2506" y="438"/>
                  </a:lnTo>
                  <a:lnTo>
                    <a:pt x="2506" y="446"/>
                  </a:lnTo>
                  <a:lnTo>
                    <a:pt x="2506" y="455"/>
                  </a:lnTo>
                  <a:lnTo>
                    <a:pt x="2507" y="462"/>
                  </a:lnTo>
                  <a:lnTo>
                    <a:pt x="2508" y="469"/>
                  </a:lnTo>
                  <a:lnTo>
                    <a:pt x="2511" y="475"/>
                  </a:lnTo>
                  <a:lnTo>
                    <a:pt x="2513" y="482"/>
                  </a:lnTo>
                  <a:lnTo>
                    <a:pt x="2516" y="488"/>
                  </a:lnTo>
                  <a:lnTo>
                    <a:pt x="2521" y="492"/>
                  </a:lnTo>
                  <a:lnTo>
                    <a:pt x="2524" y="497"/>
                  </a:lnTo>
                  <a:lnTo>
                    <a:pt x="2529" y="502"/>
                  </a:lnTo>
                  <a:lnTo>
                    <a:pt x="2534" y="506"/>
                  </a:lnTo>
                  <a:lnTo>
                    <a:pt x="2540" y="509"/>
                  </a:lnTo>
                  <a:lnTo>
                    <a:pt x="2546" y="512"/>
                  </a:lnTo>
                  <a:lnTo>
                    <a:pt x="2552" y="513"/>
                  </a:lnTo>
                  <a:lnTo>
                    <a:pt x="2559" y="515"/>
                  </a:lnTo>
                  <a:lnTo>
                    <a:pt x="2566" y="515"/>
                  </a:lnTo>
                  <a:lnTo>
                    <a:pt x="2575" y="517"/>
                  </a:lnTo>
                  <a:lnTo>
                    <a:pt x="2582" y="515"/>
                  </a:lnTo>
                  <a:lnTo>
                    <a:pt x="2591" y="515"/>
                  </a:lnTo>
                  <a:lnTo>
                    <a:pt x="2597" y="513"/>
                  </a:lnTo>
                  <a:lnTo>
                    <a:pt x="2604" y="512"/>
                  </a:lnTo>
                  <a:lnTo>
                    <a:pt x="2610" y="509"/>
                  </a:lnTo>
                  <a:lnTo>
                    <a:pt x="2616" y="506"/>
                  </a:lnTo>
                  <a:lnTo>
                    <a:pt x="2621" y="502"/>
                  </a:lnTo>
                  <a:lnTo>
                    <a:pt x="2626" y="497"/>
                  </a:lnTo>
                  <a:lnTo>
                    <a:pt x="2629" y="492"/>
                  </a:lnTo>
                  <a:lnTo>
                    <a:pt x="2633" y="488"/>
                  </a:lnTo>
                  <a:lnTo>
                    <a:pt x="2636" y="482"/>
                  </a:lnTo>
                  <a:lnTo>
                    <a:pt x="2639" y="475"/>
                  </a:lnTo>
                  <a:lnTo>
                    <a:pt x="2641" y="469"/>
                  </a:lnTo>
                  <a:lnTo>
                    <a:pt x="2642" y="462"/>
                  </a:lnTo>
                  <a:lnTo>
                    <a:pt x="2644" y="455"/>
                  </a:lnTo>
                  <a:lnTo>
                    <a:pt x="2644" y="446"/>
                  </a:lnTo>
                  <a:close/>
                  <a:moveTo>
                    <a:pt x="2686" y="365"/>
                  </a:moveTo>
                  <a:lnTo>
                    <a:pt x="2696" y="365"/>
                  </a:lnTo>
                  <a:lnTo>
                    <a:pt x="2704" y="365"/>
                  </a:lnTo>
                  <a:lnTo>
                    <a:pt x="2714" y="388"/>
                  </a:lnTo>
                  <a:lnTo>
                    <a:pt x="2737" y="439"/>
                  </a:lnTo>
                  <a:lnTo>
                    <a:pt x="2760" y="490"/>
                  </a:lnTo>
                  <a:lnTo>
                    <a:pt x="2769" y="514"/>
                  </a:lnTo>
                  <a:lnTo>
                    <a:pt x="2780" y="490"/>
                  </a:lnTo>
                  <a:lnTo>
                    <a:pt x="2802" y="439"/>
                  </a:lnTo>
                  <a:lnTo>
                    <a:pt x="2825" y="388"/>
                  </a:lnTo>
                  <a:lnTo>
                    <a:pt x="2834" y="365"/>
                  </a:lnTo>
                  <a:lnTo>
                    <a:pt x="2843" y="365"/>
                  </a:lnTo>
                  <a:lnTo>
                    <a:pt x="2853" y="365"/>
                  </a:lnTo>
                  <a:lnTo>
                    <a:pt x="2841" y="391"/>
                  </a:lnTo>
                  <a:lnTo>
                    <a:pt x="2816" y="446"/>
                  </a:lnTo>
                  <a:lnTo>
                    <a:pt x="2791" y="502"/>
                  </a:lnTo>
                  <a:lnTo>
                    <a:pt x="2779" y="528"/>
                  </a:lnTo>
                  <a:lnTo>
                    <a:pt x="2769" y="528"/>
                  </a:lnTo>
                  <a:lnTo>
                    <a:pt x="2758" y="528"/>
                  </a:lnTo>
                  <a:lnTo>
                    <a:pt x="2748" y="502"/>
                  </a:lnTo>
                  <a:lnTo>
                    <a:pt x="2722" y="446"/>
                  </a:lnTo>
                  <a:lnTo>
                    <a:pt x="2698" y="391"/>
                  </a:lnTo>
                  <a:lnTo>
                    <a:pt x="2686" y="365"/>
                  </a:lnTo>
                  <a:close/>
                  <a:moveTo>
                    <a:pt x="2944" y="457"/>
                  </a:moveTo>
                  <a:lnTo>
                    <a:pt x="2934" y="443"/>
                  </a:lnTo>
                  <a:lnTo>
                    <a:pt x="2909" y="411"/>
                  </a:lnTo>
                  <a:lnTo>
                    <a:pt x="2885" y="379"/>
                  </a:lnTo>
                  <a:lnTo>
                    <a:pt x="2874" y="365"/>
                  </a:lnTo>
                  <a:lnTo>
                    <a:pt x="2885" y="365"/>
                  </a:lnTo>
                  <a:lnTo>
                    <a:pt x="2895" y="365"/>
                  </a:lnTo>
                  <a:lnTo>
                    <a:pt x="2905" y="378"/>
                  </a:lnTo>
                  <a:lnTo>
                    <a:pt x="2924" y="404"/>
                  </a:lnTo>
                  <a:lnTo>
                    <a:pt x="2943" y="432"/>
                  </a:lnTo>
                  <a:lnTo>
                    <a:pt x="2953" y="444"/>
                  </a:lnTo>
                  <a:lnTo>
                    <a:pt x="2961" y="432"/>
                  </a:lnTo>
                  <a:lnTo>
                    <a:pt x="2982" y="404"/>
                  </a:lnTo>
                  <a:lnTo>
                    <a:pt x="3001" y="378"/>
                  </a:lnTo>
                  <a:lnTo>
                    <a:pt x="3011" y="365"/>
                  </a:lnTo>
                  <a:lnTo>
                    <a:pt x="3020" y="365"/>
                  </a:lnTo>
                  <a:lnTo>
                    <a:pt x="3030" y="365"/>
                  </a:lnTo>
                  <a:lnTo>
                    <a:pt x="3019" y="379"/>
                  </a:lnTo>
                  <a:lnTo>
                    <a:pt x="2995" y="411"/>
                  </a:lnTo>
                  <a:lnTo>
                    <a:pt x="2971" y="443"/>
                  </a:lnTo>
                  <a:lnTo>
                    <a:pt x="2960" y="457"/>
                  </a:lnTo>
                  <a:lnTo>
                    <a:pt x="2960" y="468"/>
                  </a:lnTo>
                  <a:lnTo>
                    <a:pt x="2960" y="492"/>
                  </a:lnTo>
                  <a:lnTo>
                    <a:pt x="2960" y="517"/>
                  </a:lnTo>
                  <a:lnTo>
                    <a:pt x="2960" y="528"/>
                  </a:lnTo>
                  <a:lnTo>
                    <a:pt x="2953" y="528"/>
                  </a:lnTo>
                  <a:lnTo>
                    <a:pt x="2944" y="528"/>
                  </a:lnTo>
                  <a:lnTo>
                    <a:pt x="2944" y="517"/>
                  </a:lnTo>
                  <a:lnTo>
                    <a:pt x="2944" y="492"/>
                  </a:lnTo>
                  <a:lnTo>
                    <a:pt x="2944" y="468"/>
                  </a:lnTo>
                  <a:lnTo>
                    <a:pt x="2944" y="457"/>
                  </a:lnTo>
                  <a:close/>
                  <a:moveTo>
                    <a:pt x="2967" y="315"/>
                  </a:moveTo>
                  <a:lnTo>
                    <a:pt x="2978" y="315"/>
                  </a:lnTo>
                  <a:lnTo>
                    <a:pt x="2988" y="315"/>
                  </a:lnTo>
                  <a:lnTo>
                    <a:pt x="2975" y="332"/>
                  </a:lnTo>
                  <a:lnTo>
                    <a:pt x="2961" y="348"/>
                  </a:lnTo>
                  <a:lnTo>
                    <a:pt x="2955" y="348"/>
                  </a:lnTo>
                  <a:lnTo>
                    <a:pt x="2948" y="348"/>
                  </a:lnTo>
                  <a:lnTo>
                    <a:pt x="2958" y="332"/>
                  </a:lnTo>
                  <a:lnTo>
                    <a:pt x="2967" y="315"/>
                  </a:lnTo>
                  <a:close/>
                  <a:moveTo>
                    <a:pt x="3147" y="376"/>
                  </a:moveTo>
                  <a:lnTo>
                    <a:pt x="3140" y="376"/>
                  </a:lnTo>
                  <a:lnTo>
                    <a:pt x="3133" y="378"/>
                  </a:lnTo>
                  <a:lnTo>
                    <a:pt x="3125" y="379"/>
                  </a:lnTo>
                  <a:lnTo>
                    <a:pt x="3119" y="381"/>
                  </a:lnTo>
                  <a:lnTo>
                    <a:pt x="3113" y="384"/>
                  </a:lnTo>
                  <a:lnTo>
                    <a:pt x="3107" y="387"/>
                  </a:lnTo>
                  <a:lnTo>
                    <a:pt x="3103" y="391"/>
                  </a:lnTo>
                  <a:lnTo>
                    <a:pt x="3098" y="394"/>
                  </a:lnTo>
                  <a:lnTo>
                    <a:pt x="3093" y="399"/>
                  </a:lnTo>
                  <a:lnTo>
                    <a:pt x="3089" y="405"/>
                  </a:lnTo>
                  <a:lnTo>
                    <a:pt x="3087" y="411"/>
                  </a:lnTo>
                  <a:lnTo>
                    <a:pt x="3083" y="417"/>
                  </a:lnTo>
                  <a:lnTo>
                    <a:pt x="3082" y="423"/>
                  </a:lnTo>
                  <a:lnTo>
                    <a:pt x="3081" y="431"/>
                  </a:lnTo>
                  <a:lnTo>
                    <a:pt x="3080" y="438"/>
                  </a:lnTo>
                  <a:lnTo>
                    <a:pt x="3080" y="446"/>
                  </a:lnTo>
                  <a:lnTo>
                    <a:pt x="3080" y="454"/>
                  </a:lnTo>
                  <a:lnTo>
                    <a:pt x="3081" y="462"/>
                  </a:lnTo>
                  <a:lnTo>
                    <a:pt x="3082" y="468"/>
                  </a:lnTo>
                  <a:lnTo>
                    <a:pt x="3083" y="475"/>
                  </a:lnTo>
                  <a:lnTo>
                    <a:pt x="3087" y="482"/>
                  </a:lnTo>
                  <a:lnTo>
                    <a:pt x="3089" y="488"/>
                  </a:lnTo>
                  <a:lnTo>
                    <a:pt x="3093" y="492"/>
                  </a:lnTo>
                  <a:lnTo>
                    <a:pt x="3097" y="497"/>
                  </a:lnTo>
                  <a:lnTo>
                    <a:pt x="3101" y="502"/>
                  </a:lnTo>
                  <a:lnTo>
                    <a:pt x="3106" y="506"/>
                  </a:lnTo>
                  <a:lnTo>
                    <a:pt x="3112" y="508"/>
                  </a:lnTo>
                  <a:lnTo>
                    <a:pt x="3118" y="511"/>
                  </a:lnTo>
                  <a:lnTo>
                    <a:pt x="3124" y="513"/>
                  </a:lnTo>
                  <a:lnTo>
                    <a:pt x="3130" y="514"/>
                  </a:lnTo>
                  <a:lnTo>
                    <a:pt x="3138" y="515"/>
                  </a:lnTo>
                  <a:lnTo>
                    <a:pt x="3145" y="515"/>
                  </a:lnTo>
                  <a:lnTo>
                    <a:pt x="3157" y="515"/>
                  </a:lnTo>
                  <a:lnTo>
                    <a:pt x="3168" y="513"/>
                  </a:lnTo>
                  <a:lnTo>
                    <a:pt x="3177" y="508"/>
                  </a:lnTo>
                  <a:lnTo>
                    <a:pt x="3186" y="502"/>
                  </a:lnTo>
                  <a:lnTo>
                    <a:pt x="3194" y="496"/>
                  </a:lnTo>
                  <a:lnTo>
                    <a:pt x="3200" y="488"/>
                  </a:lnTo>
                  <a:lnTo>
                    <a:pt x="3205" y="478"/>
                  </a:lnTo>
                  <a:lnTo>
                    <a:pt x="3209" y="467"/>
                  </a:lnTo>
                  <a:lnTo>
                    <a:pt x="3217" y="467"/>
                  </a:lnTo>
                  <a:lnTo>
                    <a:pt x="3226" y="467"/>
                  </a:lnTo>
                  <a:lnTo>
                    <a:pt x="3225" y="474"/>
                  </a:lnTo>
                  <a:lnTo>
                    <a:pt x="3222" y="480"/>
                  </a:lnTo>
                  <a:lnTo>
                    <a:pt x="3220" y="488"/>
                  </a:lnTo>
                  <a:lnTo>
                    <a:pt x="3216" y="494"/>
                  </a:lnTo>
                  <a:lnTo>
                    <a:pt x="3212" y="500"/>
                  </a:lnTo>
                  <a:lnTo>
                    <a:pt x="3209" y="505"/>
                  </a:lnTo>
                  <a:lnTo>
                    <a:pt x="3204" y="509"/>
                  </a:lnTo>
                  <a:lnTo>
                    <a:pt x="3199" y="514"/>
                  </a:lnTo>
                  <a:lnTo>
                    <a:pt x="3193" y="518"/>
                  </a:lnTo>
                  <a:lnTo>
                    <a:pt x="3187" y="521"/>
                  </a:lnTo>
                  <a:lnTo>
                    <a:pt x="3181" y="525"/>
                  </a:lnTo>
                  <a:lnTo>
                    <a:pt x="3175" y="528"/>
                  </a:lnTo>
                  <a:lnTo>
                    <a:pt x="3168" y="530"/>
                  </a:lnTo>
                  <a:lnTo>
                    <a:pt x="3161" y="531"/>
                  </a:lnTo>
                  <a:lnTo>
                    <a:pt x="3153" y="531"/>
                  </a:lnTo>
                  <a:lnTo>
                    <a:pt x="3145" y="532"/>
                  </a:lnTo>
                  <a:lnTo>
                    <a:pt x="3136" y="531"/>
                  </a:lnTo>
                  <a:lnTo>
                    <a:pt x="3127" y="530"/>
                  </a:lnTo>
                  <a:lnTo>
                    <a:pt x="3119" y="529"/>
                  </a:lnTo>
                  <a:lnTo>
                    <a:pt x="3111" y="526"/>
                  </a:lnTo>
                  <a:lnTo>
                    <a:pt x="3104" y="523"/>
                  </a:lnTo>
                  <a:lnTo>
                    <a:pt x="3097" y="519"/>
                  </a:lnTo>
                  <a:lnTo>
                    <a:pt x="3090" y="514"/>
                  </a:lnTo>
                  <a:lnTo>
                    <a:pt x="3086" y="508"/>
                  </a:lnTo>
                  <a:lnTo>
                    <a:pt x="3080" y="503"/>
                  </a:lnTo>
                  <a:lnTo>
                    <a:pt x="3076" y="496"/>
                  </a:lnTo>
                  <a:lnTo>
                    <a:pt x="3071" y="489"/>
                  </a:lnTo>
                  <a:lnTo>
                    <a:pt x="3069" y="482"/>
                  </a:lnTo>
                  <a:lnTo>
                    <a:pt x="3066" y="473"/>
                  </a:lnTo>
                  <a:lnTo>
                    <a:pt x="3064" y="465"/>
                  </a:lnTo>
                  <a:lnTo>
                    <a:pt x="3063" y="456"/>
                  </a:lnTo>
                  <a:lnTo>
                    <a:pt x="3063" y="446"/>
                  </a:lnTo>
                  <a:lnTo>
                    <a:pt x="3063" y="437"/>
                  </a:lnTo>
                  <a:lnTo>
                    <a:pt x="3064" y="427"/>
                  </a:lnTo>
                  <a:lnTo>
                    <a:pt x="3066" y="419"/>
                  </a:lnTo>
                  <a:lnTo>
                    <a:pt x="3069" y="410"/>
                  </a:lnTo>
                  <a:lnTo>
                    <a:pt x="3071" y="403"/>
                  </a:lnTo>
                  <a:lnTo>
                    <a:pt x="3076" y="396"/>
                  </a:lnTo>
                  <a:lnTo>
                    <a:pt x="3080" y="390"/>
                  </a:lnTo>
                  <a:lnTo>
                    <a:pt x="3086" y="384"/>
                  </a:lnTo>
                  <a:lnTo>
                    <a:pt x="3090" y="379"/>
                  </a:lnTo>
                  <a:lnTo>
                    <a:pt x="3098" y="374"/>
                  </a:lnTo>
                  <a:lnTo>
                    <a:pt x="3105" y="370"/>
                  </a:lnTo>
                  <a:lnTo>
                    <a:pt x="3112" y="367"/>
                  </a:lnTo>
                  <a:lnTo>
                    <a:pt x="3121" y="364"/>
                  </a:lnTo>
                  <a:lnTo>
                    <a:pt x="3129" y="362"/>
                  </a:lnTo>
                  <a:lnTo>
                    <a:pt x="3139" y="361"/>
                  </a:lnTo>
                  <a:lnTo>
                    <a:pt x="3148" y="361"/>
                  </a:lnTo>
                  <a:lnTo>
                    <a:pt x="3163" y="362"/>
                  </a:lnTo>
                  <a:lnTo>
                    <a:pt x="3177" y="364"/>
                  </a:lnTo>
                  <a:lnTo>
                    <a:pt x="3189" y="369"/>
                  </a:lnTo>
                  <a:lnTo>
                    <a:pt x="3199" y="376"/>
                  </a:lnTo>
                  <a:lnTo>
                    <a:pt x="3209" y="385"/>
                  </a:lnTo>
                  <a:lnTo>
                    <a:pt x="3215" y="394"/>
                  </a:lnTo>
                  <a:lnTo>
                    <a:pt x="3221" y="405"/>
                  </a:lnTo>
                  <a:lnTo>
                    <a:pt x="3223" y="419"/>
                  </a:lnTo>
                  <a:lnTo>
                    <a:pt x="3215" y="419"/>
                  </a:lnTo>
                  <a:lnTo>
                    <a:pt x="3206" y="419"/>
                  </a:lnTo>
                  <a:lnTo>
                    <a:pt x="3204" y="409"/>
                  </a:lnTo>
                  <a:lnTo>
                    <a:pt x="3199" y="400"/>
                  </a:lnTo>
                  <a:lnTo>
                    <a:pt x="3194" y="393"/>
                  </a:lnTo>
                  <a:lnTo>
                    <a:pt x="3187" y="387"/>
                  </a:lnTo>
                  <a:lnTo>
                    <a:pt x="3179" y="382"/>
                  </a:lnTo>
                  <a:lnTo>
                    <a:pt x="3169" y="379"/>
                  </a:lnTo>
                  <a:lnTo>
                    <a:pt x="3159" y="378"/>
                  </a:lnTo>
                  <a:lnTo>
                    <a:pt x="3147" y="376"/>
                  </a:lnTo>
                  <a:close/>
                  <a:moveTo>
                    <a:pt x="3270" y="365"/>
                  </a:moveTo>
                  <a:lnTo>
                    <a:pt x="3279" y="365"/>
                  </a:lnTo>
                  <a:lnTo>
                    <a:pt x="3287" y="365"/>
                  </a:lnTo>
                  <a:lnTo>
                    <a:pt x="3287" y="375"/>
                  </a:lnTo>
                  <a:lnTo>
                    <a:pt x="3287" y="399"/>
                  </a:lnTo>
                  <a:lnTo>
                    <a:pt x="3287" y="422"/>
                  </a:lnTo>
                  <a:lnTo>
                    <a:pt x="3287" y="433"/>
                  </a:lnTo>
                  <a:lnTo>
                    <a:pt x="3304" y="433"/>
                  </a:lnTo>
                  <a:lnTo>
                    <a:pt x="3340" y="433"/>
                  </a:lnTo>
                  <a:lnTo>
                    <a:pt x="3377" y="433"/>
                  </a:lnTo>
                  <a:lnTo>
                    <a:pt x="3392" y="433"/>
                  </a:lnTo>
                  <a:lnTo>
                    <a:pt x="3392" y="422"/>
                  </a:lnTo>
                  <a:lnTo>
                    <a:pt x="3392" y="399"/>
                  </a:lnTo>
                  <a:lnTo>
                    <a:pt x="3392" y="375"/>
                  </a:lnTo>
                  <a:lnTo>
                    <a:pt x="3392" y="365"/>
                  </a:lnTo>
                  <a:lnTo>
                    <a:pt x="3401" y="365"/>
                  </a:lnTo>
                  <a:lnTo>
                    <a:pt x="3409" y="365"/>
                  </a:lnTo>
                  <a:lnTo>
                    <a:pt x="3409" y="391"/>
                  </a:lnTo>
                  <a:lnTo>
                    <a:pt x="3409" y="446"/>
                  </a:lnTo>
                  <a:lnTo>
                    <a:pt x="3409" y="502"/>
                  </a:lnTo>
                  <a:lnTo>
                    <a:pt x="3409" y="528"/>
                  </a:lnTo>
                  <a:lnTo>
                    <a:pt x="3401" y="528"/>
                  </a:lnTo>
                  <a:lnTo>
                    <a:pt x="3392" y="528"/>
                  </a:lnTo>
                  <a:lnTo>
                    <a:pt x="3392" y="515"/>
                  </a:lnTo>
                  <a:lnTo>
                    <a:pt x="3392" y="488"/>
                  </a:lnTo>
                  <a:lnTo>
                    <a:pt x="3392" y="461"/>
                  </a:lnTo>
                  <a:lnTo>
                    <a:pt x="3392" y="449"/>
                  </a:lnTo>
                  <a:lnTo>
                    <a:pt x="3377" y="449"/>
                  </a:lnTo>
                  <a:lnTo>
                    <a:pt x="3340" y="449"/>
                  </a:lnTo>
                  <a:lnTo>
                    <a:pt x="3304" y="449"/>
                  </a:lnTo>
                  <a:lnTo>
                    <a:pt x="3287" y="449"/>
                  </a:lnTo>
                  <a:lnTo>
                    <a:pt x="3287" y="461"/>
                  </a:lnTo>
                  <a:lnTo>
                    <a:pt x="3287" y="488"/>
                  </a:lnTo>
                  <a:lnTo>
                    <a:pt x="3287" y="515"/>
                  </a:lnTo>
                  <a:lnTo>
                    <a:pt x="3287" y="528"/>
                  </a:lnTo>
                  <a:lnTo>
                    <a:pt x="3279" y="528"/>
                  </a:lnTo>
                  <a:lnTo>
                    <a:pt x="3270" y="528"/>
                  </a:lnTo>
                  <a:lnTo>
                    <a:pt x="3270" y="502"/>
                  </a:lnTo>
                  <a:lnTo>
                    <a:pt x="3270" y="446"/>
                  </a:lnTo>
                  <a:lnTo>
                    <a:pt x="3270" y="391"/>
                  </a:lnTo>
                  <a:lnTo>
                    <a:pt x="3270" y="365"/>
                  </a:lnTo>
                  <a:close/>
                  <a:moveTo>
                    <a:pt x="3543" y="532"/>
                  </a:moveTo>
                  <a:lnTo>
                    <a:pt x="3534" y="531"/>
                  </a:lnTo>
                  <a:lnTo>
                    <a:pt x="3524" y="530"/>
                  </a:lnTo>
                  <a:lnTo>
                    <a:pt x="3516" y="529"/>
                  </a:lnTo>
                  <a:lnTo>
                    <a:pt x="3507" y="526"/>
                  </a:lnTo>
                  <a:lnTo>
                    <a:pt x="3500" y="523"/>
                  </a:lnTo>
                  <a:lnTo>
                    <a:pt x="3493" y="519"/>
                  </a:lnTo>
                  <a:lnTo>
                    <a:pt x="3487" y="514"/>
                  </a:lnTo>
                  <a:lnTo>
                    <a:pt x="3481" y="509"/>
                  </a:lnTo>
                  <a:lnTo>
                    <a:pt x="3476" y="503"/>
                  </a:lnTo>
                  <a:lnTo>
                    <a:pt x="3471" y="497"/>
                  </a:lnTo>
                  <a:lnTo>
                    <a:pt x="3467" y="490"/>
                  </a:lnTo>
                  <a:lnTo>
                    <a:pt x="3464" y="482"/>
                  </a:lnTo>
                  <a:lnTo>
                    <a:pt x="3461" y="474"/>
                  </a:lnTo>
                  <a:lnTo>
                    <a:pt x="3459" y="466"/>
                  </a:lnTo>
                  <a:lnTo>
                    <a:pt x="3458" y="456"/>
                  </a:lnTo>
                  <a:lnTo>
                    <a:pt x="3458" y="446"/>
                  </a:lnTo>
                  <a:lnTo>
                    <a:pt x="3458" y="437"/>
                  </a:lnTo>
                  <a:lnTo>
                    <a:pt x="3459" y="427"/>
                  </a:lnTo>
                  <a:lnTo>
                    <a:pt x="3461" y="419"/>
                  </a:lnTo>
                  <a:lnTo>
                    <a:pt x="3464" y="410"/>
                  </a:lnTo>
                  <a:lnTo>
                    <a:pt x="3467" y="403"/>
                  </a:lnTo>
                  <a:lnTo>
                    <a:pt x="3471" y="396"/>
                  </a:lnTo>
                  <a:lnTo>
                    <a:pt x="3476" y="390"/>
                  </a:lnTo>
                  <a:lnTo>
                    <a:pt x="3481" y="384"/>
                  </a:lnTo>
                  <a:lnTo>
                    <a:pt x="3487" y="379"/>
                  </a:lnTo>
                  <a:lnTo>
                    <a:pt x="3493" y="374"/>
                  </a:lnTo>
                  <a:lnTo>
                    <a:pt x="3500" y="370"/>
                  </a:lnTo>
                  <a:lnTo>
                    <a:pt x="3507" y="367"/>
                  </a:lnTo>
                  <a:lnTo>
                    <a:pt x="3516" y="364"/>
                  </a:lnTo>
                  <a:lnTo>
                    <a:pt x="3524" y="362"/>
                  </a:lnTo>
                  <a:lnTo>
                    <a:pt x="3534" y="361"/>
                  </a:lnTo>
                  <a:lnTo>
                    <a:pt x="3543" y="361"/>
                  </a:lnTo>
                  <a:lnTo>
                    <a:pt x="3553" y="361"/>
                  </a:lnTo>
                  <a:lnTo>
                    <a:pt x="3561" y="362"/>
                  </a:lnTo>
                  <a:lnTo>
                    <a:pt x="3571" y="364"/>
                  </a:lnTo>
                  <a:lnTo>
                    <a:pt x="3578" y="367"/>
                  </a:lnTo>
                  <a:lnTo>
                    <a:pt x="3587" y="370"/>
                  </a:lnTo>
                  <a:lnTo>
                    <a:pt x="3594" y="374"/>
                  </a:lnTo>
                  <a:lnTo>
                    <a:pt x="3600" y="379"/>
                  </a:lnTo>
                  <a:lnTo>
                    <a:pt x="3606" y="384"/>
                  </a:lnTo>
                  <a:lnTo>
                    <a:pt x="3611" y="390"/>
                  </a:lnTo>
                  <a:lnTo>
                    <a:pt x="3616" y="396"/>
                  </a:lnTo>
                  <a:lnTo>
                    <a:pt x="3619" y="403"/>
                  </a:lnTo>
                  <a:lnTo>
                    <a:pt x="3623" y="410"/>
                  </a:lnTo>
                  <a:lnTo>
                    <a:pt x="3625" y="419"/>
                  </a:lnTo>
                  <a:lnTo>
                    <a:pt x="3627" y="427"/>
                  </a:lnTo>
                  <a:lnTo>
                    <a:pt x="3628" y="437"/>
                  </a:lnTo>
                  <a:lnTo>
                    <a:pt x="3629" y="446"/>
                  </a:lnTo>
                  <a:lnTo>
                    <a:pt x="3628" y="456"/>
                  </a:lnTo>
                  <a:lnTo>
                    <a:pt x="3627" y="466"/>
                  </a:lnTo>
                  <a:lnTo>
                    <a:pt x="3625" y="474"/>
                  </a:lnTo>
                  <a:lnTo>
                    <a:pt x="3623" y="482"/>
                  </a:lnTo>
                  <a:lnTo>
                    <a:pt x="3619" y="490"/>
                  </a:lnTo>
                  <a:lnTo>
                    <a:pt x="3616" y="497"/>
                  </a:lnTo>
                  <a:lnTo>
                    <a:pt x="3611" y="503"/>
                  </a:lnTo>
                  <a:lnTo>
                    <a:pt x="3606" y="509"/>
                  </a:lnTo>
                  <a:lnTo>
                    <a:pt x="3600" y="514"/>
                  </a:lnTo>
                  <a:lnTo>
                    <a:pt x="3594" y="519"/>
                  </a:lnTo>
                  <a:lnTo>
                    <a:pt x="3587" y="523"/>
                  </a:lnTo>
                  <a:lnTo>
                    <a:pt x="3578" y="526"/>
                  </a:lnTo>
                  <a:lnTo>
                    <a:pt x="3571" y="529"/>
                  </a:lnTo>
                  <a:lnTo>
                    <a:pt x="3561" y="530"/>
                  </a:lnTo>
                  <a:lnTo>
                    <a:pt x="3553" y="531"/>
                  </a:lnTo>
                  <a:lnTo>
                    <a:pt x="3543" y="532"/>
                  </a:lnTo>
                  <a:close/>
                  <a:moveTo>
                    <a:pt x="3612" y="446"/>
                  </a:moveTo>
                  <a:lnTo>
                    <a:pt x="3612" y="438"/>
                  </a:lnTo>
                  <a:lnTo>
                    <a:pt x="3611" y="431"/>
                  </a:lnTo>
                  <a:lnTo>
                    <a:pt x="3610" y="423"/>
                  </a:lnTo>
                  <a:lnTo>
                    <a:pt x="3607" y="417"/>
                  </a:lnTo>
                  <a:lnTo>
                    <a:pt x="3605" y="410"/>
                  </a:lnTo>
                  <a:lnTo>
                    <a:pt x="3601" y="405"/>
                  </a:lnTo>
                  <a:lnTo>
                    <a:pt x="3598" y="399"/>
                  </a:lnTo>
                  <a:lnTo>
                    <a:pt x="3594" y="394"/>
                  </a:lnTo>
                  <a:lnTo>
                    <a:pt x="3589" y="391"/>
                  </a:lnTo>
                  <a:lnTo>
                    <a:pt x="3583" y="387"/>
                  </a:lnTo>
                  <a:lnTo>
                    <a:pt x="3578" y="384"/>
                  </a:lnTo>
                  <a:lnTo>
                    <a:pt x="3572" y="381"/>
                  </a:lnTo>
                  <a:lnTo>
                    <a:pt x="3565" y="379"/>
                  </a:lnTo>
                  <a:lnTo>
                    <a:pt x="3558" y="378"/>
                  </a:lnTo>
                  <a:lnTo>
                    <a:pt x="3551" y="376"/>
                  </a:lnTo>
                  <a:lnTo>
                    <a:pt x="3543" y="376"/>
                  </a:lnTo>
                  <a:lnTo>
                    <a:pt x="3535" y="376"/>
                  </a:lnTo>
                  <a:lnTo>
                    <a:pt x="3528" y="378"/>
                  </a:lnTo>
                  <a:lnTo>
                    <a:pt x="3520" y="379"/>
                  </a:lnTo>
                  <a:lnTo>
                    <a:pt x="3514" y="381"/>
                  </a:lnTo>
                  <a:lnTo>
                    <a:pt x="3508" y="384"/>
                  </a:lnTo>
                  <a:lnTo>
                    <a:pt x="3502" y="387"/>
                  </a:lnTo>
                  <a:lnTo>
                    <a:pt x="3497" y="391"/>
                  </a:lnTo>
                  <a:lnTo>
                    <a:pt x="3493" y="394"/>
                  </a:lnTo>
                  <a:lnTo>
                    <a:pt x="3488" y="399"/>
                  </a:lnTo>
                  <a:lnTo>
                    <a:pt x="3484" y="405"/>
                  </a:lnTo>
                  <a:lnTo>
                    <a:pt x="3482" y="410"/>
                  </a:lnTo>
                  <a:lnTo>
                    <a:pt x="3479" y="417"/>
                  </a:lnTo>
                  <a:lnTo>
                    <a:pt x="3477" y="423"/>
                  </a:lnTo>
                  <a:lnTo>
                    <a:pt x="3476" y="431"/>
                  </a:lnTo>
                  <a:lnTo>
                    <a:pt x="3474" y="438"/>
                  </a:lnTo>
                  <a:lnTo>
                    <a:pt x="3474" y="446"/>
                  </a:lnTo>
                  <a:lnTo>
                    <a:pt x="3474" y="455"/>
                  </a:lnTo>
                  <a:lnTo>
                    <a:pt x="3476" y="462"/>
                  </a:lnTo>
                  <a:lnTo>
                    <a:pt x="3477" y="469"/>
                  </a:lnTo>
                  <a:lnTo>
                    <a:pt x="3479" y="475"/>
                  </a:lnTo>
                  <a:lnTo>
                    <a:pt x="3482" y="482"/>
                  </a:lnTo>
                  <a:lnTo>
                    <a:pt x="3484" y="488"/>
                  </a:lnTo>
                  <a:lnTo>
                    <a:pt x="3488" y="492"/>
                  </a:lnTo>
                  <a:lnTo>
                    <a:pt x="3493" y="497"/>
                  </a:lnTo>
                  <a:lnTo>
                    <a:pt x="3497" y="502"/>
                  </a:lnTo>
                  <a:lnTo>
                    <a:pt x="3502" y="506"/>
                  </a:lnTo>
                  <a:lnTo>
                    <a:pt x="3508" y="509"/>
                  </a:lnTo>
                  <a:lnTo>
                    <a:pt x="3514" y="512"/>
                  </a:lnTo>
                  <a:lnTo>
                    <a:pt x="3520" y="513"/>
                  </a:lnTo>
                  <a:lnTo>
                    <a:pt x="3528" y="515"/>
                  </a:lnTo>
                  <a:lnTo>
                    <a:pt x="3535" y="515"/>
                  </a:lnTo>
                  <a:lnTo>
                    <a:pt x="3543" y="517"/>
                  </a:lnTo>
                  <a:lnTo>
                    <a:pt x="3551" y="515"/>
                  </a:lnTo>
                  <a:lnTo>
                    <a:pt x="3558" y="515"/>
                  </a:lnTo>
                  <a:lnTo>
                    <a:pt x="3565" y="513"/>
                  </a:lnTo>
                  <a:lnTo>
                    <a:pt x="3572" y="512"/>
                  </a:lnTo>
                  <a:lnTo>
                    <a:pt x="3578" y="509"/>
                  </a:lnTo>
                  <a:lnTo>
                    <a:pt x="3583" y="506"/>
                  </a:lnTo>
                  <a:lnTo>
                    <a:pt x="3589" y="502"/>
                  </a:lnTo>
                  <a:lnTo>
                    <a:pt x="3594" y="497"/>
                  </a:lnTo>
                  <a:lnTo>
                    <a:pt x="3598" y="492"/>
                  </a:lnTo>
                  <a:lnTo>
                    <a:pt x="3601" y="488"/>
                  </a:lnTo>
                  <a:lnTo>
                    <a:pt x="3605" y="482"/>
                  </a:lnTo>
                  <a:lnTo>
                    <a:pt x="3607" y="475"/>
                  </a:lnTo>
                  <a:lnTo>
                    <a:pt x="3610" y="469"/>
                  </a:lnTo>
                  <a:lnTo>
                    <a:pt x="3611" y="462"/>
                  </a:lnTo>
                  <a:lnTo>
                    <a:pt x="3612" y="455"/>
                  </a:lnTo>
                  <a:lnTo>
                    <a:pt x="3612" y="446"/>
                  </a:lnTo>
                  <a:close/>
                  <a:moveTo>
                    <a:pt x="3654" y="365"/>
                  </a:moveTo>
                  <a:lnTo>
                    <a:pt x="3664" y="365"/>
                  </a:lnTo>
                  <a:lnTo>
                    <a:pt x="3672" y="365"/>
                  </a:lnTo>
                  <a:lnTo>
                    <a:pt x="3682" y="388"/>
                  </a:lnTo>
                  <a:lnTo>
                    <a:pt x="3705" y="439"/>
                  </a:lnTo>
                  <a:lnTo>
                    <a:pt x="3728" y="490"/>
                  </a:lnTo>
                  <a:lnTo>
                    <a:pt x="3738" y="514"/>
                  </a:lnTo>
                  <a:lnTo>
                    <a:pt x="3747" y="490"/>
                  </a:lnTo>
                  <a:lnTo>
                    <a:pt x="3770" y="439"/>
                  </a:lnTo>
                  <a:lnTo>
                    <a:pt x="3793" y="388"/>
                  </a:lnTo>
                  <a:lnTo>
                    <a:pt x="3803" y="365"/>
                  </a:lnTo>
                  <a:lnTo>
                    <a:pt x="3811" y="365"/>
                  </a:lnTo>
                  <a:lnTo>
                    <a:pt x="3821" y="365"/>
                  </a:lnTo>
                  <a:lnTo>
                    <a:pt x="3809" y="391"/>
                  </a:lnTo>
                  <a:lnTo>
                    <a:pt x="3785" y="446"/>
                  </a:lnTo>
                  <a:lnTo>
                    <a:pt x="3759" y="502"/>
                  </a:lnTo>
                  <a:lnTo>
                    <a:pt x="3747" y="528"/>
                  </a:lnTo>
                  <a:lnTo>
                    <a:pt x="3738" y="528"/>
                  </a:lnTo>
                  <a:lnTo>
                    <a:pt x="3727" y="528"/>
                  </a:lnTo>
                  <a:lnTo>
                    <a:pt x="3716" y="502"/>
                  </a:lnTo>
                  <a:lnTo>
                    <a:pt x="3691" y="446"/>
                  </a:lnTo>
                  <a:lnTo>
                    <a:pt x="3666" y="391"/>
                  </a:lnTo>
                  <a:lnTo>
                    <a:pt x="3654" y="365"/>
                  </a:lnTo>
                  <a:close/>
                  <a:moveTo>
                    <a:pt x="3913" y="457"/>
                  </a:moveTo>
                  <a:lnTo>
                    <a:pt x="3902" y="443"/>
                  </a:lnTo>
                  <a:lnTo>
                    <a:pt x="3878" y="411"/>
                  </a:lnTo>
                  <a:lnTo>
                    <a:pt x="3854" y="379"/>
                  </a:lnTo>
                  <a:lnTo>
                    <a:pt x="3843" y="365"/>
                  </a:lnTo>
                  <a:lnTo>
                    <a:pt x="3852" y="365"/>
                  </a:lnTo>
                  <a:lnTo>
                    <a:pt x="3863" y="365"/>
                  </a:lnTo>
                  <a:lnTo>
                    <a:pt x="3872" y="378"/>
                  </a:lnTo>
                  <a:lnTo>
                    <a:pt x="3892" y="404"/>
                  </a:lnTo>
                  <a:lnTo>
                    <a:pt x="3912" y="432"/>
                  </a:lnTo>
                  <a:lnTo>
                    <a:pt x="3920" y="444"/>
                  </a:lnTo>
                  <a:lnTo>
                    <a:pt x="3930" y="432"/>
                  </a:lnTo>
                  <a:lnTo>
                    <a:pt x="3950" y="404"/>
                  </a:lnTo>
                  <a:lnTo>
                    <a:pt x="3970" y="378"/>
                  </a:lnTo>
                  <a:lnTo>
                    <a:pt x="3979" y="365"/>
                  </a:lnTo>
                  <a:lnTo>
                    <a:pt x="3989" y="365"/>
                  </a:lnTo>
                  <a:lnTo>
                    <a:pt x="3999" y="365"/>
                  </a:lnTo>
                  <a:lnTo>
                    <a:pt x="3988" y="379"/>
                  </a:lnTo>
                  <a:lnTo>
                    <a:pt x="3964" y="411"/>
                  </a:lnTo>
                  <a:lnTo>
                    <a:pt x="3939" y="443"/>
                  </a:lnTo>
                  <a:lnTo>
                    <a:pt x="3928" y="457"/>
                  </a:lnTo>
                  <a:lnTo>
                    <a:pt x="3928" y="468"/>
                  </a:lnTo>
                  <a:lnTo>
                    <a:pt x="3928" y="492"/>
                  </a:lnTo>
                  <a:lnTo>
                    <a:pt x="3928" y="517"/>
                  </a:lnTo>
                  <a:lnTo>
                    <a:pt x="3928" y="528"/>
                  </a:lnTo>
                  <a:lnTo>
                    <a:pt x="3921" y="528"/>
                  </a:lnTo>
                  <a:lnTo>
                    <a:pt x="3913" y="528"/>
                  </a:lnTo>
                  <a:lnTo>
                    <a:pt x="3913" y="517"/>
                  </a:lnTo>
                  <a:lnTo>
                    <a:pt x="3913" y="492"/>
                  </a:lnTo>
                  <a:lnTo>
                    <a:pt x="3913" y="468"/>
                  </a:lnTo>
                  <a:lnTo>
                    <a:pt x="3913" y="457"/>
                  </a:lnTo>
                  <a:close/>
                </a:path>
              </a:pathLst>
            </a:custGeom>
            <a:solidFill>
              <a:srgbClr val="7270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41" name="Freeform 50"/>
            <p:cNvSpPr>
              <a:spLocks/>
            </p:cNvSpPr>
            <p:nvPr/>
          </p:nvSpPr>
          <p:spPr bwMode="auto">
            <a:xfrm>
              <a:off x="7553" y="167"/>
              <a:ext cx="764" cy="638"/>
            </a:xfrm>
            <a:custGeom>
              <a:avLst/>
              <a:gdLst>
                <a:gd name="T0" fmla="*/ 8 w 1529"/>
                <a:gd name="T1" fmla="*/ 9 h 1275"/>
                <a:gd name="T2" fmla="*/ 13 w 1529"/>
                <a:gd name="T3" fmla="*/ 9 h 1275"/>
                <a:gd name="T4" fmla="*/ 13 w 1529"/>
                <a:gd name="T5" fmla="*/ 7 h 1275"/>
                <a:gd name="T6" fmla="*/ 6 w 1529"/>
                <a:gd name="T7" fmla="*/ 7 h 1275"/>
                <a:gd name="T8" fmla="*/ 6 w 1529"/>
                <a:gd name="T9" fmla="*/ 14 h 1275"/>
                <a:gd name="T10" fmla="*/ 17 w 1529"/>
                <a:gd name="T11" fmla="*/ 14 h 1275"/>
                <a:gd name="T12" fmla="*/ 17 w 1529"/>
                <a:gd name="T13" fmla="*/ 3 h 1275"/>
                <a:gd name="T14" fmla="*/ 2 w 1529"/>
                <a:gd name="T15" fmla="*/ 3 h 1275"/>
                <a:gd name="T16" fmla="*/ 2 w 1529"/>
                <a:gd name="T17" fmla="*/ 18 h 1275"/>
                <a:gd name="T18" fmla="*/ 21 w 1529"/>
                <a:gd name="T19" fmla="*/ 18 h 1275"/>
                <a:gd name="T20" fmla="*/ 21 w 1529"/>
                <a:gd name="T21" fmla="*/ 1 h 1275"/>
                <a:gd name="T22" fmla="*/ 23 w 1529"/>
                <a:gd name="T23" fmla="*/ 1 h 1275"/>
                <a:gd name="T24" fmla="*/ 23 w 1529"/>
                <a:gd name="T25" fmla="*/ 20 h 1275"/>
                <a:gd name="T26" fmla="*/ 0 w 1529"/>
                <a:gd name="T27" fmla="*/ 20 h 1275"/>
                <a:gd name="T28" fmla="*/ 0 w 1529"/>
                <a:gd name="T29" fmla="*/ 20 h 1275"/>
                <a:gd name="T30" fmla="*/ 0 w 1529"/>
                <a:gd name="T31" fmla="*/ 0 h 1275"/>
                <a:gd name="T32" fmla="*/ 19 w 1529"/>
                <a:gd name="T33" fmla="*/ 0 h 1275"/>
                <a:gd name="T34" fmla="*/ 19 w 1529"/>
                <a:gd name="T35" fmla="*/ 1 h 1275"/>
                <a:gd name="T36" fmla="*/ 19 w 1529"/>
                <a:gd name="T37" fmla="*/ 2 h 1275"/>
                <a:gd name="T38" fmla="*/ 19 w 1529"/>
                <a:gd name="T39" fmla="*/ 3 h 1275"/>
                <a:gd name="T40" fmla="*/ 19 w 1529"/>
                <a:gd name="T41" fmla="*/ 4 h 1275"/>
                <a:gd name="T42" fmla="*/ 19 w 1529"/>
                <a:gd name="T43" fmla="*/ 5 h 1275"/>
                <a:gd name="T44" fmla="*/ 19 w 1529"/>
                <a:gd name="T45" fmla="*/ 6 h 1275"/>
                <a:gd name="T46" fmla="*/ 19 w 1529"/>
                <a:gd name="T47" fmla="*/ 7 h 1275"/>
                <a:gd name="T48" fmla="*/ 19 w 1529"/>
                <a:gd name="T49" fmla="*/ 8 h 1275"/>
                <a:gd name="T50" fmla="*/ 19 w 1529"/>
                <a:gd name="T51" fmla="*/ 9 h 1275"/>
                <a:gd name="T52" fmla="*/ 19 w 1529"/>
                <a:gd name="T53" fmla="*/ 10 h 1275"/>
                <a:gd name="T54" fmla="*/ 19 w 1529"/>
                <a:gd name="T55" fmla="*/ 11 h 1275"/>
                <a:gd name="T56" fmla="*/ 19 w 1529"/>
                <a:gd name="T57" fmla="*/ 12 h 1275"/>
                <a:gd name="T58" fmla="*/ 19 w 1529"/>
                <a:gd name="T59" fmla="*/ 13 h 1275"/>
                <a:gd name="T60" fmla="*/ 19 w 1529"/>
                <a:gd name="T61" fmla="*/ 14 h 1275"/>
                <a:gd name="T62" fmla="*/ 19 w 1529"/>
                <a:gd name="T63" fmla="*/ 15 h 1275"/>
                <a:gd name="T64" fmla="*/ 19 w 1529"/>
                <a:gd name="T65" fmla="*/ 16 h 1275"/>
                <a:gd name="T66" fmla="*/ 18 w 1529"/>
                <a:gd name="T67" fmla="*/ 16 h 1275"/>
                <a:gd name="T68" fmla="*/ 17 w 1529"/>
                <a:gd name="T69" fmla="*/ 16 h 1275"/>
                <a:gd name="T70" fmla="*/ 16 w 1529"/>
                <a:gd name="T71" fmla="*/ 16 h 1275"/>
                <a:gd name="T72" fmla="*/ 16 w 1529"/>
                <a:gd name="T73" fmla="*/ 16 h 1275"/>
                <a:gd name="T74" fmla="*/ 15 w 1529"/>
                <a:gd name="T75" fmla="*/ 16 h 1275"/>
                <a:gd name="T76" fmla="*/ 14 w 1529"/>
                <a:gd name="T77" fmla="*/ 16 h 1275"/>
                <a:gd name="T78" fmla="*/ 13 w 1529"/>
                <a:gd name="T79" fmla="*/ 16 h 1275"/>
                <a:gd name="T80" fmla="*/ 12 w 1529"/>
                <a:gd name="T81" fmla="*/ 16 h 1275"/>
                <a:gd name="T82" fmla="*/ 11 w 1529"/>
                <a:gd name="T83" fmla="*/ 16 h 1275"/>
                <a:gd name="T84" fmla="*/ 10 w 1529"/>
                <a:gd name="T85" fmla="*/ 16 h 1275"/>
                <a:gd name="T86" fmla="*/ 9 w 1529"/>
                <a:gd name="T87" fmla="*/ 16 h 1275"/>
                <a:gd name="T88" fmla="*/ 8 w 1529"/>
                <a:gd name="T89" fmla="*/ 16 h 1275"/>
                <a:gd name="T90" fmla="*/ 7 w 1529"/>
                <a:gd name="T91" fmla="*/ 16 h 1275"/>
                <a:gd name="T92" fmla="*/ 6 w 1529"/>
                <a:gd name="T93" fmla="*/ 16 h 1275"/>
                <a:gd name="T94" fmla="*/ 5 w 1529"/>
                <a:gd name="T95" fmla="*/ 16 h 1275"/>
                <a:gd name="T96" fmla="*/ 4 w 1529"/>
                <a:gd name="T97" fmla="*/ 16 h 1275"/>
                <a:gd name="T98" fmla="*/ 4 w 1529"/>
                <a:gd name="T99" fmla="*/ 15 h 1275"/>
                <a:gd name="T100" fmla="*/ 4 w 1529"/>
                <a:gd name="T101" fmla="*/ 13 h 1275"/>
                <a:gd name="T102" fmla="*/ 4 w 1529"/>
                <a:gd name="T103" fmla="*/ 12 h 1275"/>
                <a:gd name="T104" fmla="*/ 4 w 1529"/>
                <a:gd name="T105" fmla="*/ 10 h 1275"/>
                <a:gd name="T106" fmla="*/ 4 w 1529"/>
                <a:gd name="T107" fmla="*/ 9 h 1275"/>
                <a:gd name="T108" fmla="*/ 4 w 1529"/>
                <a:gd name="T109" fmla="*/ 8 h 1275"/>
                <a:gd name="T110" fmla="*/ 4 w 1529"/>
                <a:gd name="T111" fmla="*/ 6 h 1275"/>
                <a:gd name="T112" fmla="*/ 4 w 1529"/>
                <a:gd name="T113" fmla="*/ 5 h 1275"/>
                <a:gd name="T114" fmla="*/ 15 w 1529"/>
                <a:gd name="T115" fmla="*/ 5 h 1275"/>
                <a:gd name="T116" fmla="*/ 15 w 1529"/>
                <a:gd name="T117" fmla="*/ 12 h 1275"/>
                <a:gd name="T118" fmla="*/ 8 w 1529"/>
                <a:gd name="T119" fmla="*/ 12 h 1275"/>
                <a:gd name="T120" fmla="*/ 8 w 1529"/>
                <a:gd name="T121" fmla="*/ 9 h 1275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529"/>
                <a:gd name="T184" fmla="*/ 0 h 1275"/>
                <a:gd name="T185" fmla="*/ 1529 w 1529"/>
                <a:gd name="T186" fmla="*/ 1275 h 1275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529" h="1275">
                  <a:moveTo>
                    <a:pt x="562" y="564"/>
                  </a:moveTo>
                  <a:lnTo>
                    <a:pt x="849" y="564"/>
                  </a:lnTo>
                  <a:lnTo>
                    <a:pt x="849" y="417"/>
                  </a:lnTo>
                  <a:lnTo>
                    <a:pt x="423" y="417"/>
                  </a:lnTo>
                  <a:lnTo>
                    <a:pt x="423" y="854"/>
                  </a:lnTo>
                  <a:lnTo>
                    <a:pt x="1133" y="854"/>
                  </a:lnTo>
                  <a:lnTo>
                    <a:pt x="1133" y="138"/>
                  </a:lnTo>
                  <a:lnTo>
                    <a:pt x="139" y="138"/>
                  </a:lnTo>
                  <a:lnTo>
                    <a:pt x="139" y="1138"/>
                  </a:lnTo>
                  <a:lnTo>
                    <a:pt x="1389" y="1138"/>
                  </a:lnTo>
                  <a:lnTo>
                    <a:pt x="1389" y="1"/>
                  </a:lnTo>
                  <a:lnTo>
                    <a:pt x="1529" y="1"/>
                  </a:lnTo>
                  <a:lnTo>
                    <a:pt x="1529" y="1275"/>
                  </a:lnTo>
                  <a:lnTo>
                    <a:pt x="1" y="1275"/>
                  </a:lnTo>
                  <a:lnTo>
                    <a:pt x="0" y="1275"/>
                  </a:lnTo>
                  <a:lnTo>
                    <a:pt x="0" y="0"/>
                  </a:lnTo>
                  <a:lnTo>
                    <a:pt x="1272" y="0"/>
                  </a:lnTo>
                  <a:lnTo>
                    <a:pt x="1272" y="63"/>
                  </a:lnTo>
                  <a:lnTo>
                    <a:pt x="1272" y="125"/>
                  </a:lnTo>
                  <a:lnTo>
                    <a:pt x="1272" y="188"/>
                  </a:lnTo>
                  <a:lnTo>
                    <a:pt x="1272" y="249"/>
                  </a:lnTo>
                  <a:lnTo>
                    <a:pt x="1272" y="312"/>
                  </a:lnTo>
                  <a:lnTo>
                    <a:pt x="1272" y="374"/>
                  </a:lnTo>
                  <a:lnTo>
                    <a:pt x="1272" y="437"/>
                  </a:lnTo>
                  <a:lnTo>
                    <a:pt x="1272" y="498"/>
                  </a:lnTo>
                  <a:lnTo>
                    <a:pt x="1272" y="560"/>
                  </a:lnTo>
                  <a:lnTo>
                    <a:pt x="1272" y="623"/>
                  </a:lnTo>
                  <a:lnTo>
                    <a:pt x="1272" y="685"/>
                  </a:lnTo>
                  <a:lnTo>
                    <a:pt x="1272" y="748"/>
                  </a:lnTo>
                  <a:lnTo>
                    <a:pt x="1272" y="809"/>
                  </a:lnTo>
                  <a:lnTo>
                    <a:pt x="1272" y="872"/>
                  </a:lnTo>
                  <a:lnTo>
                    <a:pt x="1272" y="934"/>
                  </a:lnTo>
                  <a:lnTo>
                    <a:pt x="1272" y="997"/>
                  </a:lnTo>
                  <a:lnTo>
                    <a:pt x="1210" y="997"/>
                  </a:lnTo>
                  <a:lnTo>
                    <a:pt x="1148" y="997"/>
                  </a:lnTo>
                  <a:lnTo>
                    <a:pt x="1087" y="997"/>
                  </a:lnTo>
                  <a:lnTo>
                    <a:pt x="1025" y="997"/>
                  </a:lnTo>
                  <a:lnTo>
                    <a:pt x="963" y="997"/>
                  </a:lnTo>
                  <a:lnTo>
                    <a:pt x="901" y="997"/>
                  </a:lnTo>
                  <a:lnTo>
                    <a:pt x="839" y="997"/>
                  </a:lnTo>
                  <a:lnTo>
                    <a:pt x="778" y="997"/>
                  </a:lnTo>
                  <a:lnTo>
                    <a:pt x="716" y="997"/>
                  </a:lnTo>
                  <a:lnTo>
                    <a:pt x="655" y="997"/>
                  </a:lnTo>
                  <a:lnTo>
                    <a:pt x="592" y="997"/>
                  </a:lnTo>
                  <a:lnTo>
                    <a:pt x="530" y="997"/>
                  </a:lnTo>
                  <a:lnTo>
                    <a:pt x="469" y="997"/>
                  </a:lnTo>
                  <a:lnTo>
                    <a:pt x="407" y="997"/>
                  </a:lnTo>
                  <a:lnTo>
                    <a:pt x="345" y="997"/>
                  </a:lnTo>
                  <a:lnTo>
                    <a:pt x="284" y="997"/>
                  </a:lnTo>
                  <a:lnTo>
                    <a:pt x="284" y="906"/>
                  </a:lnTo>
                  <a:lnTo>
                    <a:pt x="284" y="815"/>
                  </a:lnTo>
                  <a:lnTo>
                    <a:pt x="284" y="726"/>
                  </a:lnTo>
                  <a:lnTo>
                    <a:pt x="284" y="635"/>
                  </a:lnTo>
                  <a:lnTo>
                    <a:pt x="284" y="546"/>
                  </a:lnTo>
                  <a:lnTo>
                    <a:pt x="284" y="455"/>
                  </a:lnTo>
                  <a:lnTo>
                    <a:pt x="284" y="365"/>
                  </a:lnTo>
                  <a:lnTo>
                    <a:pt x="284" y="275"/>
                  </a:lnTo>
                  <a:lnTo>
                    <a:pt x="988" y="275"/>
                  </a:lnTo>
                  <a:lnTo>
                    <a:pt x="988" y="706"/>
                  </a:lnTo>
                  <a:lnTo>
                    <a:pt x="562" y="706"/>
                  </a:lnTo>
                  <a:lnTo>
                    <a:pt x="562" y="564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42" name="Freeform 49"/>
            <p:cNvSpPr>
              <a:spLocks noEditPoints="1"/>
            </p:cNvSpPr>
            <p:nvPr/>
          </p:nvSpPr>
          <p:spPr bwMode="auto">
            <a:xfrm>
              <a:off x="8405" y="631"/>
              <a:ext cx="1234" cy="131"/>
            </a:xfrm>
            <a:custGeom>
              <a:avLst/>
              <a:gdLst>
                <a:gd name="T0" fmla="*/ 16 w 2467"/>
                <a:gd name="T1" fmla="*/ 2 h 262"/>
                <a:gd name="T2" fmla="*/ 15 w 2467"/>
                <a:gd name="T3" fmla="*/ 1 h 262"/>
                <a:gd name="T4" fmla="*/ 16 w 2467"/>
                <a:gd name="T5" fmla="*/ 4 h 262"/>
                <a:gd name="T6" fmla="*/ 12 w 2467"/>
                <a:gd name="T7" fmla="*/ 4 h 262"/>
                <a:gd name="T8" fmla="*/ 11 w 2467"/>
                <a:gd name="T9" fmla="*/ 3 h 262"/>
                <a:gd name="T10" fmla="*/ 11 w 2467"/>
                <a:gd name="T11" fmla="*/ 3 h 262"/>
                <a:gd name="T12" fmla="*/ 10 w 2467"/>
                <a:gd name="T13" fmla="*/ 2 h 262"/>
                <a:gd name="T14" fmla="*/ 11 w 2467"/>
                <a:gd name="T15" fmla="*/ 2 h 262"/>
                <a:gd name="T16" fmla="*/ 11 w 2467"/>
                <a:gd name="T17" fmla="*/ 2 h 262"/>
                <a:gd name="T18" fmla="*/ 11 w 2467"/>
                <a:gd name="T19" fmla="*/ 4 h 262"/>
                <a:gd name="T20" fmla="*/ 9 w 2467"/>
                <a:gd name="T21" fmla="*/ 1 h 262"/>
                <a:gd name="T22" fmla="*/ 9 w 2467"/>
                <a:gd name="T23" fmla="*/ 3 h 262"/>
                <a:gd name="T24" fmla="*/ 8 w 2467"/>
                <a:gd name="T25" fmla="*/ 2 h 262"/>
                <a:gd name="T26" fmla="*/ 10 w 2467"/>
                <a:gd name="T27" fmla="*/ 2 h 262"/>
                <a:gd name="T28" fmla="*/ 9 w 2467"/>
                <a:gd name="T29" fmla="*/ 2 h 262"/>
                <a:gd name="T30" fmla="*/ 10 w 2467"/>
                <a:gd name="T31" fmla="*/ 4 h 262"/>
                <a:gd name="T32" fmla="*/ 7 w 2467"/>
                <a:gd name="T33" fmla="*/ 1 h 262"/>
                <a:gd name="T34" fmla="*/ 6 w 2467"/>
                <a:gd name="T35" fmla="*/ 4 h 262"/>
                <a:gd name="T36" fmla="*/ 6 w 2467"/>
                <a:gd name="T37" fmla="*/ 4 h 262"/>
                <a:gd name="T38" fmla="*/ 1 w 2467"/>
                <a:gd name="T39" fmla="*/ 3 h 262"/>
                <a:gd name="T40" fmla="*/ 2 w 2467"/>
                <a:gd name="T41" fmla="*/ 2 h 262"/>
                <a:gd name="T42" fmla="*/ 1 w 2467"/>
                <a:gd name="T43" fmla="*/ 2 h 262"/>
                <a:gd name="T44" fmla="*/ 2 w 2467"/>
                <a:gd name="T45" fmla="*/ 2 h 262"/>
                <a:gd name="T46" fmla="*/ 1 w 2467"/>
                <a:gd name="T47" fmla="*/ 3 h 262"/>
                <a:gd name="T48" fmla="*/ 2 w 2467"/>
                <a:gd name="T49" fmla="*/ 3 h 262"/>
                <a:gd name="T50" fmla="*/ 37 w 2467"/>
                <a:gd name="T51" fmla="*/ 3 h 262"/>
                <a:gd name="T52" fmla="*/ 38 w 2467"/>
                <a:gd name="T53" fmla="*/ 2 h 262"/>
                <a:gd name="T54" fmla="*/ 37 w 2467"/>
                <a:gd name="T55" fmla="*/ 2 h 262"/>
                <a:gd name="T56" fmla="*/ 39 w 2467"/>
                <a:gd name="T57" fmla="*/ 2 h 262"/>
                <a:gd name="T58" fmla="*/ 38 w 2467"/>
                <a:gd name="T59" fmla="*/ 3 h 262"/>
                <a:gd name="T60" fmla="*/ 36 w 2467"/>
                <a:gd name="T61" fmla="*/ 4 h 262"/>
                <a:gd name="T62" fmla="*/ 35 w 2467"/>
                <a:gd name="T63" fmla="*/ 3 h 262"/>
                <a:gd name="T64" fmla="*/ 34 w 2467"/>
                <a:gd name="T65" fmla="*/ 2 h 262"/>
                <a:gd name="T66" fmla="*/ 36 w 2467"/>
                <a:gd name="T67" fmla="*/ 3 h 262"/>
                <a:gd name="T68" fmla="*/ 32 w 2467"/>
                <a:gd name="T69" fmla="*/ 1 h 262"/>
                <a:gd name="T70" fmla="*/ 30 w 2467"/>
                <a:gd name="T71" fmla="*/ 1 h 262"/>
                <a:gd name="T72" fmla="*/ 31 w 2467"/>
                <a:gd name="T73" fmla="*/ 3 h 262"/>
                <a:gd name="T74" fmla="*/ 30 w 2467"/>
                <a:gd name="T75" fmla="*/ 2 h 262"/>
                <a:gd name="T76" fmla="*/ 31 w 2467"/>
                <a:gd name="T77" fmla="*/ 2 h 262"/>
                <a:gd name="T78" fmla="*/ 30 w 2467"/>
                <a:gd name="T79" fmla="*/ 2 h 262"/>
                <a:gd name="T80" fmla="*/ 31 w 2467"/>
                <a:gd name="T81" fmla="*/ 4 h 262"/>
                <a:gd name="T82" fmla="*/ 30 w 2467"/>
                <a:gd name="T83" fmla="*/ 3 h 262"/>
                <a:gd name="T84" fmla="*/ 27 w 2467"/>
                <a:gd name="T85" fmla="*/ 4 h 262"/>
                <a:gd name="T86" fmla="*/ 27 w 2467"/>
                <a:gd name="T87" fmla="*/ 2 h 262"/>
                <a:gd name="T88" fmla="*/ 27 w 2467"/>
                <a:gd name="T89" fmla="*/ 2 h 262"/>
                <a:gd name="T90" fmla="*/ 28 w 2467"/>
                <a:gd name="T91" fmla="*/ 1 h 262"/>
                <a:gd name="T92" fmla="*/ 27 w 2467"/>
                <a:gd name="T93" fmla="*/ 3 h 262"/>
                <a:gd name="T94" fmla="*/ 27 w 2467"/>
                <a:gd name="T95" fmla="*/ 3 h 262"/>
                <a:gd name="T96" fmla="*/ 26 w 2467"/>
                <a:gd name="T97" fmla="*/ 1 h 262"/>
                <a:gd name="T98" fmla="*/ 25 w 2467"/>
                <a:gd name="T99" fmla="*/ 2 h 262"/>
                <a:gd name="T100" fmla="*/ 24 w 2467"/>
                <a:gd name="T101" fmla="*/ 1 h 262"/>
                <a:gd name="T102" fmla="*/ 21 w 2467"/>
                <a:gd name="T103" fmla="*/ 3 h 262"/>
                <a:gd name="T104" fmla="*/ 22 w 2467"/>
                <a:gd name="T105" fmla="*/ 2 h 262"/>
                <a:gd name="T106" fmla="*/ 22 w 2467"/>
                <a:gd name="T107" fmla="*/ 1 h 262"/>
                <a:gd name="T108" fmla="*/ 22 w 2467"/>
                <a:gd name="T109" fmla="*/ 4 h 262"/>
                <a:gd name="T110" fmla="*/ 20 w 2467"/>
                <a:gd name="T111" fmla="*/ 3 h 262"/>
                <a:gd name="T112" fmla="*/ 19 w 2467"/>
                <a:gd name="T113" fmla="*/ 2 h 262"/>
                <a:gd name="T114" fmla="*/ 20 w 2467"/>
                <a:gd name="T115" fmla="*/ 1 h 262"/>
                <a:gd name="T116" fmla="*/ 20 w 2467"/>
                <a:gd name="T117" fmla="*/ 4 h 262"/>
                <a:gd name="T118" fmla="*/ 17 w 2467"/>
                <a:gd name="T119" fmla="*/ 4 h 262"/>
                <a:gd name="T120" fmla="*/ 17 w 2467"/>
                <a:gd name="T121" fmla="*/ 2 h 262"/>
                <a:gd name="T122" fmla="*/ 17 w 2467"/>
                <a:gd name="T123" fmla="*/ 3 h 262"/>
                <a:gd name="T124" fmla="*/ 18 w 2467"/>
                <a:gd name="T125" fmla="*/ 2 h 262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2467"/>
                <a:gd name="T190" fmla="*/ 0 h 262"/>
                <a:gd name="T191" fmla="*/ 2467 w 2467"/>
                <a:gd name="T192" fmla="*/ 262 h 262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2467" h="262">
                  <a:moveTo>
                    <a:pt x="938" y="101"/>
                  </a:moveTo>
                  <a:lnTo>
                    <a:pt x="938" y="172"/>
                  </a:lnTo>
                  <a:lnTo>
                    <a:pt x="940" y="175"/>
                  </a:lnTo>
                  <a:lnTo>
                    <a:pt x="940" y="179"/>
                  </a:lnTo>
                  <a:lnTo>
                    <a:pt x="941" y="181"/>
                  </a:lnTo>
                  <a:lnTo>
                    <a:pt x="943" y="183"/>
                  </a:lnTo>
                  <a:lnTo>
                    <a:pt x="947" y="185"/>
                  </a:lnTo>
                  <a:lnTo>
                    <a:pt x="952" y="185"/>
                  </a:lnTo>
                  <a:lnTo>
                    <a:pt x="956" y="185"/>
                  </a:lnTo>
                  <a:lnTo>
                    <a:pt x="961" y="183"/>
                  </a:lnTo>
                  <a:lnTo>
                    <a:pt x="963" y="181"/>
                  </a:lnTo>
                  <a:lnTo>
                    <a:pt x="964" y="179"/>
                  </a:lnTo>
                  <a:lnTo>
                    <a:pt x="965" y="175"/>
                  </a:lnTo>
                  <a:lnTo>
                    <a:pt x="965" y="172"/>
                  </a:lnTo>
                  <a:lnTo>
                    <a:pt x="965" y="101"/>
                  </a:lnTo>
                  <a:lnTo>
                    <a:pt x="965" y="95"/>
                  </a:lnTo>
                  <a:lnTo>
                    <a:pt x="961" y="91"/>
                  </a:lnTo>
                  <a:lnTo>
                    <a:pt x="958" y="88"/>
                  </a:lnTo>
                  <a:lnTo>
                    <a:pt x="953" y="87"/>
                  </a:lnTo>
                  <a:lnTo>
                    <a:pt x="947" y="87"/>
                  </a:lnTo>
                  <a:lnTo>
                    <a:pt x="942" y="91"/>
                  </a:lnTo>
                  <a:lnTo>
                    <a:pt x="940" y="95"/>
                  </a:lnTo>
                  <a:lnTo>
                    <a:pt x="938" y="101"/>
                  </a:lnTo>
                  <a:close/>
                  <a:moveTo>
                    <a:pt x="896" y="173"/>
                  </a:moveTo>
                  <a:lnTo>
                    <a:pt x="896" y="101"/>
                  </a:lnTo>
                  <a:lnTo>
                    <a:pt x="896" y="92"/>
                  </a:lnTo>
                  <a:lnTo>
                    <a:pt x="899" y="83"/>
                  </a:lnTo>
                  <a:lnTo>
                    <a:pt x="903" y="76"/>
                  </a:lnTo>
                  <a:lnTo>
                    <a:pt x="909" y="69"/>
                  </a:lnTo>
                  <a:lnTo>
                    <a:pt x="918" y="63"/>
                  </a:lnTo>
                  <a:lnTo>
                    <a:pt x="928" y="59"/>
                  </a:lnTo>
                  <a:lnTo>
                    <a:pt x="940" y="57"/>
                  </a:lnTo>
                  <a:lnTo>
                    <a:pt x="953" y="55"/>
                  </a:lnTo>
                  <a:lnTo>
                    <a:pt x="965" y="57"/>
                  </a:lnTo>
                  <a:lnTo>
                    <a:pt x="977" y="59"/>
                  </a:lnTo>
                  <a:lnTo>
                    <a:pt x="987" y="64"/>
                  </a:lnTo>
                  <a:lnTo>
                    <a:pt x="995" y="70"/>
                  </a:lnTo>
                  <a:lnTo>
                    <a:pt x="1000" y="76"/>
                  </a:lnTo>
                  <a:lnTo>
                    <a:pt x="1005" y="83"/>
                  </a:lnTo>
                  <a:lnTo>
                    <a:pt x="1007" y="92"/>
                  </a:lnTo>
                  <a:lnTo>
                    <a:pt x="1008" y="101"/>
                  </a:lnTo>
                  <a:lnTo>
                    <a:pt x="1008" y="172"/>
                  </a:lnTo>
                  <a:lnTo>
                    <a:pt x="1007" y="181"/>
                  </a:lnTo>
                  <a:lnTo>
                    <a:pt x="1005" y="190"/>
                  </a:lnTo>
                  <a:lnTo>
                    <a:pt x="1000" y="198"/>
                  </a:lnTo>
                  <a:lnTo>
                    <a:pt x="993" y="204"/>
                  </a:lnTo>
                  <a:lnTo>
                    <a:pt x="985" y="210"/>
                  </a:lnTo>
                  <a:lnTo>
                    <a:pt x="976" y="214"/>
                  </a:lnTo>
                  <a:lnTo>
                    <a:pt x="965" y="216"/>
                  </a:lnTo>
                  <a:lnTo>
                    <a:pt x="952" y="216"/>
                  </a:lnTo>
                  <a:lnTo>
                    <a:pt x="938" y="216"/>
                  </a:lnTo>
                  <a:lnTo>
                    <a:pt x="928" y="214"/>
                  </a:lnTo>
                  <a:lnTo>
                    <a:pt x="917" y="209"/>
                  </a:lnTo>
                  <a:lnTo>
                    <a:pt x="909" y="203"/>
                  </a:lnTo>
                  <a:lnTo>
                    <a:pt x="903" y="197"/>
                  </a:lnTo>
                  <a:lnTo>
                    <a:pt x="899" y="190"/>
                  </a:lnTo>
                  <a:lnTo>
                    <a:pt x="896" y="183"/>
                  </a:lnTo>
                  <a:lnTo>
                    <a:pt x="896" y="173"/>
                  </a:lnTo>
                  <a:close/>
                  <a:moveTo>
                    <a:pt x="738" y="39"/>
                  </a:moveTo>
                  <a:lnTo>
                    <a:pt x="766" y="0"/>
                  </a:lnTo>
                  <a:lnTo>
                    <a:pt x="814" y="0"/>
                  </a:lnTo>
                  <a:lnTo>
                    <a:pt x="767" y="39"/>
                  </a:lnTo>
                  <a:lnTo>
                    <a:pt x="738" y="39"/>
                  </a:lnTo>
                  <a:close/>
                  <a:moveTo>
                    <a:pt x="736" y="212"/>
                  </a:moveTo>
                  <a:lnTo>
                    <a:pt x="736" y="59"/>
                  </a:lnTo>
                  <a:lnTo>
                    <a:pt x="779" y="59"/>
                  </a:lnTo>
                  <a:lnTo>
                    <a:pt x="779" y="212"/>
                  </a:lnTo>
                  <a:lnTo>
                    <a:pt x="736" y="212"/>
                  </a:lnTo>
                  <a:close/>
                  <a:moveTo>
                    <a:pt x="661" y="19"/>
                  </a:moveTo>
                  <a:lnTo>
                    <a:pt x="675" y="1"/>
                  </a:lnTo>
                  <a:lnTo>
                    <a:pt x="715" y="1"/>
                  </a:lnTo>
                  <a:lnTo>
                    <a:pt x="682" y="40"/>
                  </a:lnTo>
                  <a:lnTo>
                    <a:pt x="639" y="40"/>
                  </a:lnTo>
                  <a:lnTo>
                    <a:pt x="606" y="1"/>
                  </a:lnTo>
                  <a:lnTo>
                    <a:pt x="646" y="1"/>
                  </a:lnTo>
                  <a:lnTo>
                    <a:pt x="661" y="19"/>
                  </a:lnTo>
                  <a:close/>
                  <a:moveTo>
                    <a:pt x="603" y="166"/>
                  </a:moveTo>
                  <a:lnTo>
                    <a:pt x="644" y="166"/>
                  </a:lnTo>
                  <a:lnTo>
                    <a:pt x="644" y="170"/>
                  </a:lnTo>
                  <a:lnTo>
                    <a:pt x="645" y="175"/>
                  </a:lnTo>
                  <a:lnTo>
                    <a:pt x="646" y="180"/>
                  </a:lnTo>
                  <a:lnTo>
                    <a:pt x="649" y="183"/>
                  </a:lnTo>
                  <a:lnTo>
                    <a:pt x="651" y="185"/>
                  </a:lnTo>
                  <a:lnTo>
                    <a:pt x="653" y="187"/>
                  </a:lnTo>
                  <a:lnTo>
                    <a:pt x="656" y="187"/>
                  </a:lnTo>
                  <a:lnTo>
                    <a:pt x="659" y="189"/>
                  </a:lnTo>
                  <a:lnTo>
                    <a:pt x="665" y="186"/>
                  </a:lnTo>
                  <a:lnTo>
                    <a:pt x="670" y="184"/>
                  </a:lnTo>
                  <a:lnTo>
                    <a:pt x="673" y="183"/>
                  </a:lnTo>
                  <a:lnTo>
                    <a:pt x="674" y="180"/>
                  </a:lnTo>
                  <a:lnTo>
                    <a:pt x="675" y="176"/>
                  </a:lnTo>
                  <a:lnTo>
                    <a:pt x="675" y="173"/>
                  </a:lnTo>
                  <a:lnTo>
                    <a:pt x="674" y="168"/>
                  </a:lnTo>
                  <a:lnTo>
                    <a:pt x="673" y="166"/>
                  </a:lnTo>
                  <a:lnTo>
                    <a:pt x="669" y="162"/>
                  </a:lnTo>
                  <a:lnTo>
                    <a:pt x="663" y="160"/>
                  </a:lnTo>
                  <a:lnTo>
                    <a:pt x="647" y="152"/>
                  </a:lnTo>
                  <a:lnTo>
                    <a:pt x="636" y="146"/>
                  </a:lnTo>
                  <a:lnTo>
                    <a:pt x="628" y="143"/>
                  </a:lnTo>
                  <a:lnTo>
                    <a:pt x="622" y="139"/>
                  </a:lnTo>
                  <a:lnTo>
                    <a:pt x="614" y="132"/>
                  </a:lnTo>
                  <a:lnTo>
                    <a:pt x="608" y="123"/>
                  </a:lnTo>
                  <a:lnTo>
                    <a:pt x="606" y="118"/>
                  </a:lnTo>
                  <a:lnTo>
                    <a:pt x="604" y="115"/>
                  </a:lnTo>
                  <a:lnTo>
                    <a:pt x="604" y="110"/>
                  </a:lnTo>
                  <a:lnTo>
                    <a:pt x="603" y="104"/>
                  </a:lnTo>
                  <a:lnTo>
                    <a:pt x="604" y="93"/>
                  </a:lnTo>
                  <a:lnTo>
                    <a:pt x="608" y="83"/>
                  </a:lnTo>
                  <a:lnTo>
                    <a:pt x="609" y="78"/>
                  </a:lnTo>
                  <a:lnTo>
                    <a:pt x="612" y="75"/>
                  </a:lnTo>
                  <a:lnTo>
                    <a:pt x="615" y="71"/>
                  </a:lnTo>
                  <a:lnTo>
                    <a:pt x="618" y="68"/>
                  </a:lnTo>
                  <a:lnTo>
                    <a:pt x="627" y="63"/>
                  </a:lnTo>
                  <a:lnTo>
                    <a:pt x="636" y="59"/>
                  </a:lnTo>
                  <a:lnTo>
                    <a:pt x="647" y="57"/>
                  </a:lnTo>
                  <a:lnTo>
                    <a:pt x="659" y="55"/>
                  </a:lnTo>
                  <a:lnTo>
                    <a:pt x="672" y="57"/>
                  </a:lnTo>
                  <a:lnTo>
                    <a:pt x="681" y="58"/>
                  </a:lnTo>
                  <a:lnTo>
                    <a:pt x="690" y="62"/>
                  </a:lnTo>
                  <a:lnTo>
                    <a:pt x="698" y="66"/>
                  </a:lnTo>
                  <a:lnTo>
                    <a:pt x="702" y="70"/>
                  </a:lnTo>
                  <a:lnTo>
                    <a:pt x="705" y="74"/>
                  </a:lnTo>
                  <a:lnTo>
                    <a:pt x="708" y="78"/>
                  </a:lnTo>
                  <a:lnTo>
                    <a:pt x="710" y="83"/>
                  </a:lnTo>
                  <a:lnTo>
                    <a:pt x="714" y="93"/>
                  </a:lnTo>
                  <a:lnTo>
                    <a:pt x="714" y="104"/>
                  </a:lnTo>
                  <a:lnTo>
                    <a:pt x="674" y="104"/>
                  </a:lnTo>
                  <a:lnTo>
                    <a:pt x="673" y="95"/>
                  </a:lnTo>
                  <a:lnTo>
                    <a:pt x="670" y="89"/>
                  </a:lnTo>
                  <a:lnTo>
                    <a:pt x="668" y="87"/>
                  </a:lnTo>
                  <a:lnTo>
                    <a:pt x="665" y="86"/>
                  </a:lnTo>
                  <a:lnTo>
                    <a:pt x="663" y="85"/>
                  </a:lnTo>
                  <a:lnTo>
                    <a:pt x="659" y="83"/>
                  </a:lnTo>
                  <a:lnTo>
                    <a:pt x="653" y="85"/>
                  </a:lnTo>
                  <a:lnTo>
                    <a:pt x="649" y="87"/>
                  </a:lnTo>
                  <a:lnTo>
                    <a:pt x="647" y="89"/>
                  </a:lnTo>
                  <a:lnTo>
                    <a:pt x="646" y="92"/>
                  </a:lnTo>
                  <a:lnTo>
                    <a:pt x="645" y="94"/>
                  </a:lnTo>
                  <a:lnTo>
                    <a:pt x="645" y="98"/>
                  </a:lnTo>
                  <a:lnTo>
                    <a:pt x="646" y="103"/>
                  </a:lnTo>
                  <a:lnTo>
                    <a:pt x="650" y="106"/>
                  </a:lnTo>
                  <a:lnTo>
                    <a:pt x="656" y="111"/>
                  </a:lnTo>
                  <a:lnTo>
                    <a:pt x="663" y="115"/>
                  </a:lnTo>
                  <a:lnTo>
                    <a:pt x="686" y="124"/>
                  </a:lnTo>
                  <a:lnTo>
                    <a:pt x="697" y="129"/>
                  </a:lnTo>
                  <a:lnTo>
                    <a:pt x="704" y="137"/>
                  </a:lnTo>
                  <a:lnTo>
                    <a:pt x="710" y="145"/>
                  </a:lnTo>
                  <a:lnTo>
                    <a:pt x="715" y="153"/>
                  </a:lnTo>
                  <a:lnTo>
                    <a:pt x="716" y="163"/>
                  </a:lnTo>
                  <a:lnTo>
                    <a:pt x="716" y="168"/>
                  </a:lnTo>
                  <a:lnTo>
                    <a:pt x="716" y="179"/>
                  </a:lnTo>
                  <a:lnTo>
                    <a:pt x="713" y="187"/>
                  </a:lnTo>
                  <a:lnTo>
                    <a:pt x="709" y="196"/>
                  </a:lnTo>
                  <a:lnTo>
                    <a:pt x="703" y="203"/>
                  </a:lnTo>
                  <a:lnTo>
                    <a:pt x="698" y="205"/>
                  </a:lnTo>
                  <a:lnTo>
                    <a:pt x="694" y="209"/>
                  </a:lnTo>
                  <a:lnTo>
                    <a:pt x="688" y="212"/>
                  </a:lnTo>
                  <a:lnTo>
                    <a:pt x="684" y="213"/>
                  </a:lnTo>
                  <a:lnTo>
                    <a:pt x="672" y="216"/>
                  </a:lnTo>
                  <a:lnTo>
                    <a:pt x="658" y="216"/>
                  </a:lnTo>
                  <a:lnTo>
                    <a:pt x="655" y="216"/>
                  </a:lnTo>
                  <a:lnTo>
                    <a:pt x="643" y="216"/>
                  </a:lnTo>
                  <a:lnTo>
                    <a:pt x="632" y="214"/>
                  </a:lnTo>
                  <a:lnTo>
                    <a:pt x="623" y="209"/>
                  </a:lnTo>
                  <a:lnTo>
                    <a:pt x="616" y="203"/>
                  </a:lnTo>
                  <a:lnTo>
                    <a:pt x="610" y="196"/>
                  </a:lnTo>
                  <a:lnTo>
                    <a:pt x="606" y="187"/>
                  </a:lnTo>
                  <a:lnTo>
                    <a:pt x="604" y="176"/>
                  </a:lnTo>
                  <a:lnTo>
                    <a:pt x="603" y="166"/>
                  </a:lnTo>
                  <a:close/>
                  <a:moveTo>
                    <a:pt x="541" y="19"/>
                  </a:moveTo>
                  <a:lnTo>
                    <a:pt x="556" y="1"/>
                  </a:lnTo>
                  <a:lnTo>
                    <a:pt x="595" y="1"/>
                  </a:lnTo>
                  <a:lnTo>
                    <a:pt x="562" y="40"/>
                  </a:lnTo>
                  <a:lnTo>
                    <a:pt x="519" y="40"/>
                  </a:lnTo>
                  <a:lnTo>
                    <a:pt x="487" y="1"/>
                  </a:lnTo>
                  <a:lnTo>
                    <a:pt x="525" y="1"/>
                  </a:lnTo>
                  <a:lnTo>
                    <a:pt x="541" y="19"/>
                  </a:lnTo>
                  <a:close/>
                  <a:moveTo>
                    <a:pt x="483" y="166"/>
                  </a:moveTo>
                  <a:lnTo>
                    <a:pt x="524" y="166"/>
                  </a:lnTo>
                  <a:lnTo>
                    <a:pt x="524" y="170"/>
                  </a:lnTo>
                  <a:lnTo>
                    <a:pt x="525" y="175"/>
                  </a:lnTo>
                  <a:lnTo>
                    <a:pt x="527" y="180"/>
                  </a:lnTo>
                  <a:lnTo>
                    <a:pt x="529" y="183"/>
                  </a:lnTo>
                  <a:lnTo>
                    <a:pt x="531" y="185"/>
                  </a:lnTo>
                  <a:lnTo>
                    <a:pt x="534" y="187"/>
                  </a:lnTo>
                  <a:lnTo>
                    <a:pt x="536" y="187"/>
                  </a:lnTo>
                  <a:lnTo>
                    <a:pt x="540" y="189"/>
                  </a:lnTo>
                  <a:lnTo>
                    <a:pt x="546" y="186"/>
                  </a:lnTo>
                  <a:lnTo>
                    <a:pt x="551" y="184"/>
                  </a:lnTo>
                  <a:lnTo>
                    <a:pt x="553" y="183"/>
                  </a:lnTo>
                  <a:lnTo>
                    <a:pt x="554" y="180"/>
                  </a:lnTo>
                  <a:lnTo>
                    <a:pt x="556" y="176"/>
                  </a:lnTo>
                  <a:lnTo>
                    <a:pt x="556" y="173"/>
                  </a:lnTo>
                  <a:lnTo>
                    <a:pt x="554" y="168"/>
                  </a:lnTo>
                  <a:lnTo>
                    <a:pt x="553" y="166"/>
                  </a:lnTo>
                  <a:lnTo>
                    <a:pt x="550" y="162"/>
                  </a:lnTo>
                  <a:lnTo>
                    <a:pt x="544" y="160"/>
                  </a:lnTo>
                  <a:lnTo>
                    <a:pt x="528" y="152"/>
                  </a:lnTo>
                  <a:lnTo>
                    <a:pt x="517" y="146"/>
                  </a:lnTo>
                  <a:lnTo>
                    <a:pt x="508" y="143"/>
                  </a:lnTo>
                  <a:lnTo>
                    <a:pt x="502" y="139"/>
                  </a:lnTo>
                  <a:lnTo>
                    <a:pt x="494" y="132"/>
                  </a:lnTo>
                  <a:lnTo>
                    <a:pt x="488" y="123"/>
                  </a:lnTo>
                  <a:lnTo>
                    <a:pt x="486" y="118"/>
                  </a:lnTo>
                  <a:lnTo>
                    <a:pt x="484" y="115"/>
                  </a:lnTo>
                  <a:lnTo>
                    <a:pt x="483" y="110"/>
                  </a:lnTo>
                  <a:lnTo>
                    <a:pt x="483" y="104"/>
                  </a:lnTo>
                  <a:lnTo>
                    <a:pt x="484" y="93"/>
                  </a:lnTo>
                  <a:lnTo>
                    <a:pt x="487" y="83"/>
                  </a:lnTo>
                  <a:lnTo>
                    <a:pt x="489" y="78"/>
                  </a:lnTo>
                  <a:lnTo>
                    <a:pt x="492" y="75"/>
                  </a:lnTo>
                  <a:lnTo>
                    <a:pt x="495" y="71"/>
                  </a:lnTo>
                  <a:lnTo>
                    <a:pt x="499" y="68"/>
                  </a:lnTo>
                  <a:lnTo>
                    <a:pt x="507" y="63"/>
                  </a:lnTo>
                  <a:lnTo>
                    <a:pt x="517" y="59"/>
                  </a:lnTo>
                  <a:lnTo>
                    <a:pt x="528" y="57"/>
                  </a:lnTo>
                  <a:lnTo>
                    <a:pt x="540" y="55"/>
                  </a:lnTo>
                  <a:lnTo>
                    <a:pt x="552" y="57"/>
                  </a:lnTo>
                  <a:lnTo>
                    <a:pt x="562" y="58"/>
                  </a:lnTo>
                  <a:lnTo>
                    <a:pt x="570" y="62"/>
                  </a:lnTo>
                  <a:lnTo>
                    <a:pt x="579" y="66"/>
                  </a:lnTo>
                  <a:lnTo>
                    <a:pt x="582" y="70"/>
                  </a:lnTo>
                  <a:lnTo>
                    <a:pt x="586" y="74"/>
                  </a:lnTo>
                  <a:lnTo>
                    <a:pt x="588" y="78"/>
                  </a:lnTo>
                  <a:lnTo>
                    <a:pt x="591" y="83"/>
                  </a:lnTo>
                  <a:lnTo>
                    <a:pt x="593" y="93"/>
                  </a:lnTo>
                  <a:lnTo>
                    <a:pt x="594" y="104"/>
                  </a:lnTo>
                  <a:lnTo>
                    <a:pt x="554" y="104"/>
                  </a:lnTo>
                  <a:lnTo>
                    <a:pt x="553" y="95"/>
                  </a:lnTo>
                  <a:lnTo>
                    <a:pt x="551" y="89"/>
                  </a:lnTo>
                  <a:lnTo>
                    <a:pt x="548" y="87"/>
                  </a:lnTo>
                  <a:lnTo>
                    <a:pt x="546" y="86"/>
                  </a:lnTo>
                  <a:lnTo>
                    <a:pt x="544" y="85"/>
                  </a:lnTo>
                  <a:lnTo>
                    <a:pt x="540" y="83"/>
                  </a:lnTo>
                  <a:lnTo>
                    <a:pt x="534" y="85"/>
                  </a:lnTo>
                  <a:lnTo>
                    <a:pt x="529" y="87"/>
                  </a:lnTo>
                  <a:lnTo>
                    <a:pt x="528" y="89"/>
                  </a:lnTo>
                  <a:lnTo>
                    <a:pt x="527" y="92"/>
                  </a:lnTo>
                  <a:lnTo>
                    <a:pt x="525" y="94"/>
                  </a:lnTo>
                  <a:lnTo>
                    <a:pt x="525" y="98"/>
                  </a:lnTo>
                  <a:lnTo>
                    <a:pt x="527" y="103"/>
                  </a:lnTo>
                  <a:lnTo>
                    <a:pt x="530" y="106"/>
                  </a:lnTo>
                  <a:lnTo>
                    <a:pt x="536" y="111"/>
                  </a:lnTo>
                  <a:lnTo>
                    <a:pt x="544" y="115"/>
                  </a:lnTo>
                  <a:lnTo>
                    <a:pt x="566" y="124"/>
                  </a:lnTo>
                  <a:lnTo>
                    <a:pt x="576" y="129"/>
                  </a:lnTo>
                  <a:lnTo>
                    <a:pt x="585" y="137"/>
                  </a:lnTo>
                  <a:lnTo>
                    <a:pt x="591" y="145"/>
                  </a:lnTo>
                  <a:lnTo>
                    <a:pt x="594" y="153"/>
                  </a:lnTo>
                  <a:lnTo>
                    <a:pt x="597" y="163"/>
                  </a:lnTo>
                  <a:lnTo>
                    <a:pt x="597" y="168"/>
                  </a:lnTo>
                  <a:lnTo>
                    <a:pt x="595" y="179"/>
                  </a:lnTo>
                  <a:lnTo>
                    <a:pt x="593" y="187"/>
                  </a:lnTo>
                  <a:lnTo>
                    <a:pt x="589" y="196"/>
                  </a:lnTo>
                  <a:lnTo>
                    <a:pt x="583" y="203"/>
                  </a:lnTo>
                  <a:lnTo>
                    <a:pt x="579" y="205"/>
                  </a:lnTo>
                  <a:lnTo>
                    <a:pt x="574" y="209"/>
                  </a:lnTo>
                  <a:lnTo>
                    <a:pt x="569" y="212"/>
                  </a:lnTo>
                  <a:lnTo>
                    <a:pt x="564" y="213"/>
                  </a:lnTo>
                  <a:lnTo>
                    <a:pt x="552" y="216"/>
                  </a:lnTo>
                  <a:lnTo>
                    <a:pt x="537" y="216"/>
                  </a:lnTo>
                  <a:lnTo>
                    <a:pt x="535" y="216"/>
                  </a:lnTo>
                  <a:lnTo>
                    <a:pt x="523" y="216"/>
                  </a:lnTo>
                  <a:lnTo>
                    <a:pt x="512" y="214"/>
                  </a:lnTo>
                  <a:lnTo>
                    <a:pt x="504" y="209"/>
                  </a:lnTo>
                  <a:lnTo>
                    <a:pt x="496" y="203"/>
                  </a:lnTo>
                  <a:lnTo>
                    <a:pt x="490" y="196"/>
                  </a:lnTo>
                  <a:lnTo>
                    <a:pt x="487" y="187"/>
                  </a:lnTo>
                  <a:lnTo>
                    <a:pt x="484" y="176"/>
                  </a:lnTo>
                  <a:lnTo>
                    <a:pt x="483" y="166"/>
                  </a:lnTo>
                  <a:close/>
                  <a:moveTo>
                    <a:pt x="420" y="158"/>
                  </a:moveTo>
                  <a:lnTo>
                    <a:pt x="436" y="59"/>
                  </a:lnTo>
                  <a:lnTo>
                    <a:pt x="477" y="59"/>
                  </a:lnTo>
                  <a:lnTo>
                    <a:pt x="446" y="212"/>
                  </a:lnTo>
                  <a:lnTo>
                    <a:pt x="442" y="224"/>
                  </a:lnTo>
                  <a:lnTo>
                    <a:pt x="438" y="235"/>
                  </a:lnTo>
                  <a:lnTo>
                    <a:pt x="434" y="243"/>
                  </a:lnTo>
                  <a:lnTo>
                    <a:pt x="429" y="250"/>
                  </a:lnTo>
                  <a:lnTo>
                    <a:pt x="424" y="254"/>
                  </a:lnTo>
                  <a:lnTo>
                    <a:pt x="419" y="258"/>
                  </a:lnTo>
                  <a:lnTo>
                    <a:pt x="413" y="260"/>
                  </a:lnTo>
                  <a:lnTo>
                    <a:pt x="406" y="261"/>
                  </a:lnTo>
                  <a:lnTo>
                    <a:pt x="393" y="262"/>
                  </a:lnTo>
                  <a:lnTo>
                    <a:pt x="376" y="261"/>
                  </a:lnTo>
                  <a:lnTo>
                    <a:pt x="376" y="230"/>
                  </a:lnTo>
                  <a:lnTo>
                    <a:pt x="379" y="230"/>
                  </a:lnTo>
                  <a:lnTo>
                    <a:pt x="383" y="231"/>
                  </a:lnTo>
                  <a:lnTo>
                    <a:pt x="384" y="231"/>
                  </a:lnTo>
                  <a:lnTo>
                    <a:pt x="385" y="231"/>
                  </a:lnTo>
                  <a:lnTo>
                    <a:pt x="389" y="230"/>
                  </a:lnTo>
                  <a:lnTo>
                    <a:pt x="394" y="228"/>
                  </a:lnTo>
                  <a:lnTo>
                    <a:pt x="396" y="226"/>
                  </a:lnTo>
                  <a:lnTo>
                    <a:pt x="397" y="222"/>
                  </a:lnTo>
                  <a:lnTo>
                    <a:pt x="396" y="212"/>
                  </a:lnTo>
                  <a:lnTo>
                    <a:pt x="362" y="59"/>
                  </a:lnTo>
                  <a:lnTo>
                    <a:pt x="406" y="59"/>
                  </a:lnTo>
                  <a:lnTo>
                    <a:pt x="420" y="158"/>
                  </a:lnTo>
                  <a:close/>
                  <a:moveTo>
                    <a:pt x="266" y="212"/>
                  </a:moveTo>
                  <a:lnTo>
                    <a:pt x="221" y="8"/>
                  </a:lnTo>
                  <a:lnTo>
                    <a:pt x="269" y="8"/>
                  </a:lnTo>
                  <a:lnTo>
                    <a:pt x="294" y="151"/>
                  </a:lnTo>
                  <a:lnTo>
                    <a:pt x="319" y="8"/>
                  </a:lnTo>
                  <a:lnTo>
                    <a:pt x="366" y="8"/>
                  </a:lnTo>
                  <a:lnTo>
                    <a:pt x="321" y="212"/>
                  </a:lnTo>
                  <a:lnTo>
                    <a:pt x="266" y="212"/>
                  </a:lnTo>
                  <a:close/>
                  <a:moveTo>
                    <a:pt x="77" y="198"/>
                  </a:moveTo>
                  <a:lnTo>
                    <a:pt x="74" y="202"/>
                  </a:lnTo>
                  <a:lnTo>
                    <a:pt x="69" y="205"/>
                  </a:lnTo>
                  <a:lnTo>
                    <a:pt x="65" y="209"/>
                  </a:lnTo>
                  <a:lnTo>
                    <a:pt x="61" y="212"/>
                  </a:lnTo>
                  <a:lnTo>
                    <a:pt x="56" y="214"/>
                  </a:lnTo>
                  <a:lnTo>
                    <a:pt x="50" y="215"/>
                  </a:lnTo>
                  <a:lnTo>
                    <a:pt x="45" y="216"/>
                  </a:lnTo>
                  <a:lnTo>
                    <a:pt x="40" y="216"/>
                  </a:lnTo>
                  <a:lnTo>
                    <a:pt x="32" y="216"/>
                  </a:lnTo>
                  <a:lnTo>
                    <a:pt x="24" y="214"/>
                  </a:lnTo>
                  <a:lnTo>
                    <a:pt x="18" y="210"/>
                  </a:lnTo>
                  <a:lnTo>
                    <a:pt x="12" y="205"/>
                  </a:lnTo>
                  <a:lnTo>
                    <a:pt x="7" y="199"/>
                  </a:lnTo>
                  <a:lnTo>
                    <a:pt x="4" y="191"/>
                  </a:lnTo>
                  <a:lnTo>
                    <a:pt x="1" y="183"/>
                  </a:lnTo>
                  <a:lnTo>
                    <a:pt x="0" y="173"/>
                  </a:lnTo>
                  <a:lnTo>
                    <a:pt x="1" y="163"/>
                  </a:lnTo>
                  <a:lnTo>
                    <a:pt x="3" y="156"/>
                  </a:lnTo>
                  <a:lnTo>
                    <a:pt x="5" y="149"/>
                  </a:lnTo>
                  <a:lnTo>
                    <a:pt x="9" y="143"/>
                  </a:lnTo>
                  <a:lnTo>
                    <a:pt x="13" y="138"/>
                  </a:lnTo>
                  <a:lnTo>
                    <a:pt x="18" y="134"/>
                  </a:lnTo>
                  <a:lnTo>
                    <a:pt x="24" y="130"/>
                  </a:lnTo>
                  <a:lnTo>
                    <a:pt x="32" y="127"/>
                  </a:lnTo>
                  <a:lnTo>
                    <a:pt x="42" y="123"/>
                  </a:lnTo>
                  <a:lnTo>
                    <a:pt x="62" y="117"/>
                  </a:lnTo>
                  <a:lnTo>
                    <a:pt x="68" y="115"/>
                  </a:lnTo>
                  <a:lnTo>
                    <a:pt x="71" y="110"/>
                  </a:lnTo>
                  <a:lnTo>
                    <a:pt x="75" y="105"/>
                  </a:lnTo>
                  <a:lnTo>
                    <a:pt x="75" y="100"/>
                  </a:lnTo>
                  <a:lnTo>
                    <a:pt x="75" y="94"/>
                  </a:lnTo>
                  <a:lnTo>
                    <a:pt x="71" y="89"/>
                  </a:lnTo>
                  <a:lnTo>
                    <a:pt x="69" y="87"/>
                  </a:lnTo>
                  <a:lnTo>
                    <a:pt x="68" y="86"/>
                  </a:lnTo>
                  <a:lnTo>
                    <a:pt x="65" y="85"/>
                  </a:lnTo>
                  <a:lnTo>
                    <a:pt x="62" y="85"/>
                  </a:lnTo>
                  <a:lnTo>
                    <a:pt x="58" y="85"/>
                  </a:lnTo>
                  <a:lnTo>
                    <a:pt x="54" y="86"/>
                  </a:lnTo>
                  <a:lnTo>
                    <a:pt x="51" y="87"/>
                  </a:lnTo>
                  <a:lnTo>
                    <a:pt x="48" y="89"/>
                  </a:lnTo>
                  <a:lnTo>
                    <a:pt x="47" y="93"/>
                  </a:lnTo>
                  <a:lnTo>
                    <a:pt x="46" y="97"/>
                  </a:lnTo>
                  <a:lnTo>
                    <a:pt x="45" y="101"/>
                  </a:lnTo>
                  <a:lnTo>
                    <a:pt x="45" y="108"/>
                  </a:lnTo>
                  <a:lnTo>
                    <a:pt x="1" y="108"/>
                  </a:lnTo>
                  <a:lnTo>
                    <a:pt x="3" y="95"/>
                  </a:lnTo>
                  <a:lnTo>
                    <a:pt x="6" y="85"/>
                  </a:lnTo>
                  <a:lnTo>
                    <a:pt x="7" y="80"/>
                  </a:lnTo>
                  <a:lnTo>
                    <a:pt x="10" y="75"/>
                  </a:lnTo>
                  <a:lnTo>
                    <a:pt x="13" y="71"/>
                  </a:lnTo>
                  <a:lnTo>
                    <a:pt x="17" y="68"/>
                  </a:lnTo>
                  <a:lnTo>
                    <a:pt x="25" y="63"/>
                  </a:lnTo>
                  <a:lnTo>
                    <a:pt x="35" y="59"/>
                  </a:lnTo>
                  <a:lnTo>
                    <a:pt x="46" y="57"/>
                  </a:lnTo>
                  <a:lnTo>
                    <a:pt x="59" y="55"/>
                  </a:lnTo>
                  <a:lnTo>
                    <a:pt x="75" y="57"/>
                  </a:lnTo>
                  <a:lnTo>
                    <a:pt x="88" y="58"/>
                  </a:lnTo>
                  <a:lnTo>
                    <a:pt x="94" y="60"/>
                  </a:lnTo>
                  <a:lnTo>
                    <a:pt x="99" y="63"/>
                  </a:lnTo>
                  <a:lnTo>
                    <a:pt x="104" y="65"/>
                  </a:lnTo>
                  <a:lnTo>
                    <a:pt x="108" y="68"/>
                  </a:lnTo>
                  <a:lnTo>
                    <a:pt x="112" y="74"/>
                  </a:lnTo>
                  <a:lnTo>
                    <a:pt x="115" y="81"/>
                  </a:lnTo>
                  <a:lnTo>
                    <a:pt x="117" y="89"/>
                  </a:lnTo>
                  <a:lnTo>
                    <a:pt x="118" y="100"/>
                  </a:lnTo>
                  <a:lnTo>
                    <a:pt x="118" y="198"/>
                  </a:lnTo>
                  <a:lnTo>
                    <a:pt x="118" y="201"/>
                  </a:lnTo>
                  <a:lnTo>
                    <a:pt x="120" y="203"/>
                  </a:lnTo>
                  <a:lnTo>
                    <a:pt x="121" y="208"/>
                  </a:lnTo>
                  <a:lnTo>
                    <a:pt x="122" y="212"/>
                  </a:lnTo>
                  <a:lnTo>
                    <a:pt x="80" y="212"/>
                  </a:lnTo>
                  <a:lnTo>
                    <a:pt x="77" y="198"/>
                  </a:lnTo>
                  <a:close/>
                  <a:moveTo>
                    <a:pt x="75" y="138"/>
                  </a:moveTo>
                  <a:lnTo>
                    <a:pt x="63" y="144"/>
                  </a:lnTo>
                  <a:lnTo>
                    <a:pt x="58" y="146"/>
                  </a:lnTo>
                  <a:lnTo>
                    <a:pt x="52" y="151"/>
                  </a:lnTo>
                  <a:lnTo>
                    <a:pt x="47" y="156"/>
                  </a:lnTo>
                  <a:lnTo>
                    <a:pt x="45" y="163"/>
                  </a:lnTo>
                  <a:lnTo>
                    <a:pt x="44" y="172"/>
                  </a:lnTo>
                  <a:lnTo>
                    <a:pt x="44" y="174"/>
                  </a:lnTo>
                  <a:lnTo>
                    <a:pt x="45" y="176"/>
                  </a:lnTo>
                  <a:lnTo>
                    <a:pt x="46" y="179"/>
                  </a:lnTo>
                  <a:lnTo>
                    <a:pt x="48" y="181"/>
                  </a:lnTo>
                  <a:lnTo>
                    <a:pt x="53" y="184"/>
                  </a:lnTo>
                  <a:lnTo>
                    <a:pt x="61" y="185"/>
                  </a:lnTo>
                  <a:lnTo>
                    <a:pt x="63" y="185"/>
                  </a:lnTo>
                  <a:lnTo>
                    <a:pt x="65" y="184"/>
                  </a:lnTo>
                  <a:lnTo>
                    <a:pt x="69" y="181"/>
                  </a:lnTo>
                  <a:lnTo>
                    <a:pt x="71" y="180"/>
                  </a:lnTo>
                  <a:lnTo>
                    <a:pt x="73" y="176"/>
                  </a:lnTo>
                  <a:lnTo>
                    <a:pt x="74" y="173"/>
                  </a:lnTo>
                  <a:lnTo>
                    <a:pt x="75" y="169"/>
                  </a:lnTo>
                  <a:lnTo>
                    <a:pt x="75" y="163"/>
                  </a:lnTo>
                  <a:lnTo>
                    <a:pt x="75" y="138"/>
                  </a:lnTo>
                  <a:close/>
                  <a:moveTo>
                    <a:pt x="2422" y="198"/>
                  </a:moveTo>
                  <a:lnTo>
                    <a:pt x="2419" y="202"/>
                  </a:lnTo>
                  <a:lnTo>
                    <a:pt x="2414" y="205"/>
                  </a:lnTo>
                  <a:lnTo>
                    <a:pt x="2410" y="209"/>
                  </a:lnTo>
                  <a:lnTo>
                    <a:pt x="2405" y="212"/>
                  </a:lnTo>
                  <a:lnTo>
                    <a:pt x="2401" y="214"/>
                  </a:lnTo>
                  <a:lnTo>
                    <a:pt x="2395" y="215"/>
                  </a:lnTo>
                  <a:lnTo>
                    <a:pt x="2390" y="216"/>
                  </a:lnTo>
                  <a:lnTo>
                    <a:pt x="2385" y="216"/>
                  </a:lnTo>
                  <a:lnTo>
                    <a:pt x="2377" y="216"/>
                  </a:lnTo>
                  <a:lnTo>
                    <a:pt x="2369" y="214"/>
                  </a:lnTo>
                  <a:lnTo>
                    <a:pt x="2363" y="210"/>
                  </a:lnTo>
                  <a:lnTo>
                    <a:pt x="2357" y="205"/>
                  </a:lnTo>
                  <a:lnTo>
                    <a:pt x="2352" y="199"/>
                  </a:lnTo>
                  <a:lnTo>
                    <a:pt x="2349" y="191"/>
                  </a:lnTo>
                  <a:lnTo>
                    <a:pt x="2346" y="183"/>
                  </a:lnTo>
                  <a:lnTo>
                    <a:pt x="2345" y="173"/>
                  </a:lnTo>
                  <a:lnTo>
                    <a:pt x="2346" y="163"/>
                  </a:lnTo>
                  <a:lnTo>
                    <a:pt x="2348" y="156"/>
                  </a:lnTo>
                  <a:lnTo>
                    <a:pt x="2350" y="149"/>
                  </a:lnTo>
                  <a:lnTo>
                    <a:pt x="2354" y="143"/>
                  </a:lnTo>
                  <a:lnTo>
                    <a:pt x="2358" y="138"/>
                  </a:lnTo>
                  <a:lnTo>
                    <a:pt x="2363" y="134"/>
                  </a:lnTo>
                  <a:lnTo>
                    <a:pt x="2369" y="130"/>
                  </a:lnTo>
                  <a:lnTo>
                    <a:pt x="2377" y="127"/>
                  </a:lnTo>
                  <a:lnTo>
                    <a:pt x="2387" y="123"/>
                  </a:lnTo>
                  <a:lnTo>
                    <a:pt x="2407" y="117"/>
                  </a:lnTo>
                  <a:lnTo>
                    <a:pt x="2413" y="115"/>
                  </a:lnTo>
                  <a:lnTo>
                    <a:pt x="2418" y="110"/>
                  </a:lnTo>
                  <a:lnTo>
                    <a:pt x="2420" y="105"/>
                  </a:lnTo>
                  <a:lnTo>
                    <a:pt x="2420" y="100"/>
                  </a:lnTo>
                  <a:lnTo>
                    <a:pt x="2420" y="94"/>
                  </a:lnTo>
                  <a:lnTo>
                    <a:pt x="2416" y="89"/>
                  </a:lnTo>
                  <a:lnTo>
                    <a:pt x="2415" y="87"/>
                  </a:lnTo>
                  <a:lnTo>
                    <a:pt x="2413" y="86"/>
                  </a:lnTo>
                  <a:lnTo>
                    <a:pt x="2410" y="85"/>
                  </a:lnTo>
                  <a:lnTo>
                    <a:pt x="2407" y="85"/>
                  </a:lnTo>
                  <a:lnTo>
                    <a:pt x="2403" y="85"/>
                  </a:lnTo>
                  <a:lnTo>
                    <a:pt x="2399" y="86"/>
                  </a:lnTo>
                  <a:lnTo>
                    <a:pt x="2396" y="87"/>
                  </a:lnTo>
                  <a:lnTo>
                    <a:pt x="2393" y="89"/>
                  </a:lnTo>
                  <a:lnTo>
                    <a:pt x="2392" y="93"/>
                  </a:lnTo>
                  <a:lnTo>
                    <a:pt x="2391" y="97"/>
                  </a:lnTo>
                  <a:lnTo>
                    <a:pt x="2391" y="101"/>
                  </a:lnTo>
                  <a:lnTo>
                    <a:pt x="2390" y="108"/>
                  </a:lnTo>
                  <a:lnTo>
                    <a:pt x="2348" y="108"/>
                  </a:lnTo>
                  <a:lnTo>
                    <a:pt x="2348" y="95"/>
                  </a:lnTo>
                  <a:lnTo>
                    <a:pt x="2351" y="85"/>
                  </a:lnTo>
                  <a:lnTo>
                    <a:pt x="2352" y="80"/>
                  </a:lnTo>
                  <a:lnTo>
                    <a:pt x="2356" y="75"/>
                  </a:lnTo>
                  <a:lnTo>
                    <a:pt x="2358" y="71"/>
                  </a:lnTo>
                  <a:lnTo>
                    <a:pt x="2362" y="68"/>
                  </a:lnTo>
                  <a:lnTo>
                    <a:pt x="2370" y="63"/>
                  </a:lnTo>
                  <a:lnTo>
                    <a:pt x="2380" y="59"/>
                  </a:lnTo>
                  <a:lnTo>
                    <a:pt x="2392" y="57"/>
                  </a:lnTo>
                  <a:lnTo>
                    <a:pt x="2404" y="55"/>
                  </a:lnTo>
                  <a:lnTo>
                    <a:pt x="2420" y="57"/>
                  </a:lnTo>
                  <a:lnTo>
                    <a:pt x="2433" y="58"/>
                  </a:lnTo>
                  <a:lnTo>
                    <a:pt x="2439" y="60"/>
                  </a:lnTo>
                  <a:lnTo>
                    <a:pt x="2444" y="63"/>
                  </a:lnTo>
                  <a:lnTo>
                    <a:pt x="2449" y="65"/>
                  </a:lnTo>
                  <a:lnTo>
                    <a:pt x="2453" y="68"/>
                  </a:lnTo>
                  <a:lnTo>
                    <a:pt x="2457" y="74"/>
                  </a:lnTo>
                  <a:lnTo>
                    <a:pt x="2461" y="81"/>
                  </a:lnTo>
                  <a:lnTo>
                    <a:pt x="2462" y="89"/>
                  </a:lnTo>
                  <a:lnTo>
                    <a:pt x="2463" y="100"/>
                  </a:lnTo>
                  <a:lnTo>
                    <a:pt x="2463" y="198"/>
                  </a:lnTo>
                  <a:lnTo>
                    <a:pt x="2463" y="201"/>
                  </a:lnTo>
                  <a:lnTo>
                    <a:pt x="2465" y="203"/>
                  </a:lnTo>
                  <a:lnTo>
                    <a:pt x="2466" y="208"/>
                  </a:lnTo>
                  <a:lnTo>
                    <a:pt x="2467" y="212"/>
                  </a:lnTo>
                  <a:lnTo>
                    <a:pt x="2425" y="212"/>
                  </a:lnTo>
                  <a:lnTo>
                    <a:pt x="2422" y="198"/>
                  </a:lnTo>
                  <a:close/>
                  <a:moveTo>
                    <a:pt x="2420" y="138"/>
                  </a:moveTo>
                  <a:lnTo>
                    <a:pt x="2408" y="144"/>
                  </a:lnTo>
                  <a:lnTo>
                    <a:pt x="2403" y="146"/>
                  </a:lnTo>
                  <a:lnTo>
                    <a:pt x="2397" y="151"/>
                  </a:lnTo>
                  <a:lnTo>
                    <a:pt x="2392" y="156"/>
                  </a:lnTo>
                  <a:lnTo>
                    <a:pt x="2390" y="163"/>
                  </a:lnTo>
                  <a:lnTo>
                    <a:pt x="2389" y="172"/>
                  </a:lnTo>
                  <a:lnTo>
                    <a:pt x="2389" y="174"/>
                  </a:lnTo>
                  <a:lnTo>
                    <a:pt x="2390" y="176"/>
                  </a:lnTo>
                  <a:lnTo>
                    <a:pt x="2391" y="179"/>
                  </a:lnTo>
                  <a:lnTo>
                    <a:pt x="2393" y="181"/>
                  </a:lnTo>
                  <a:lnTo>
                    <a:pt x="2398" y="184"/>
                  </a:lnTo>
                  <a:lnTo>
                    <a:pt x="2405" y="185"/>
                  </a:lnTo>
                  <a:lnTo>
                    <a:pt x="2408" y="185"/>
                  </a:lnTo>
                  <a:lnTo>
                    <a:pt x="2412" y="184"/>
                  </a:lnTo>
                  <a:lnTo>
                    <a:pt x="2414" y="181"/>
                  </a:lnTo>
                  <a:lnTo>
                    <a:pt x="2416" y="180"/>
                  </a:lnTo>
                  <a:lnTo>
                    <a:pt x="2418" y="176"/>
                  </a:lnTo>
                  <a:lnTo>
                    <a:pt x="2419" y="173"/>
                  </a:lnTo>
                  <a:lnTo>
                    <a:pt x="2420" y="169"/>
                  </a:lnTo>
                  <a:lnTo>
                    <a:pt x="2420" y="163"/>
                  </a:lnTo>
                  <a:lnTo>
                    <a:pt x="2420" y="138"/>
                  </a:lnTo>
                  <a:close/>
                  <a:moveTo>
                    <a:pt x="2280" y="212"/>
                  </a:moveTo>
                  <a:lnTo>
                    <a:pt x="2280" y="8"/>
                  </a:lnTo>
                  <a:lnTo>
                    <a:pt x="2323" y="8"/>
                  </a:lnTo>
                  <a:lnTo>
                    <a:pt x="2323" y="212"/>
                  </a:lnTo>
                  <a:lnTo>
                    <a:pt x="2280" y="212"/>
                  </a:lnTo>
                  <a:close/>
                  <a:moveTo>
                    <a:pt x="2183" y="101"/>
                  </a:moveTo>
                  <a:lnTo>
                    <a:pt x="2183" y="172"/>
                  </a:lnTo>
                  <a:lnTo>
                    <a:pt x="2183" y="175"/>
                  </a:lnTo>
                  <a:lnTo>
                    <a:pt x="2185" y="179"/>
                  </a:lnTo>
                  <a:lnTo>
                    <a:pt x="2186" y="181"/>
                  </a:lnTo>
                  <a:lnTo>
                    <a:pt x="2188" y="183"/>
                  </a:lnTo>
                  <a:lnTo>
                    <a:pt x="2192" y="185"/>
                  </a:lnTo>
                  <a:lnTo>
                    <a:pt x="2197" y="185"/>
                  </a:lnTo>
                  <a:lnTo>
                    <a:pt x="2201" y="185"/>
                  </a:lnTo>
                  <a:lnTo>
                    <a:pt x="2205" y="183"/>
                  </a:lnTo>
                  <a:lnTo>
                    <a:pt x="2207" y="181"/>
                  </a:lnTo>
                  <a:lnTo>
                    <a:pt x="2209" y="179"/>
                  </a:lnTo>
                  <a:lnTo>
                    <a:pt x="2210" y="175"/>
                  </a:lnTo>
                  <a:lnTo>
                    <a:pt x="2210" y="172"/>
                  </a:lnTo>
                  <a:lnTo>
                    <a:pt x="2210" y="101"/>
                  </a:lnTo>
                  <a:lnTo>
                    <a:pt x="2209" y="95"/>
                  </a:lnTo>
                  <a:lnTo>
                    <a:pt x="2206" y="91"/>
                  </a:lnTo>
                  <a:lnTo>
                    <a:pt x="2203" y="88"/>
                  </a:lnTo>
                  <a:lnTo>
                    <a:pt x="2198" y="87"/>
                  </a:lnTo>
                  <a:lnTo>
                    <a:pt x="2192" y="87"/>
                  </a:lnTo>
                  <a:lnTo>
                    <a:pt x="2187" y="91"/>
                  </a:lnTo>
                  <a:lnTo>
                    <a:pt x="2185" y="95"/>
                  </a:lnTo>
                  <a:lnTo>
                    <a:pt x="2183" y="101"/>
                  </a:lnTo>
                  <a:close/>
                  <a:moveTo>
                    <a:pt x="2140" y="173"/>
                  </a:moveTo>
                  <a:lnTo>
                    <a:pt x="2140" y="101"/>
                  </a:lnTo>
                  <a:lnTo>
                    <a:pt x="2141" y="92"/>
                  </a:lnTo>
                  <a:lnTo>
                    <a:pt x="2143" y="83"/>
                  </a:lnTo>
                  <a:lnTo>
                    <a:pt x="2148" y="76"/>
                  </a:lnTo>
                  <a:lnTo>
                    <a:pt x="2154" y="69"/>
                  </a:lnTo>
                  <a:lnTo>
                    <a:pt x="2162" y="63"/>
                  </a:lnTo>
                  <a:lnTo>
                    <a:pt x="2172" y="59"/>
                  </a:lnTo>
                  <a:lnTo>
                    <a:pt x="2183" y="57"/>
                  </a:lnTo>
                  <a:lnTo>
                    <a:pt x="2197" y="55"/>
                  </a:lnTo>
                  <a:lnTo>
                    <a:pt x="2210" y="57"/>
                  </a:lnTo>
                  <a:lnTo>
                    <a:pt x="2221" y="59"/>
                  </a:lnTo>
                  <a:lnTo>
                    <a:pt x="2230" y="64"/>
                  </a:lnTo>
                  <a:lnTo>
                    <a:pt x="2239" y="70"/>
                  </a:lnTo>
                  <a:lnTo>
                    <a:pt x="2245" y="76"/>
                  </a:lnTo>
                  <a:lnTo>
                    <a:pt x="2250" y="83"/>
                  </a:lnTo>
                  <a:lnTo>
                    <a:pt x="2252" y="92"/>
                  </a:lnTo>
                  <a:lnTo>
                    <a:pt x="2252" y="101"/>
                  </a:lnTo>
                  <a:lnTo>
                    <a:pt x="2252" y="172"/>
                  </a:lnTo>
                  <a:lnTo>
                    <a:pt x="2252" y="181"/>
                  </a:lnTo>
                  <a:lnTo>
                    <a:pt x="2249" y="190"/>
                  </a:lnTo>
                  <a:lnTo>
                    <a:pt x="2245" y="198"/>
                  </a:lnTo>
                  <a:lnTo>
                    <a:pt x="2238" y="204"/>
                  </a:lnTo>
                  <a:lnTo>
                    <a:pt x="2230" y="210"/>
                  </a:lnTo>
                  <a:lnTo>
                    <a:pt x="2221" y="214"/>
                  </a:lnTo>
                  <a:lnTo>
                    <a:pt x="2209" y="216"/>
                  </a:lnTo>
                  <a:lnTo>
                    <a:pt x="2197" y="216"/>
                  </a:lnTo>
                  <a:lnTo>
                    <a:pt x="2183" y="216"/>
                  </a:lnTo>
                  <a:lnTo>
                    <a:pt x="2172" y="214"/>
                  </a:lnTo>
                  <a:lnTo>
                    <a:pt x="2162" y="209"/>
                  </a:lnTo>
                  <a:lnTo>
                    <a:pt x="2153" y="203"/>
                  </a:lnTo>
                  <a:lnTo>
                    <a:pt x="2148" y="197"/>
                  </a:lnTo>
                  <a:lnTo>
                    <a:pt x="2143" y="190"/>
                  </a:lnTo>
                  <a:lnTo>
                    <a:pt x="2141" y="183"/>
                  </a:lnTo>
                  <a:lnTo>
                    <a:pt x="2140" y="173"/>
                  </a:lnTo>
                  <a:close/>
                  <a:moveTo>
                    <a:pt x="2005" y="212"/>
                  </a:moveTo>
                  <a:lnTo>
                    <a:pt x="2005" y="8"/>
                  </a:lnTo>
                  <a:lnTo>
                    <a:pt x="2048" y="8"/>
                  </a:lnTo>
                  <a:lnTo>
                    <a:pt x="2048" y="110"/>
                  </a:lnTo>
                  <a:lnTo>
                    <a:pt x="2077" y="59"/>
                  </a:lnTo>
                  <a:lnTo>
                    <a:pt x="2125" y="59"/>
                  </a:lnTo>
                  <a:lnTo>
                    <a:pt x="2082" y="121"/>
                  </a:lnTo>
                  <a:lnTo>
                    <a:pt x="2125" y="212"/>
                  </a:lnTo>
                  <a:lnTo>
                    <a:pt x="2079" y="212"/>
                  </a:lnTo>
                  <a:lnTo>
                    <a:pt x="2055" y="153"/>
                  </a:lnTo>
                  <a:lnTo>
                    <a:pt x="2048" y="163"/>
                  </a:lnTo>
                  <a:lnTo>
                    <a:pt x="2048" y="212"/>
                  </a:lnTo>
                  <a:lnTo>
                    <a:pt x="2005" y="212"/>
                  </a:lnTo>
                  <a:close/>
                  <a:moveTo>
                    <a:pt x="1935" y="19"/>
                  </a:moveTo>
                  <a:lnTo>
                    <a:pt x="1949" y="1"/>
                  </a:lnTo>
                  <a:lnTo>
                    <a:pt x="1989" y="1"/>
                  </a:lnTo>
                  <a:lnTo>
                    <a:pt x="1956" y="40"/>
                  </a:lnTo>
                  <a:lnTo>
                    <a:pt x="1913" y="40"/>
                  </a:lnTo>
                  <a:lnTo>
                    <a:pt x="1880" y="1"/>
                  </a:lnTo>
                  <a:lnTo>
                    <a:pt x="1920" y="1"/>
                  </a:lnTo>
                  <a:lnTo>
                    <a:pt x="1935" y="19"/>
                  </a:lnTo>
                  <a:close/>
                  <a:moveTo>
                    <a:pt x="1877" y="166"/>
                  </a:moveTo>
                  <a:lnTo>
                    <a:pt x="1918" y="166"/>
                  </a:lnTo>
                  <a:lnTo>
                    <a:pt x="1919" y="170"/>
                  </a:lnTo>
                  <a:lnTo>
                    <a:pt x="1919" y="175"/>
                  </a:lnTo>
                  <a:lnTo>
                    <a:pt x="1920" y="180"/>
                  </a:lnTo>
                  <a:lnTo>
                    <a:pt x="1922" y="183"/>
                  </a:lnTo>
                  <a:lnTo>
                    <a:pt x="1925" y="185"/>
                  </a:lnTo>
                  <a:lnTo>
                    <a:pt x="1927" y="187"/>
                  </a:lnTo>
                  <a:lnTo>
                    <a:pt x="1931" y="187"/>
                  </a:lnTo>
                  <a:lnTo>
                    <a:pt x="1933" y="189"/>
                  </a:lnTo>
                  <a:lnTo>
                    <a:pt x="1939" y="186"/>
                  </a:lnTo>
                  <a:lnTo>
                    <a:pt x="1944" y="184"/>
                  </a:lnTo>
                  <a:lnTo>
                    <a:pt x="1947" y="183"/>
                  </a:lnTo>
                  <a:lnTo>
                    <a:pt x="1948" y="180"/>
                  </a:lnTo>
                  <a:lnTo>
                    <a:pt x="1949" y="176"/>
                  </a:lnTo>
                  <a:lnTo>
                    <a:pt x="1949" y="173"/>
                  </a:lnTo>
                  <a:lnTo>
                    <a:pt x="1948" y="168"/>
                  </a:lnTo>
                  <a:lnTo>
                    <a:pt x="1947" y="166"/>
                  </a:lnTo>
                  <a:lnTo>
                    <a:pt x="1943" y="162"/>
                  </a:lnTo>
                  <a:lnTo>
                    <a:pt x="1937" y="160"/>
                  </a:lnTo>
                  <a:lnTo>
                    <a:pt x="1922" y="152"/>
                  </a:lnTo>
                  <a:lnTo>
                    <a:pt x="1910" y="146"/>
                  </a:lnTo>
                  <a:lnTo>
                    <a:pt x="1902" y="143"/>
                  </a:lnTo>
                  <a:lnTo>
                    <a:pt x="1896" y="139"/>
                  </a:lnTo>
                  <a:lnTo>
                    <a:pt x="1887" y="132"/>
                  </a:lnTo>
                  <a:lnTo>
                    <a:pt x="1881" y="123"/>
                  </a:lnTo>
                  <a:lnTo>
                    <a:pt x="1880" y="118"/>
                  </a:lnTo>
                  <a:lnTo>
                    <a:pt x="1878" y="115"/>
                  </a:lnTo>
                  <a:lnTo>
                    <a:pt x="1878" y="110"/>
                  </a:lnTo>
                  <a:lnTo>
                    <a:pt x="1877" y="104"/>
                  </a:lnTo>
                  <a:lnTo>
                    <a:pt x="1878" y="93"/>
                  </a:lnTo>
                  <a:lnTo>
                    <a:pt x="1881" y="83"/>
                  </a:lnTo>
                  <a:lnTo>
                    <a:pt x="1884" y="78"/>
                  </a:lnTo>
                  <a:lnTo>
                    <a:pt x="1886" y="75"/>
                  </a:lnTo>
                  <a:lnTo>
                    <a:pt x="1889" y="71"/>
                  </a:lnTo>
                  <a:lnTo>
                    <a:pt x="1894" y="68"/>
                  </a:lnTo>
                  <a:lnTo>
                    <a:pt x="1902" y="63"/>
                  </a:lnTo>
                  <a:lnTo>
                    <a:pt x="1910" y="59"/>
                  </a:lnTo>
                  <a:lnTo>
                    <a:pt x="1921" y="57"/>
                  </a:lnTo>
                  <a:lnTo>
                    <a:pt x="1933" y="55"/>
                  </a:lnTo>
                  <a:lnTo>
                    <a:pt x="1945" y="57"/>
                  </a:lnTo>
                  <a:lnTo>
                    <a:pt x="1955" y="58"/>
                  </a:lnTo>
                  <a:lnTo>
                    <a:pt x="1965" y="62"/>
                  </a:lnTo>
                  <a:lnTo>
                    <a:pt x="1972" y="66"/>
                  </a:lnTo>
                  <a:lnTo>
                    <a:pt x="1976" y="70"/>
                  </a:lnTo>
                  <a:lnTo>
                    <a:pt x="1979" y="74"/>
                  </a:lnTo>
                  <a:lnTo>
                    <a:pt x="1982" y="78"/>
                  </a:lnTo>
                  <a:lnTo>
                    <a:pt x="1984" y="83"/>
                  </a:lnTo>
                  <a:lnTo>
                    <a:pt x="1988" y="93"/>
                  </a:lnTo>
                  <a:lnTo>
                    <a:pt x="1989" y="104"/>
                  </a:lnTo>
                  <a:lnTo>
                    <a:pt x="1948" y="104"/>
                  </a:lnTo>
                  <a:lnTo>
                    <a:pt x="1948" y="95"/>
                  </a:lnTo>
                  <a:lnTo>
                    <a:pt x="1944" y="89"/>
                  </a:lnTo>
                  <a:lnTo>
                    <a:pt x="1943" y="87"/>
                  </a:lnTo>
                  <a:lnTo>
                    <a:pt x="1941" y="86"/>
                  </a:lnTo>
                  <a:lnTo>
                    <a:pt x="1937" y="85"/>
                  </a:lnTo>
                  <a:lnTo>
                    <a:pt x="1933" y="83"/>
                  </a:lnTo>
                  <a:lnTo>
                    <a:pt x="1927" y="85"/>
                  </a:lnTo>
                  <a:lnTo>
                    <a:pt x="1924" y="87"/>
                  </a:lnTo>
                  <a:lnTo>
                    <a:pt x="1921" y="89"/>
                  </a:lnTo>
                  <a:lnTo>
                    <a:pt x="1920" y="92"/>
                  </a:lnTo>
                  <a:lnTo>
                    <a:pt x="1920" y="94"/>
                  </a:lnTo>
                  <a:lnTo>
                    <a:pt x="1919" y="98"/>
                  </a:lnTo>
                  <a:lnTo>
                    <a:pt x="1921" y="103"/>
                  </a:lnTo>
                  <a:lnTo>
                    <a:pt x="1924" y="106"/>
                  </a:lnTo>
                  <a:lnTo>
                    <a:pt x="1930" y="111"/>
                  </a:lnTo>
                  <a:lnTo>
                    <a:pt x="1937" y="115"/>
                  </a:lnTo>
                  <a:lnTo>
                    <a:pt x="1960" y="124"/>
                  </a:lnTo>
                  <a:lnTo>
                    <a:pt x="1971" y="129"/>
                  </a:lnTo>
                  <a:lnTo>
                    <a:pt x="1978" y="137"/>
                  </a:lnTo>
                  <a:lnTo>
                    <a:pt x="1984" y="145"/>
                  </a:lnTo>
                  <a:lnTo>
                    <a:pt x="1989" y="153"/>
                  </a:lnTo>
                  <a:lnTo>
                    <a:pt x="1990" y="163"/>
                  </a:lnTo>
                  <a:lnTo>
                    <a:pt x="1990" y="168"/>
                  </a:lnTo>
                  <a:lnTo>
                    <a:pt x="1990" y="179"/>
                  </a:lnTo>
                  <a:lnTo>
                    <a:pt x="1988" y="187"/>
                  </a:lnTo>
                  <a:lnTo>
                    <a:pt x="1983" y="196"/>
                  </a:lnTo>
                  <a:lnTo>
                    <a:pt x="1977" y="203"/>
                  </a:lnTo>
                  <a:lnTo>
                    <a:pt x="1972" y="205"/>
                  </a:lnTo>
                  <a:lnTo>
                    <a:pt x="1968" y="209"/>
                  </a:lnTo>
                  <a:lnTo>
                    <a:pt x="1964" y="212"/>
                  </a:lnTo>
                  <a:lnTo>
                    <a:pt x="1957" y="213"/>
                  </a:lnTo>
                  <a:lnTo>
                    <a:pt x="1945" y="216"/>
                  </a:lnTo>
                  <a:lnTo>
                    <a:pt x="1932" y="216"/>
                  </a:lnTo>
                  <a:lnTo>
                    <a:pt x="1930" y="216"/>
                  </a:lnTo>
                  <a:lnTo>
                    <a:pt x="1916" y="216"/>
                  </a:lnTo>
                  <a:lnTo>
                    <a:pt x="1906" y="214"/>
                  </a:lnTo>
                  <a:lnTo>
                    <a:pt x="1897" y="209"/>
                  </a:lnTo>
                  <a:lnTo>
                    <a:pt x="1890" y="203"/>
                  </a:lnTo>
                  <a:lnTo>
                    <a:pt x="1884" y="196"/>
                  </a:lnTo>
                  <a:lnTo>
                    <a:pt x="1880" y="187"/>
                  </a:lnTo>
                  <a:lnTo>
                    <a:pt x="1878" y="176"/>
                  </a:lnTo>
                  <a:lnTo>
                    <a:pt x="1877" y="166"/>
                  </a:lnTo>
                  <a:close/>
                  <a:moveTo>
                    <a:pt x="1700" y="40"/>
                  </a:moveTo>
                  <a:lnTo>
                    <a:pt x="1727" y="1"/>
                  </a:lnTo>
                  <a:lnTo>
                    <a:pt x="1776" y="1"/>
                  </a:lnTo>
                  <a:lnTo>
                    <a:pt x="1729" y="40"/>
                  </a:lnTo>
                  <a:lnTo>
                    <a:pt x="1700" y="40"/>
                  </a:lnTo>
                  <a:close/>
                  <a:moveTo>
                    <a:pt x="1733" y="198"/>
                  </a:moveTo>
                  <a:lnTo>
                    <a:pt x="1729" y="202"/>
                  </a:lnTo>
                  <a:lnTo>
                    <a:pt x="1724" y="205"/>
                  </a:lnTo>
                  <a:lnTo>
                    <a:pt x="1721" y="209"/>
                  </a:lnTo>
                  <a:lnTo>
                    <a:pt x="1716" y="212"/>
                  </a:lnTo>
                  <a:lnTo>
                    <a:pt x="1711" y="214"/>
                  </a:lnTo>
                  <a:lnTo>
                    <a:pt x="1705" y="215"/>
                  </a:lnTo>
                  <a:lnTo>
                    <a:pt x="1700" y="216"/>
                  </a:lnTo>
                  <a:lnTo>
                    <a:pt x="1695" y="216"/>
                  </a:lnTo>
                  <a:lnTo>
                    <a:pt x="1687" y="216"/>
                  </a:lnTo>
                  <a:lnTo>
                    <a:pt x="1680" y="214"/>
                  </a:lnTo>
                  <a:lnTo>
                    <a:pt x="1674" y="210"/>
                  </a:lnTo>
                  <a:lnTo>
                    <a:pt x="1668" y="205"/>
                  </a:lnTo>
                  <a:lnTo>
                    <a:pt x="1663" y="199"/>
                  </a:lnTo>
                  <a:lnTo>
                    <a:pt x="1659" y="191"/>
                  </a:lnTo>
                  <a:lnTo>
                    <a:pt x="1657" y="183"/>
                  </a:lnTo>
                  <a:lnTo>
                    <a:pt x="1656" y="173"/>
                  </a:lnTo>
                  <a:lnTo>
                    <a:pt x="1657" y="163"/>
                  </a:lnTo>
                  <a:lnTo>
                    <a:pt x="1658" y="156"/>
                  </a:lnTo>
                  <a:lnTo>
                    <a:pt x="1660" y="149"/>
                  </a:lnTo>
                  <a:lnTo>
                    <a:pt x="1664" y="143"/>
                  </a:lnTo>
                  <a:lnTo>
                    <a:pt x="1669" y="138"/>
                  </a:lnTo>
                  <a:lnTo>
                    <a:pt x="1674" y="134"/>
                  </a:lnTo>
                  <a:lnTo>
                    <a:pt x="1680" y="130"/>
                  </a:lnTo>
                  <a:lnTo>
                    <a:pt x="1687" y="127"/>
                  </a:lnTo>
                  <a:lnTo>
                    <a:pt x="1698" y="123"/>
                  </a:lnTo>
                  <a:lnTo>
                    <a:pt x="1717" y="117"/>
                  </a:lnTo>
                  <a:lnTo>
                    <a:pt x="1723" y="115"/>
                  </a:lnTo>
                  <a:lnTo>
                    <a:pt x="1728" y="110"/>
                  </a:lnTo>
                  <a:lnTo>
                    <a:pt x="1730" y="105"/>
                  </a:lnTo>
                  <a:lnTo>
                    <a:pt x="1730" y="100"/>
                  </a:lnTo>
                  <a:lnTo>
                    <a:pt x="1730" y="94"/>
                  </a:lnTo>
                  <a:lnTo>
                    <a:pt x="1727" y="89"/>
                  </a:lnTo>
                  <a:lnTo>
                    <a:pt x="1726" y="87"/>
                  </a:lnTo>
                  <a:lnTo>
                    <a:pt x="1723" y="86"/>
                  </a:lnTo>
                  <a:lnTo>
                    <a:pt x="1721" y="85"/>
                  </a:lnTo>
                  <a:lnTo>
                    <a:pt x="1717" y="85"/>
                  </a:lnTo>
                  <a:lnTo>
                    <a:pt x="1714" y="85"/>
                  </a:lnTo>
                  <a:lnTo>
                    <a:pt x="1710" y="86"/>
                  </a:lnTo>
                  <a:lnTo>
                    <a:pt x="1706" y="87"/>
                  </a:lnTo>
                  <a:lnTo>
                    <a:pt x="1704" y="89"/>
                  </a:lnTo>
                  <a:lnTo>
                    <a:pt x="1703" y="93"/>
                  </a:lnTo>
                  <a:lnTo>
                    <a:pt x="1702" y="97"/>
                  </a:lnTo>
                  <a:lnTo>
                    <a:pt x="1702" y="101"/>
                  </a:lnTo>
                  <a:lnTo>
                    <a:pt x="1700" y="108"/>
                  </a:lnTo>
                  <a:lnTo>
                    <a:pt x="1658" y="108"/>
                  </a:lnTo>
                  <a:lnTo>
                    <a:pt x="1658" y="95"/>
                  </a:lnTo>
                  <a:lnTo>
                    <a:pt x="1662" y="85"/>
                  </a:lnTo>
                  <a:lnTo>
                    <a:pt x="1663" y="80"/>
                  </a:lnTo>
                  <a:lnTo>
                    <a:pt x="1666" y="75"/>
                  </a:lnTo>
                  <a:lnTo>
                    <a:pt x="1669" y="71"/>
                  </a:lnTo>
                  <a:lnTo>
                    <a:pt x="1673" y="68"/>
                  </a:lnTo>
                  <a:lnTo>
                    <a:pt x="1681" y="63"/>
                  </a:lnTo>
                  <a:lnTo>
                    <a:pt x="1691" y="59"/>
                  </a:lnTo>
                  <a:lnTo>
                    <a:pt x="1703" y="57"/>
                  </a:lnTo>
                  <a:lnTo>
                    <a:pt x="1715" y="55"/>
                  </a:lnTo>
                  <a:lnTo>
                    <a:pt x="1730" y="57"/>
                  </a:lnTo>
                  <a:lnTo>
                    <a:pt x="1744" y="58"/>
                  </a:lnTo>
                  <a:lnTo>
                    <a:pt x="1750" y="60"/>
                  </a:lnTo>
                  <a:lnTo>
                    <a:pt x="1755" y="63"/>
                  </a:lnTo>
                  <a:lnTo>
                    <a:pt x="1759" y="65"/>
                  </a:lnTo>
                  <a:lnTo>
                    <a:pt x="1763" y="68"/>
                  </a:lnTo>
                  <a:lnTo>
                    <a:pt x="1768" y="74"/>
                  </a:lnTo>
                  <a:lnTo>
                    <a:pt x="1772" y="81"/>
                  </a:lnTo>
                  <a:lnTo>
                    <a:pt x="1773" y="89"/>
                  </a:lnTo>
                  <a:lnTo>
                    <a:pt x="1774" y="100"/>
                  </a:lnTo>
                  <a:lnTo>
                    <a:pt x="1774" y="198"/>
                  </a:lnTo>
                  <a:lnTo>
                    <a:pt x="1774" y="201"/>
                  </a:lnTo>
                  <a:lnTo>
                    <a:pt x="1775" y="203"/>
                  </a:lnTo>
                  <a:lnTo>
                    <a:pt x="1776" y="208"/>
                  </a:lnTo>
                  <a:lnTo>
                    <a:pt x="1778" y="212"/>
                  </a:lnTo>
                  <a:lnTo>
                    <a:pt x="1735" y="212"/>
                  </a:lnTo>
                  <a:lnTo>
                    <a:pt x="1733" y="198"/>
                  </a:lnTo>
                  <a:close/>
                  <a:moveTo>
                    <a:pt x="1730" y="138"/>
                  </a:moveTo>
                  <a:lnTo>
                    <a:pt x="1718" y="144"/>
                  </a:lnTo>
                  <a:lnTo>
                    <a:pt x="1714" y="146"/>
                  </a:lnTo>
                  <a:lnTo>
                    <a:pt x="1708" y="151"/>
                  </a:lnTo>
                  <a:lnTo>
                    <a:pt x="1703" y="156"/>
                  </a:lnTo>
                  <a:lnTo>
                    <a:pt x="1700" y="163"/>
                  </a:lnTo>
                  <a:lnTo>
                    <a:pt x="1699" y="172"/>
                  </a:lnTo>
                  <a:lnTo>
                    <a:pt x="1699" y="174"/>
                  </a:lnTo>
                  <a:lnTo>
                    <a:pt x="1700" y="176"/>
                  </a:lnTo>
                  <a:lnTo>
                    <a:pt x="1702" y="179"/>
                  </a:lnTo>
                  <a:lnTo>
                    <a:pt x="1704" y="181"/>
                  </a:lnTo>
                  <a:lnTo>
                    <a:pt x="1709" y="184"/>
                  </a:lnTo>
                  <a:lnTo>
                    <a:pt x="1716" y="185"/>
                  </a:lnTo>
                  <a:lnTo>
                    <a:pt x="1718" y="185"/>
                  </a:lnTo>
                  <a:lnTo>
                    <a:pt x="1722" y="184"/>
                  </a:lnTo>
                  <a:lnTo>
                    <a:pt x="1724" y="181"/>
                  </a:lnTo>
                  <a:lnTo>
                    <a:pt x="1727" y="180"/>
                  </a:lnTo>
                  <a:lnTo>
                    <a:pt x="1728" y="176"/>
                  </a:lnTo>
                  <a:lnTo>
                    <a:pt x="1729" y="173"/>
                  </a:lnTo>
                  <a:lnTo>
                    <a:pt x="1730" y="169"/>
                  </a:lnTo>
                  <a:lnTo>
                    <a:pt x="1730" y="163"/>
                  </a:lnTo>
                  <a:lnTo>
                    <a:pt x="1730" y="138"/>
                  </a:lnTo>
                  <a:close/>
                  <a:moveTo>
                    <a:pt x="1528" y="212"/>
                  </a:moveTo>
                  <a:lnTo>
                    <a:pt x="1528" y="59"/>
                  </a:lnTo>
                  <a:lnTo>
                    <a:pt x="1567" y="59"/>
                  </a:lnTo>
                  <a:lnTo>
                    <a:pt x="1567" y="78"/>
                  </a:lnTo>
                  <a:lnTo>
                    <a:pt x="1570" y="74"/>
                  </a:lnTo>
                  <a:lnTo>
                    <a:pt x="1574" y="69"/>
                  </a:lnTo>
                  <a:lnTo>
                    <a:pt x="1577" y="65"/>
                  </a:lnTo>
                  <a:lnTo>
                    <a:pt x="1582" y="62"/>
                  </a:lnTo>
                  <a:lnTo>
                    <a:pt x="1586" y="59"/>
                  </a:lnTo>
                  <a:lnTo>
                    <a:pt x="1590" y="58"/>
                  </a:lnTo>
                  <a:lnTo>
                    <a:pt x="1596" y="57"/>
                  </a:lnTo>
                  <a:lnTo>
                    <a:pt x="1601" y="55"/>
                  </a:lnTo>
                  <a:lnTo>
                    <a:pt x="1609" y="57"/>
                  </a:lnTo>
                  <a:lnTo>
                    <a:pt x="1615" y="58"/>
                  </a:lnTo>
                  <a:lnTo>
                    <a:pt x="1621" y="60"/>
                  </a:lnTo>
                  <a:lnTo>
                    <a:pt x="1625" y="64"/>
                  </a:lnTo>
                  <a:lnTo>
                    <a:pt x="1630" y="69"/>
                  </a:lnTo>
                  <a:lnTo>
                    <a:pt x="1634" y="74"/>
                  </a:lnTo>
                  <a:lnTo>
                    <a:pt x="1636" y="80"/>
                  </a:lnTo>
                  <a:lnTo>
                    <a:pt x="1636" y="86"/>
                  </a:lnTo>
                  <a:lnTo>
                    <a:pt x="1636" y="212"/>
                  </a:lnTo>
                  <a:lnTo>
                    <a:pt x="1594" y="212"/>
                  </a:lnTo>
                  <a:lnTo>
                    <a:pt x="1594" y="103"/>
                  </a:lnTo>
                  <a:lnTo>
                    <a:pt x="1593" y="98"/>
                  </a:lnTo>
                  <a:lnTo>
                    <a:pt x="1592" y="94"/>
                  </a:lnTo>
                  <a:lnTo>
                    <a:pt x="1588" y="92"/>
                  </a:lnTo>
                  <a:lnTo>
                    <a:pt x="1583" y="91"/>
                  </a:lnTo>
                  <a:lnTo>
                    <a:pt x="1578" y="92"/>
                  </a:lnTo>
                  <a:lnTo>
                    <a:pt x="1574" y="94"/>
                  </a:lnTo>
                  <a:lnTo>
                    <a:pt x="1571" y="98"/>
                  </a:lnTo>
                  <a:lnTo>
                    <a:pt x="1571" y="103"/>
                  </a:lnTo>
                  <a:lnTo>
                    <a:pt x="1571" y="212"/>
                  </a:lnTo>
                  <a:lnTo>
                    <a:pt x="1528" y="212"/>
                  </a:lnTo>
                  <a:close/>
                  <a:moveTo>
                    <a:pt x="1436" y="212"/>
                  </a:moveTo>
                  <a:lnTo>
                    <a:pt x="1436" y="59"/>
                  </a:lnTo>
                  <a:lnTo>
                    <a:pt x="1476" y="59"/>
                  </a:lnTo>
                  <a:lnTo>
                    <a:pt x="1476" y="83"/>
                  </a:lnTo>
                  <a:lnTo>
                    <a:pt x="1478" y="77"/>
                  </a:lnTo>
                  <a:lnTo>
                    <a:pt x="1481" y="71"/>
                  </a:lnTo>
                  <a:lnTo>
                    <a:pt x="1484" y="68"/>
                  </a:lnTo>
                  <a:lnTo>
                    <a:pt x="1488" y="63"/>
                  </a:lnTo>
                  <a:lnTo>
                    <a:pt x="1494" y="60"/>
                  </a:lnTo>
                  <a:lnTo>
                    <a:pt x="1499" y="58"/>
                  </a:lnTo>
                  <a:lnTo>
                    <a:pt x="1503" y="55"/>
                  </a:lnTo>
                  <a:lnTo>
                    <a:pt x="1510" y="55"/>
                  </a:lnTo>
                  <a:lnTo>
                    <a:pt x="1510" y="104"/>
                  </a:lnTo>
                  <a:lnTo>
                    <a:pt x="1506" y="104"/>
                  </a:lnTo>
                  <a:lnTo>
                    <a:pt x="1502" y="104"/>
                  </a:lnTo>
                  <a:lnTo>
                    <a:pt x="1500" y="103"/>
                  </a:lnTo>
                  <a:lnTo>
                    <a:pt x="1496" y="103"/>
                  </a:lnTo>
                  <a:lnTo>
                    <a:pt x="1489" y="104"/>
                  </a:lnTo>
                  <a:lnTo>
                    <a:pt x="1484" y="106"/>
                  </a:lnTo>
                  <a:lnTo>
                    <a:pt x="1482" y="108"/>
                  </a:lnTo>
                  <a:lnTo>
                    <a:pt x="1481" y="110"/>
                  </a:lnTo>
                  <a:lnTo>
                    <a:pt x="1479" y="114"/>
                  </a:lnTo>
                  <a:lnTo>
                    <a:pt x="1479" y="117"/>
                  </a:lnTo>
                  <a:lnTo>
                    <a:pt x="1479" y="212"/>
                  </a:lnTo>
                  <a:lnTo>
                    <a:pt x="1436" y="212"/>
                  </a:lnTo>
                  <a:close/>
                  <a:moveTo>
                    <a:pt x="1344" y="101"/>
                  </a:moveTo>
                  <a:lnTo>
                    <a:pt x="1344" y="172"/>
                  </a:lnTo>
                  <a:lnTo>
                    <a:pt x="1344" y="175"/>
                  </a:lnTo>
                  <a:lnTo>
                    <a:pt x="1345" y="179"/>
                  </a:lnTo>
                  <a:lnTo>
                    <a:pt x="1347" y="181"/>
                  </a:lnTo>
                  <a:lnTo>
                    <a:pt x="1349" y="183"/>
                  </a:lnTo>
                  <a:lnTo>
                    <a:pt x="1353" y="185"/>
                  </a:lnTo>
                  <a:lnTo>
                    <a:pt x="1357" y="185"/>
                  </a:lnTo>
                  <a:lnTo>
                    <a:pt x="1362" y="185"/>
                  </a:lnTo>
                  <a:lnTo>
                    <a:pt x="1366" y="183"/>
                  </a:lnTo>
                  <a:lnTo>
                    <a:pt x="1368" y="181"/>
                  </a:lnTo>
                  <a:lnTo>
                    <a:pt x="1369" y="179"/>
                  </a:lnTo>
                  <a:lnTo>
                    <a:pt x="1371" y="175"/>
                  </a:lnTo>
                  <a:lnTo>
                    <a:pt x="1371" y="172"/>
                  </a:lnTo>
                  <a:lnTo>
                    <a:pt x="1371" y="101"/>
                  </a:lnTo>
                  <a:lnTo>
                    <a:pt x="1369" y="95"/>
                  </a:lnTo>
                  <a:lnTo>
                    <a:pt x="1367" y="91"/>
                  </a:lnTo>
                  <a:lnTo>
                    <a:pt x="1363" y="88"/>
                  </a:lnTo>
                  <a:lnTo>
                    <a:pt x="1357" y="87"/>
                  </a:lnTo>
                  <a:lnTo>
                    <a:pt x="1351" y="87"/>
                  </a:lnTo>
                  <a:lnTo>
                    <a:pt x="1348" y="91"/>
                  </a:lnTo>
                  <a:lnTo>
                    <a:pt x="1345" y="95"/>
                  </a:lnTo>
                  <a:lnTo>
                    <a:pt x="1344" y="101"/>
                  </a:lnTo>
                  <a:close/>
                  <a:moveTo>
                    <a:pt x="1301" y="173"/>
                  </a:moveTo>
                  <a:lnTo>
                    <a:pt x="1301" y="101"/>
                  </a:lnTo>
                  <a:lnTo>
                    <a:pt x="1302" y="92"/>
                  </a:lnTo>
                  <a:lnTo>
                    <a:pt x="1304" y="83"/>
                  </a:lnTo>
                  <a:lnTo>
                    <a:pt x="1308" y="76"/>
                  </a:lnTo>
                  <a:lnTo>
                    <a:pt x="1314" y="69"/>
                  </a:lnTo>
                  <a:lnTo>
                    <a:pt x="1322" y="63"/>
                  </a:lnTo>
                  <a:lnTo>
                    <a:pt x="1333" y="59"/>
                  </a:lnTo>
                  <a:lnTo>
                    <a:pt x="1344" y="57"/>
                  </a:lnTo>
                  <a:lnTo>
                    <a:pt x="1357" y="55"/>
                  </a:lnTo>
                  <a:lnTo>
                    <a:pt x="1371" y="57"/>
                  </a:lnTo>
                  <a:lnTo>
                    <a:pt x="1382" y="59"/>
                  </a:lnTo>
                  <a:lnTo>
                    <a:pt x="1391" y="64"/>
                  </a:lnTo>
                  <a:lnTo>
                    <a:pt x="1400" y="70"/>
                  </a:lnTo>
                  <a:lnTo>
                    <a:pt x="1406" y="76"/>
                  </a:lnTo>
                  <a:lnTo>
                    <a:pt x="1409" y="83"/>
                  </a:lnTo>
                  <a:lnTo>
                    <a:pt x="1413" y="92"/>
                  </a:lnTo>
                  <a:lnTo>
                    <a:pt x="1413" y="101"/>
                  </a:lnTo>
                  <a:lnTo>
                    <a:pt x="1413" y="172"/>
                  </a:lnTo>
                  <a:lnTo>
                    <a:pt x="1413" y="181"/>
                  </a:lnTo>
                  <a:lnTo>
                    <a:pt x="1409" y="190"/>
                  </a:lnTo>
                  <a:lnTo>
                    <a:pt x="1404" y="198"/>
                  </a:lnTo>
                  <a:lnTo>
                    <a:pt x="1398" y="204"/>
                  </a:lnTo>
                  <a:lnTo>
                    <a:pt x="1390" y="210"/>
                  </a:lnTo>
                  <a:lnTo>
                    <a:pt x="1380" y="214"/>
                  </a:lnTo>
                  <a:lnTo>
                    <a:pt x="1369" y="216"/>
                  </a:lnTo>
                  <a:lnTo>
                    <a:pt x="1357" y="216"/>
                  </a:lnTo>
                  <a:lnTo>
                    <a:pt x="1344" y="216"/>
                  </a:lnTo>
                  <a:lnTo>
                    <a:pt x="1332" y="214"/>
                  </a:lnTo>
                  <a:lnTo>
                    <a:pt x="1322" y="209"/>
                  </a:lnTo>
                  <a:lnTo>
                    <a:pt x="1314" y="203"/>
                  </a:lnTo>
                  <a:lnTo>
                    <a:pt x="1308" y="197"/>
                  </a:lnTo>
                  <a:lnTo>
                    <a:pt x="1304" y="190"/>
                  </a:lnTo>
                  <a:lnTo>
                    <a:pt x="1302" y="183"/>
                  </a:lnTo>
                  <a:lnTo>
                    <a:pt x="1301" y="173"/>
                  </a:lnTo>
                  <a:close/>
                  <a:moveTo>
                    <a:pt x="1210" y="115"/>
                  </a:moveTo>
                  <a:lnTo>
                    <a:pt x="1210" y="156"/>
                  </a:lnTo>
                  <a:lnTo>
                    <a:pt x="1211" y="164"/>
                  </a:lnTo>
                  <a:lnTo>
                    <a:pt x="1212" y="170"/>
                  </a:lnTo>
                  <a:lnTo>
                    <a:pt x="1215" y="175"/>
                  </a:lnTo>
                  <a:lnTo>
                    <a:pt x="1217" y="179"/>
                  </a:lnTo>
                  <a:lnTo>
                    <a:pt x="1221" y="180"/>
                  </a:lnTo>
                  <a:lnTo>
                    <a:pt x="1225" y="181"/>
                  </a:lnTo>
                  <a:lnTo>
                    <a:pt x="1227" y="181"/>
                  </a:lnTo>
                  <a:lnTo>
                    <a:pt x="1229" y="180"/>
                  </a:lnTo>
                  <a:lnTo>
                    <a:pt x="1232" y="178"/>
                  </a:lnTo>
                  <a:lnTo>
                    <a:pt x="1234" y="175"/>
                  </a:lnTo>
                  <a:lnTo>
                    <a:pt x="1237" y="169"/>
                  </a:lnTo>
                  <a:lnTo>
                    <a:pt x="1237" y="158"/>
                  </a:lnTo>
                  <a:lnTo>
                    <a:pt x="1237" y="116"/>
                  </a:lnTo>
                  <a:lnTo>
                    <a:pt x="1237" y="104"/>
                  </a:lnTo>
                  <a:lnTo>
                    <a:pt x="1234" y="97"/>
                  </a:lnTo>
                  <a:lnTo>
                    <a:pt x="1232" y="94"/>
                  </a:lnTo>
                  <a:lnTo>
                    <a:pt x="1231" y="92"/>
                  </a:lnTo>
                  <a:lnTo>
                    <a:pt x="1227" y="92"/>
                  </a:lnTo>
                  <a:lnTo>
                    <a:pt x="1225" y="91"/>
                  </a:lnTo>
                  <a:lnTo>
                    <a:pt x="1221" y="92"/>
                  </a:lnTo>
                  <a:lnTo>
                    <a:pt x="1219" y="93"/>
                  </a:lnTo>
                  <a:lnTo>
                    <a:pt x="1216" y="94"/>
                  </a:lnTo>
                  <a:lnTo>
                    <a:pt x="1214" y="98"/>
                  </a:lnTo>
                  <a:lnTo>
                    <a:pt x="1211" y="105"/>
                  </a:lnTo>
                  <a:lnTo>
                    <a:pt x="1210" y="115"/>
                  </a:lnTo>
                  <a:close/>
                  <a:moveTo>
                    <a:pt x="1168" y="212"/>
                  </a:moveTo>
                  <a:lnTo>
                    <a:pt x="1168" y="8"/>
                  </a:lnTo>
                  <a:lnTo>
                    <a:pt x="1210" y="8"/>
                  </a:lnTo>
                  <a:lnTo>
                    <a:pt x="1210" y="72"/>
                  </a:lnTo>
                  <a:lnTo>
                    <a:pt x="1212" y="69"/>
                  </a:lnTo>
                  <a:lnTo>
                    <a:pt x="1216" y="65"/>
                  </a:lnTo>
                  <a:lnTo>
                    <a:pt x="1219" y="63"/>
                  </a:lnTo>
                  <a:lnTo>
                    <a:pt x="1223" y="60"/>
                  </a:lnTo>
                  <a:lnTo>
                    <a:pt x="1227" y="58"/>
                  </a:lnTo>
                  <a:lnTo>
                    <a:pt x="1233" y="57"/>
                  </a:lnTo>
                  <a:lnTo>
                    <a:pt x="1238" y="55"/>
                  </a:lnTo>
                  <a:lnTo>
                    <a:pt x="1244" y="55"/>
                  </a:lnTo>
                  <a:lnTo>
                    <a:pt x="1251" y="57"/>
                  </a:lnTo>
                  <a:lnTo>
                    <a:pt x="1258" y="58"/>
                  </a:lnTo>
                  <a:lnTo>
                    <a:pt x="1264" y="63"/>
                  </a:lnTo>
                  <a:lnTo>
                    <a:pt x="1269" y="68"/>
                  </a:lnTo>
                  <a:lnTo>
                    <a:pt x="1274" y="75"/>
                  </a:lnTo>
                  <a:lnTo>
                    <a:pt x="1278" y="85"/>
                  </a:lnTo>
                  <a:lnTo>
                    <a:pt x="1279" y="95"/>
                  </a:lnTo>
                  <a:lnTo>
                    <a:pt x="1280" y="108"/>
                  </a:lnTo>
                  <a:lnTo>
                    <a:pt x="1280" y="163"/>
                  </a:lnTo>
                  <a:lnTo>
                    <a:pt x="1279" y="175"/>
                  </a:lnTo>
                  <a:lnTo>
                    <a:pt x="1278" y="186"/>
                  </a:lnTo>
                  <a:lnTo>
                    <a:pt x="1274" y="196"/>
                  </a:lnTo>
                  <a:lnTo>
                    <a:pt x="1270" y="203"/>
                  </a:lnTo>
                  <a:lnTo>
                    <a:pt x="1264" y="209"/>
                  </a:lnTo>
                  <a:lnTo>
                    <a:pt x="1258" y="214"/>
                  </a:lnTo>
                  <a:lnTo>
                    <a:pt x="1251" y="216"/>
                  </a:lnTo>
                  <a:lnTo>
                    <a:pt x="1243" y="216"/>
                  </a:lnTo>
                  <a:lnTo>
                    <a:pt x="1238" y="216"/>
                  </a:lnTo>
                  <a:lnTo>
                    <a:pt x="1233" y="215"/>
                  </a:lnTo>
                  <a:lnTo>
                    <a:pt x="1228" y="214"/>
                  </a:lnTo>
                  <a:lnTo>
                    <a:pt x="1223" y="210"/>
                  </a:lnTo>
                  <a:lnTo>
                    <a:pt x="1219" y="208"/>
                  </a:lnTo>
                  <a:lnTo>
                    <a:pt x="1215" y="204"/>
                  </a:lnTo>
                  <a:lnTo>
                    <a:pt x="1211" y="199"/>
                  </a:lnTo>
                  <a:lnTo>
                    <a:pt x="1208" y="195"/>
                  </a:lnTo>
                  <a:lnTo>
                    <a:pt x="1208" y="212"/>
                  </a:lnTo>
                  <a:lnTo>
                    <a:pt x="1168" y="212"/>
                  </a:lnTo>
                  <a:close/>
                  <a:moveTo>
                    <a:pt x="1103" y="195"/>
                  </a:moveTo>
                  <a:lnTo>
                    <a:pt x="1099" y="199"/>
                  </a:lnTo>
                  <a:lnTo>
                    <a:pt x="1095" y="204"/>
                  </a:lnTo>
                  <a:lnTo>
                    <a:pt x="1091" y="208"/>
                  </a:lnTo>
                  <a:lnTo>
                    <a:pt x="1087" y="210"/>
                  </a:lnTo>
                  <a:lnTo>
                    <a:pt x="1082" y="213"/>
                  </a:lnTo>
                  <a:lnTo>
                    <a:pt x="1078" y="215"/>
                  </a:lnTo>
                  <a:lnTo>
                    <a:pt x="1074" y="216"/>
                  </a:lnTo>
                  <a:lnTo>
                    <a:pt x="1069" y="216"/>
                  </a:lnTo>
                  <a:lnTo>
                    <a:pt x="1060" y="215"/>
                  </a:lnTo>
                  <a:lnTo>
                    <a:pt x="1053" y="213"/>
                  </a:lnTo>
                  <a:lnTo>
                    <a:pt x="1047" y="209"/>
                  </a:lnTo>
                  <a:lnTo>
                    <a:pt x="1041" y="204"/>
                  </a:lnTo>
                  <a:lnTo>
                    <a:pt x="1036" y="196"/>
                  </a:lnTo>
                  <a:lnTo>
                    <a:pt x="1034" y="186"/>
                  </a:lnTo>
                  <a:lnTo>
                    <a:pt x="1031" y="175"/>
                  </a:lnTo>
                  <a:lnTo>
                    <a:pt x="1030" y="163"/>
                  </a:lnTo>
                  <a:lnTo>
                    <a:pt x="1030" y="104"/>
                  </a:lnTo>
                  <a:lnTo>
                    <a:pt x="1031" y="93"/>
                  </a:lnTo>
                  <a:lnTo>
                    <a:pt x="1034" y="83"/>
                  </a:lnTo>
                  <a:lnTo>
                    <a:pt x="1037" y="75"/>
                  </a:lnTo>
                  <a:lnTo>
                    <a:pt x="1042" y="68"/>
                  </a:lnTo>
                  <a:lnTo>
                    <a:pt x="1047" y="63"/>
                  </a:lnTo>
                  <a:lnTo>
                    <a:pt x="1053" y="58"/>
                  </a:lnTo>
                  <a:lnTo>
                    <a:pt x="1060" y="57"/>
                  </a:lnTo>
                  <a:lnTo>
                    <a:pt x="1068" y="55"/>
                  </a:lnTo>
                  <a:lnTo>
                    <a:pt x="1076" y="57"/>
                  </a:lnTo>
                  <a:lnTo>
                    <a:pt x="1084" y="60"/>
                  </a:lnTo>
                  <a:lnTo>
                    <a:pt x="1092" y="65"/>
                  </a:lnTo>
                  <a:lnTo>
                    <a:pt x="1099" y="74"/>
                  </a:lnTo>
                  <a:lnTo>
                    <a:pt x="1099" y="8"/>
                  </a:lnTo>
                  <a:lnTo>
                    <a:pt x="1142" y="8"/>
                  </a:lnTo>
                  <a:lnTo>
                    <a:pt x="1142" y="212"/>
                  </a:lnTo>
                  <a:lnTo>
                    <a:pt x="1103" y="212"/>
                  </a:lnTo>
                  <a:lnTo>
                    <a:pt x="1103" y="195"/>
                  </a:lnTo>
                  <a:close/>
                  <a:moveTo>
                    <a:pt x="1074" y="111"/>
                  </a:moveTo>
                  <a:lnTo>
                    <a:pt x="1074" y="163"/>
                  </a:lnTo>
                  <a:lnTo>
                    <a:pt x="1074" y="170"/>
                  </a:lnTo>
                  <a:lnTo>
                    <a:pt x="1076" y="176"/>
                  </a:lnTo>
                  <a:lnTo>
                    <a:pt x="1078" y="179"/>
                  </a:lnTo>
                  <a:lnTo>
                    <a:pt x="1081" y="180"/>
                  </a:lnTo>
                  <a:lnTo>
                    <a:pt x="1083" y="181"/>
                  </a:lnTo>
                  <a:lnTo>
                    <a:pt x="1086" y="181"/>
                  </a:lnTo>
                  <a:lnTo>
                    <a:pt x="1089" y="181"/>
                  </a:lnTo>
                  <a:lnTo>
                    <a:pt x="1092" y="180"/>
                  </a:lnTo>
                  <a:lnTo>
                    <a:pt x="1094" y="178"/>
                  </a:lnTo>
                  <a:lnTo>
                    <a:pt x="1097" y="175"/>
                  </a:lnTo>
                  <a:lnTo>
                    <a:pt x="1099" y="167"/>
                  </a:lnTo>
                  <a:lnTo>
                    <a:pt x="1099" y="156"/>
                  </a:lnTo>
                  <a:lnTo>
                    <a:pt x="1099" y="118"/>
                  </a:lnTo>
                  <a:lnTo>
                    <a:pt x="1099" y="111"/>
                  </a:lnTo>
                  <a:lnTo>
                    <a:pt x="1099" y="105"/>
                  </a:lnTo>
                  <a:lnTo>
                    <a:pt x="1098" y="100"/>
                  </a:lnTo>
                  <a:lnTo>
                    <a:pt x="1095" y="97"/>
                  </a:lnTo>
                  <a:lnTo>
                    <a:pt x="1094" y="94"/>
                  </a:lnTo>
                  <a:lnTo>
                    <a:pt x="1092" y="93"/>
                  </a:lnTo>
                  <a:lnTo>
                    <a:pt x="1089" y="92"/>
                  </a:lnTo>
                  <a:lnTo>
                    <a:pt x="1087" y="91"/>
                  </a:lnTo>
                  <a:lnTo>
                    <a:pt x="1083" y="92"/>
                  </a:lnTo>
                  <a:lnTo>
                    <a:pt x="1081" y="92"/>
                  </a:lnTo>
                  <a:lnTo>
                    <a:pt x="1078" y="94"/>
                  </a:lnTo>
                  <a:lnTo>
                    <a:pt x="1077" y="95"/>
                  </a:lnTo>
                  <a:lnTo>
                    <a:pt x="1075" y="103"/>
                  </a:lnTo>
                  <a:lnTo>
                    <a:pt x="1074" y="111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43" name="Freeform 48"/>
            <p:cNvSpPr>
              <a:spLocks noEditPoints="1"/>
            </p:cNvSpPr>
            <p:nvPr/>
          </p:nvSpPr>
          <p:spPr bwMode="auto">
            <a:xfrm>
              <a:off x="8404" y="439"/>
              <a:ext cx="1066" cy="131"/>
            </a:xfrm>
            <a:custGeom>
              <a:avLst/>
              <a:gdLst>
                <a:gd name="T0" fmla="*/ 31 w 2131"/>
                <a:gd name="T1" fmla="*/ 0 h 263"/>
                <a:gd name="T2" fmla="*/ 32 w 2131"/>
                <a:gd name="T3" fmla="*/ 1 h 263"/>
                <a:gd name="T4" fmla="*/ 31 w 2131"/>
                <a:gd name="T5" fmla="*/ 1 h 263"/>
                <a:gd name="T6" fmla="*/ 29 w 2131"/>
                <a:gd name="T7" fmla="*/ 3 h 263"/>
                <a:gd name="T8" fmla="*/ 28 w 2131"/>
                <a:gd name="T9" fmla="*/ 2 h 263"/>
                <a:gd name="T10" fmla="*/ 29 w 2131"/>
                <a:gd name="T11" fmla="*/ 1 h 263"/>
                <a:gd name="T12" fmla="*/ 29 w 2131"/>
                <a:gd name="T13" fmla="*/ 1 h 263"/>
                <a:gd name="T14" fmla="*/ 29 w 2131"/>
                <a:gd name="T15" fmla="*/ 0 h 263"/>
                <a:gd name="T16" fmla="*/ 30 w 2131"/>
                <a:gd name="T17" fmla="*/ 3 h 263"/>
                <a:gd name="T18" fmla="*/ 29 w 2131"/>
                <a:gd name="T19" fmla="*/ 2 h 263"/>
                <a:gd name="T20" fmla="*/ 29 w 2131"/>
                <a:gd name="T21" fmla="*/ 2 h 263"/>
                <a:gd name="T22" fmla="*/ 26 w 2131"/>
                <a:gd name="T23" fmla="*/ 3 h 263"/>
                <a:gd name="T24" fmla="*/ 24 w 2131"/>
                <a:gd name="T25" fmla="*/ 0 h 263"/>
                <a:gd name="T26" fmla="*/ 24 w 2131"/>
                <a:gd name="T27" fmla="*/ 1 h 263"/>
                <a:gd name="T28" fmla="*/ 24 w 2131"/>
                <a:gd name="T29" fmla="*/ 1 h 263"/>
                <a:gd name="T30" fmla="*/ 21 w 2131"/>
                <a:gd name="T31" fmla="*/ 3 h 263"/>
                <a:gd name="T32" fmla="*/ 21 w 2131"/>
                <a:gd name="T33" fmla="*/ 1 h 263"/>
                <a:gd name="T34" fmla="*/ 22 w 2131"/>
                <a:gd name="T35" fmla="*/ 3 h 263"/>
                <a:gd name="T36" fmla="*/ 22 w 2131"/>
                <a:gd name="T37" fmla="*/ 2 h 263"/>
                <a:gd name="T38" fmla="*/ 22 w 2131"/>
                <a:gd name="T39" fmla="*/ 1 h 263"/>
                <a:gd name="T40" fmla="*/ 20 w 2131"/>
                <a:gd name="T41" fmla="*/ 2 h 263"/>
                <a:gd name="T42" fmla="*/ 19 w 2131"/>
                <a:gd name="T43" fmla="*/ 1 h 263"/>
                <a:gd name="T44" fmla="*/ 20 w 2131"/>
                <a:gd name="T45" fmla="*/ 0 h 263"/>
                <a:gd name="T46" fmla="*/ 20 w 2131"/>
                <a:gd name="T47" fmla="*/ 3 h 263"/>
                <a:gd name="T48" fmla="*/ 17 w 2131"/>
                <a:gd name="T49" fmla="*/ 2 h 263"/>
                <a:gd name="T50" fmla="*/ 18 w 2131"/>
                <a:gd name="T51" fmla="*/ 1 h 263"/>
                <a:gd name="T52" fmla="*/ 17 w 2131"/>
                <a:gd name="T53" fmla="*/ 0 h 263"/>
                <a:gd name="T54" fmla="*/ 18 w 2131"/>
                <a:gd name="T55" fmla="*/ 0 h 263"/>
                <a:gd name="T56" fmla="*/ 18 w 2131"/>
                <a:gd name="T57" fmla="*/ 3 h 263"/>
                <a:gd name="T58" fmla="*/ 14 w 2131"/>
                <a:gd name="T59" fmla="*/ 3 h 263"/>
                <a:gd name="T60" fmla="*/ 13 w 2131"/>
                <a:gd name="T61" fmla="*/ 2 h 263"/>
                <a:gd name="T62" fmla="*/ 14 w 2131"/>
                <a:gd name="T63" fmla="*/ 1 h 263"/>
                <a:gd name="T64" fmla="*/ 14 w 2131"/>
                <a:gd name="T65" fmla="*/ 1 h 263"/>
                <a:gd name="T66" fmla="*/ 14 w 2131"/>
                <a:gd name="T67" fmla="*/ 0 h 263"/>
                <a:gd name="T68" fmla="*/ 15 w 2131"/>
                <a:gd name="T69" fmla="*/ 3 h 263"/>
                <a:gd name="T70" fmla="*/ 14 w 2131"/>
                <a:gd name="T71" fmla="*/ 2 h 263"/>
                <a:gd name="T72" fmla="*/ 14 w 2131"/>
                <a:gd name="T73" fmla="*/ 2 h 263"/>
                <a:gd name="T74" fmla="*/ 11 w 2131"/>
                <a:gd name="T75" fmla="*/ 2 h 263"/>
                <a:gd name="T76" fmla="*/ 10 w 2131"/>
                <a:gd name="T77" fmla="*/ 1 h 263"/>
                <a:gd name="T78" fmla="*/ 11 w 2131"/>
                <a:gd name="T79" fmla="*/ 0 h 263"/>
                <a:gd name="T80" fmla="*/ 11 w 2131"/>
                <a:gd name="T81" fmla="*/ 3 h 263"/>
                <a:gd name="T82" fmla="*/ 10 w 2131"/>
                <a:gd name="T83" fmla="*/ 3 h 263"/>
                <a:gd name="T84" fmla="*/ 8 w 2131"/>
                <a:gd name="T85" fmla="*/ 1 h 263"/>
                <a:gd name="T86" fmla="*/ 8 w 2131"/>
                <a:gd name="T87" fmla="*/ 2 h 263"/>
                <a:gd name="T88" fmla="*/ 9 w 2131"/>
                <a:gd name="T89" fmla="*/ 3 h 263"/>
                <a:gd name="T90" fmla="*/ 7 w 2131"/>
                <a:gd name="T91" fmla="*/ 2 h 263"/>
                <a:gd name="T92" fmla="*/ 9 w 2131"/>
                <a:gd name="T93" fmla="*/ 0 h 263"/>
                <a:gd name="T94" fmla="*/ 6 w 2131"/>
                <a:gd name="T95" fmla="*/ 0 h 263"/>
                <a:gd name="T96" fmla="*/ 7 w 2131"/>
                <a:gd name="T97" fmla="*/ 3 h 263"/>
                <a:gd name="T98" fmla="*/ 4 w 2131"/>
                <a:gd name="T99" fmla="*/ 3 h 263"/>
                <a:gd name="T100" fmla="*/ 5 w 2131"/>
                <a:gd name="T101" fmla="*/ 2 h 263"/>
                <a:gd name="T102" fmla="*/ 3 w 2131"/>
                <a:gd name="T103" fmla="*/ 3 h 263"/>
                <a:gd name="T104" fmla="*/ 2 w 2131"/>
                <a:gd name="T105" fmla="*/ 2 h 263"/>
                <a:gd name="T106" fmla="*/ 1 w 2131"/>
                <a:gd name="T107" fmla="*/ 1 h 263"/>
                <a:gd name="T108" fmla="*/ 1 w 2131"/>
                <a:gd name="T109" fmla="*/ 0 h 263"/>
                <a:gd name="T110" fmla="*/ 2 w 2131"/>
                <a:gd name="T111" fmla="*/ 1 h 263"/>
                <a:gd name="T112" fmla="*/ 1 w 2131"/>
                <a:gd name="T113" fmla="*/ 1 h 263"/>
                <a:gd name="T114" fmla="*/ 2 w 2131"/>
                <a:gd name="T115" fmla="*/ 3 h 263"/>
                <a:gd name="T116" fmla="*/ 1 w 2131"/>
                <a:gd name="T117" fmla="*/ 2 h 263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2131"/>
                <a:gd name="T178" fmla="*/ 0 h 263"/>
                <a:gd name="T179" fmla="*/ 2131 w 2131"/>
                <a:gd name="T180" fmla="*/ 263 h 263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2131" h="263">
                  <a:moveTo>
                    <a:pt x="2055" y="39"/>
                  </a:moveTo>
                  <a:lnTo>
                    <a:pt x="2082" y="0"/>
                  </a:lnTo>
                  <a:lnTo>
                    <a:pt x="2131" y="0"/>
                  </a:lnTo>
                  <a:lnTo>
                    <a:pt x="2084" y="39"/>
                  </a:lnTo>
                  <a:lnTo>
                    <a:pt x="2055" y="39"/>
                  </a:lnTo>
                  <a:close/>
                  <a:moveTo>
                    <a:pt x="2053" y="212"/>
                  </a:moveTo>
                  <a:lnTo>
                    <a:pt x="2053" y="59"/>
                  </a:lnTo>
                  <a:lnTo>
                    <a:pt x="2096" y="59"/>
                  </a:lnTo>
                  <a:lnTo>
                    <a:pt x="2096" y="212"/>
                  </a:lnTo>
                  <a:lnTo>
                    <a:pt x="2053" y="212"/>
                  </a:lnTo>
                  <a:close/>
                  <a:moveTo>
                    <a:pt x="1915" y="212"/>
                  </a:moveTo>
                  <a:lnTo>
                    <a:pt x="1915" y="61"/>
                  </a:lnTo>
                  <a:lnTo>
                    <a:pt x="1955" y="61"/>
                  </a:lnTo>
                  <a:lnTo>
                    <a:pt x="1955" y="79"/>
                  </a:lnTo>
                  <a:lnTo>
                    <a:pt x="1957" y="74"/>
                  </a:lnTo>
                  <a:lnTo>
                    <a:pt x="1961" y="69"/>
                  </a:lnTo>
                  <a:lnTo>
                    <a:pt x="1965" y="65"/>
                  </a:lnTo>
                  <a:lnTo>
                    <a:pt x="1968" y="62"/>
                  </a:lnTo>
                  <a:lnTo>
                    <a:pt x="1973" y="59"/>
                  </a:lnTo>
                  <a:lnTo>
                    <a:pt x="1978" y="58"/>
                  </a:lnTo>
                  <a:lnTo>
                    <a:pt x="1983" y="57"/>
                  </a:lnTo>
                  <a:lnTo>
                    <a:pt x="1987" y="57"/>
                  </a:lnTo>
                  <a:lnTo>
                    <a:pt x="1995" y="57"/>
                  </a:lnTo>
                  <a:lnTo>
                    <a:pt x="2002" y="58"/>
                  </a:lnTo>
                  <a:lnTo>
                    <a:pt x="2007" y="62"/>
                  </a:lnTo>
                  <a:lnTo>
                    <a:pt x="2013" y="65"/>
                  </a:lnTo>
                  <a:lnTo>
                    <a:pt x="2018" y="69"/>
                  </a:lnTo>
                  <a:lnTo>
                    <a:pt x="2020" y="75"/>
                  </a:lnTo>
                  <a:lnTo>
                    <a:pt x="2022" y="80"/>
                  </a:lnTo>
                  <a:lnTo>
                    <a:pt x="2024" y="87"/>
                  </a:lnTo>
                  <a:lnTo>
                    <a:pt x="2024" y="212"/>
                  </a:lnTo>
                  <a:lnTo>
                    <a:pt x="1980" y="212"/>
                  </a:lnTo>
                  <a:lnTo>
                    <a:pt x="1980" y="104"/>
                  </a:lnTo>
                  <a:lnTo>
                    <a:pt x="1980" y="99"/>
                  </a:lnTo>
                  <a:lnTo>
                    <a:pt x="1978" y="95"/>
                  </a:lnTo>
                  <a:lnTo>
                    <a:pt x="1974" y="92"/>
                  </a:lnTo>
                  <a:lnTo>
                    <a:pt x="1969" y="92"/>
                  </a:lnTo>
                  <a:lnTo>
                    <a:pt x="1965" y="92"/>
                  </a:lnTo>
                  <a:lnTo>
                    <a:pt x="1961" y="95"/>
                  </a:lnTo>
                  <a:lnTo>
                    <a:pt x="1958" y="98"/>
                  </a:lnTo>
                  <a:lnTo>
                    <a:pt x="1957" y="103"/>
                  </a:lnTo>
                  <a:lnTo>
                    <a:pt x="1957" y="212"/>
                  </a:lnTo>
                  <a:lnTo>
                    <a:pt x="1915" y="212"/>
                  </a:lnTo>
                  <a:close/>
                  <a:moveTo>
                    <a:pt x="1817" y="40"/>
                  </a:moveTo>
                  <a:lnTo>
                    <a:pt x="1844" y="1"/>
                  </a:lnTo>
                  <a:lnTo>
                    <a:pt x="1893" y="1"/>
                  </a:lnTo>
                  <a:lnTo>
                    <a:pt x="1846" y="40"/>
                  </a:lnTo>
                  <a:lnTo>
                    <a:pt x="1817" y="40"/>
                  </a:lnTo>
                  <a:close/>
                  <a:moveTo>
                    <a:pt x="1850" y="199"/>
                  </a:moveTo>
                  <a:lnTo>
                    <a:pt x="1846" y="203"/>
                  </a:lnTo>
                  <a:lnTo>
                    <a:pt x="1841" y="207"/>
                  </a:lnTo>
                  <a:lnTo>
                    <a:pt x="1838" y="209"/>
                  </a:lnTo>
                  <a:lnTo>
                    <a:pt x="1833" y="213"/>
                  </a:lnTo>
                  <a:lnTo>
                    <a:pt x="1827" y="214"/>
                  </a:lnTo>
                  <a:lnTo>
                    <a:pt x="1822" y="217"/>
                  </a:lnTo>
                  <a:lnTo>
                    <a:pt x="1817" y="217"/>
                  </a:lnTo>
                  <a:lnTo>
                    <a:pt x="1811" y="218"/>
                  </a:lnTo>
                  <a:lnTo>
                    <a:pt x="1804" y="217"/>
                  </a:lnTo>
                  <a:lnTo>
                    <a:pt x="1797" y="214"/>
                  </a:lnTo>
                  <a:lnTo>
                    <a:pt x="1791" y="211"/>
                  </a:lnTo>
                  <a:lnTo>
                    <a:pt x="1785" y="206"/>
                  </a:lnTo>
                  <a:lnTo>
                    <a:pt x="1780" y="200"/>
                  </a:lnTo>
                  <a:lnTo>
                    <a:pt x="1775" y="193"/>
                  </a:lnTo>
                  <a:lnTo>
                    <a:pt x="1774" y="183"/>
                  </a:lnTo>
                  <a:lnTo>
                    <a:pt x="1773" y="173"/>
                  </a:lnTo>
                  <a:lnTo>
                    <a:pt x="1773" y="165"/>
                  </a:lnTo>
                  <a:lnTo>
                    <a:pt x="1775" y="156"/>
                  </a:lnTo>
                  <a:lnTo>
                    <a:pt x="1777" y="149"/>
                  </a:lnTo>
                  <a:lnTo>
                    <a:pt x="1781" y="143"/>
                  </a:lnTo>
                  <a:lnTo>
                    <a:pt x="1785" y="138"/>
                  </a:lnTo>
                  <a:lnTo>
                    <a:pt x="1791" y="134"/>
                  </a:lnTo>
                  <a:lnTo>
                    <a:pt x="1797" y="131"/>
                  </a:lnTo>
                  <a:lnTo>
                    <a:pt x="1804" y="127"/>
                  </a:lnTo>
                  <a:lnTo>
                    <a:pt x="1814" y="124"/>
                  </a:lnTo>
                  <a:lnTo>
                    <a:pt x="1834" y="118"/>
                  </a:lnTo>
                  <a:lnTo>
                    <a:pt x="1840" y="115"/>
                  </a:lnTo>
                  <a:lnTo>
                    <a:pt x="1844" y="111"/>
                  </a:lnTo>
                  <a:lnTo>
                    <a:pt x="1846" y="107"/>
                  </a:lnTo>
                  <a:lnTo>
                    <a:pt x="1847" y="101"/>
                  </a:lnTo>
                  <a:lnTo>
                    <a:pt x="1846" y="95"/>
                  </a:lnTo>
                  <a:lnTo>
                    <a:pt x="1844" y="90"/>
                  </a:lnTo>
                  <a:lnTo>
                    <a:pt x="1841" y="87"/>
                  </a:lnTo>
                  <a:lnTo>
                    <a:pt x="1840" y="86"/>
                  </a:lnTo>
                  <a:lnTo>
                    <a:pt x="1837" y="85"/>
                  </a:lnTo>
                  <a:lnTo>
                    <a:pt x="1834" y="85"/>
                  </a:lnTo>
                  <a:lnTo>
                    <a:pt x="1831" y="85"/>
                  </a:lnTo>
                  <a:lnTo>
                    <a:pt x="1827" y="86"/>
                  </a:lnTo>
                  <a:lnTo>
                    <a:pt x="1823" y="88"/>
                  </a:lnTo>
                  <a:lnTo>
                    <a:pt x="1821" y="90"/>
                  </a:lnTo>
                  <a:lnTo>
                    <a:pt x="1820" y="93"/>
                  </a:lnTo>
                  <a:lnTo>
                    <a:pt x="1818" y="97"/>
                  </a:lnTo>
                  <a:lnTo>
                    <a:pt x="1817" y="102"/>
                  </a:lnTo>
                  <a:lnTo>
                    <a:pt x="1817" y="108"/>
                  </a:lnTo>
                  <a:lnTo>
                    <a:pt x="1774" y="108"/>
                  </a:lnTo>
                  <a:lnTo>
                    <a:pt x="1775" y="96"/>
                  </a:lnTo>
                  <a:lnTo>
                    <a:pt x="1777" y="85"/>
                  </a:lnTo>
                  <a:lnTo>
                    <a:pt x="1780" y="80"/>
                  </a:lnTo>
                  <a:lnTo>
                    <a:pt x="1782" y="76"/>
                  </a:lnTo>
                  <a:lnTo>
                    <a:pt x="1786" y="72"/>
                  </a:lnTo>
                  <a:lnTo>
                    <a:pt x="1789" y="69"/>
                  </a:lnTo>
                  <a:lnTo>
                    <a:pt x="1798" y="63"/>
                  </a:lnTo>
                  <a:lnTo>
                    <a:pt x="1808" y="59"/>
                  </a:lnTo>
                  <a:lnTo>
                    <a:pt x="1818" y="57"/>
                  </a:lnTo>
                  <a:lnTo>
                    <a:pt x="1832" y="56"/>
                  </a:lnTo>
                  <a:lnTo>
                    <a:pt x="1847" y="57"/>
                  </a:lnTo>
                  <a:lnTo>
                    <a:pt x="1861" y="59"/>
                  </a:lnTo>
                  <a:lnTo>
                    <a:pt x="1867" y="61"/>
                  </a:lnTo>
                  <a:lnTo>
                    <a:pt x="1872" y="63"/>
                  </a:lnTo>
                  <a:lnTo>
                    <a:pt x="1876" y="65"/>
                  </a:lnTo>
                  <a:lnTo>
                    <a:pt x="1880" y="68"/>
                  </a:lnTo>
                  <a:lnTo>
                    <a:pt x="1884" y="74"/>
                  </a:lnTo>
                  <a:lnTo>
                    <a:pt x="1887" y="81"/>
                  </a:lnTo>
                  <a:lnTo>
                    <a:pt x="1890" y="90"/>
                  </a:lnTo>
                  <a:lnTo>
                    <a:pt x="1891" y="101"/>
                  </a:lnTo>
                  <a:lnTo>
                    <a:pt x="1891" y="199"/>
                  </a:lnTo>
                  <a:lnTo>
                    <a:pt x="1891" y="201"/>
                  </a:lnTo>
                  <a:lnTo>
                    <a:pt x="1891" y="203"/>
                  </a:lnTo>
                  <a:lnTo>
                    <a:pt x="1893" y="208"/>
                  </a:lnTo>
                  <a:lnTo>
                    <a:pt x="1895" y="212"/>
                  </a:lnTo>
                  <a:lnTo>
                    <a:pt x="1852" y="212"/>
                  </a:lnTo>
                  <a:lnTo>
                    <a:pt x="1850" y="199"/>
                  </a:lnTo>
                  <a:close/>
                  <a:moveTo>
                    <a:pt x="1847" y="138"/>
                  </a:moveTo>
                  <a:lnTo>
                    <a:pt x="1835" y="144"/>
                  </a:lnTo>
                  <a:lnTo>
                    <a:pt x="1831" y="147"/>
                  </a:lnTo>
                  <a:lnTo>
                    <a:pt x="1824" y="151"/>
                  </a:lnTo>
                  <a:lnTo>
                    <a:pt x="1820" y="157"/>
                  </a:lnTo>
                  <a:lnTo>
                    <a:pt x="1817" y="163"/>
                  </a:lnTo>
                  <a:lnTo>
                    <a:pt x="1816" y="172"/>
                  </a:lnTo>
                  <a:lnTo>
                    <a:pt x="1816" y="174"/>
                  </a:lnTo>
                  <a:lnTo>
                    <a:pt x="1817" y="177"/>
                  </a:lnTo>
                  <a:lnTo>
                    <a:pt x="1818" y="179"/>
                  </a:lnTo>
                  <a:lnTo>
                    <a:pt x="1821" y="182"/>
                  </a:lnTo>
                  <a:lnTo>
                    <a:pt x="1826" y="184"/>
                  </a:lnTo>
                  <a:lnTo>
                    <a:pt x="1832" y="185"/>
                  </a:lnTo>
                  <a:lnTo>
                    <a:pt x="1835" y="185"/>
                  </a:lnTo>
                  <a:lnTo>
                    <a:pt x="1838" y="184"/>
                  </a:lnTo>
                  <a:lnTo>
                    <a:pt x="1841" y="183"/>
                  </a:lnTo>
                  <a:lnTo>
                    <a:pt x="1843" y="180"/>
                  </a:lnTo>
                  <a:lnTo>
                    <a:pt x="1845" y="177"/>
                  </a:lnTo>
                  <a:lnTo>
                    <a:pt x="1846" y="173"/>
                  </a:lnTo>
                  <a:lnTo>
                    <a:pt x="1847" y="170"/>
                  </a:lnTo>
                  <a:lnTo>
                    <a:pt x="1847" y="165"/>
                  </a:lnTo>
                  <a:lnTo>
                    <a:pt x="1847" y="138"/>
                  </a:lnTo>
                  <a:close/>
                  <a:moveTo>
                    <a:pt x="1642" y="212"/>
                  </a:moveTo>
                  <a:lnTo>
                    <a:pt x="1642" y="9"/>
                  </a:lnTo>
                  <a:lnTo>
                    <a:pt x="1684" y="9"/>
                  </a:lnTo>
                  <a:lnTo>
                    <a:pt x="1684" y="111"/>
                  </a:lnTo>
                  <a:lnTo>
                    <a:pt x="1715" y="61"/>
                  </a:lnTo>
                  <a:lnTo>
                    <a:pt x="1762" y="61"/>
                  </a:lnTo>
                  <a:lnTo>
                    <a:pt x="1719" y="121"/>
                  </a:lnTo>
                  <a:lnTo>
                    <a:pt x="1763" y="212"/>
                  </a:lnTo>
                  <a:lnTo>
                    <a:pt x="1717" y="212"/>
                  </a:lnTo>
                  <a:lnTo>
                    <a:pt x="1692" y="154"/>
                  </a:lnTo>
                  <a:lnTo>
                    <a:pt x="1684" y="163"/>
                  </a:lnTo>
                  <a:lnTo>
                    <a:pt x="1684" y="212"/>
                  </a:lnTo>
                  <a:lnTo>
                    <a:pt x="1642" y="212"/>
                  </a:lnTo>
                  <a:close/>
                  <a:moveTo>
                    <a:pt x="1572" y="45"/>
                  </a:moveTo>
                  <a:lnTo>
                    <a:pt x="1572" y="9"/>
                  </a:lnTo>
                  <a:lnTo>
                    <a:pt x="1616" y="9"/>
                  </a:lnTo>
                  <a:lnTo>
                    <a:pt x="1616" y="45"/>
                  </a:lnTo>
                  <a:lnTo>
                    <a:pt x="1572" y="45"/>
                  </a:lnTo>
                  <a:close/>
                  <a:moveTo>
                    <a:pt x="1572" y="212"/>
                  </a:moveTo>
                  <a:lnTo>
                    <a:pt x="1572" y="61"/>
                  </a:lnTo>
                  <a:lnTo>
                    <a:pt x="1616" y="61"/>
                  </a:lnTo>
                  <a:lnTo>
                    <a:pt x="1616" y="212"/>
                  </a:lnTo>
                  <a:lnTo>
                    <a:pt x="1572" y="212"/>
                  </a:lnTo>
                  <a:close/>
                  <a:moveTo>
                    <a:pt x="1434" y="212"/>
                  </a:moveTo>
                  <a:lnTo>
                    <a:pt x="1434" y="61"/>
                  </a:lnTo>
                  <a:lnTo>
                    <a:pt x="1474" y="61"/>
                  </a:lnTo>
                  <a:lnTo>
                    <a:pt x="1474" y="79"/>
                  </a:lnTo>
                  <a:lnTo>
                    <a:pt x="1477" y="74"/>
                  </a:lnTo>
                  <a:lnTo>
                    <a:pt x="1480" y="69"/>
                  </a:lnTo>
                  <a:lnTo>
                    <a:pt x="1484" y="65"/>
                  </a:lnTo>
                  <a:lnTo>
                    <a:pt x="1489" y="62"/>
                  </a:lnTo>
                  <a:lnTo>
                    <a:pt x="1492" y="59"/>
                  </a:lnTo>
                  <a:lnTo>
                    <a:pt x="1497" y="58"/>
                  </a:lnTo>
                  <a:lnTo>
                    <a:pt x="1502" y="57"/>
                  </a:lnTo>
                  <a:lnTo>
                    <a:pt x="1508" y="57"/>
                  </a:lnTo>
                  <a:lnTo>
                    <a:pt x="1515" y="57"/>
                  </a:lnTo>
                  <a:lnTo>
                    <a:pt x="1521" y="58"/>
                  </a:lnTo>
                  <a:lnTo>
                    <a:pt x="1527" y="62"/>
                  </a:lnTo>
                  <a:lnTo>
                    <a:pt x="1532" y="65"/>
                  </a:lnTo>
                  <a:lnTo>
                    <a:pt x="1537" y="69"/>
                  </a:lnTo>
                  <a:lnTo>
                    <a:pt x="1541" y="75"/>
                  </a:lnTo>
                  <a:lnTo>
                    <a:pt x="1542" y="80"/>
                  </a:lnTo>
                  <a:lnTo>
                    <a:pt x="1543" y="87"/>
                  </a:lnTo>
                  <a:lnTo>
                    <a:pt x="1543" y="212"/>
                  </a:lnTo>
                  <a:lnTo>
                    <a:pt x="1501" y="212"/>
                  </a:lnTo>
                  <a:lnTo>
                    <a:pt x="1501" y="104"/>
                  </a:lnTo>
                  <a:lnTo>
                    <a:pt x="1500" y="99"/>
                  </a:lnTo>
                  <a:lnTo>
                    <a:pt x="1497" y="95"/>
                  </a:lnTo>
                  <a:lnTo>
                    <a:pt x="1495" y="92"/>
                  </a:lnTo>
                  <a:lnTo>
                    <a:pt x="1489" y="92"/>
                  </a:lnTo>
                  <a:lnTo>
                    <a:pt x="1485" y="92"/>
                  </a:lnTo>
                  <a:lnTo>
                    <a:pt x="1480" y="95"/>
                  </a:lnTo>
                  <a:lnTo>
                    <a:pt x="1478" y="98"/>
                  </a:lnTo>
                  <a:lnTo>
                    <a:pt x="1477" y="103"/>
                  </a:lnTo>
                  <a:lnTo>
                    <a:pt x="1477" y="212"/>
                  </a:lnTo>
                  <a:lnTo>
                    <a:pt x="1434" y="212"/>
                  </a:lnTo>
                  <a:close/>
                  <a:moveTo>
                    <a:pt x="1368" y="195"/>
                  </a:moveTo>
                  <a:lnTo>
                    <a:pt x="1366" y="200"/>
                  </a:lnTo>
                  <a:lnTo>
                    <a:pt x="1362" y="205"/>
                  </a:lnTo>
                  <a:lnTo>
                    <a:pt x="1357" y="208"/>
                  </a:lnTo>
                  <a:lnTo>
                    <a:pt x="1354" y="212"/>
                  </a:lnTo>
                  <a:lnTo>
                    <a:pt x="1349" y="214"/>
                  </a:lnTo>
                  <a:lnTo>
                    <a:pt x="1345" y="215"/>
                  </a:lnTo>
                  <a:lnTo>
                    <a:pt x="1340" y="217"/>
                  </a:lnTo>
                  <a:lnTo>
                    <a:pt x="1335" y="217"/>
                  </a:lnTo>
                  <a:lnTo>
                    <a:pt x="1327" y="217"/>
                  </a:lnTo>
                  <a:lnTo>
                    <a:pt x="1320" y="214"/>
                  </a:lnTo>
                  <a:lnTo>
                    <a:pt x="1314" y="209"/>
                  </a:lnTo>
                  <a:lnTo>
                    <a:pt x="1308" y="205"/>
                  </a:lnTo>
                  <a:lnTo>
                    <a:pt x="1303" y="196"/>
                  </a:lnTo>
                  <a:lnTo>
                    <a:pt x="1300" y="188"/>
                  </a:lnTo>
                  <a:lnTo>
                    <a:pt x="1298" y="176"/>
                  </a:lnTo>
                  <a:lnTo>
                    <a:pt x="1297" y="163"/>
                  </a:lnTo>
                  <a:lnTo>
                    <a:pt x="1297" y="105"/>
                  </a:lnTo>
                  <a:lnTo>
                    <a:pt x="1298" y="95"/>
                  </a:lnTo>
                  <a:lnTo>
                    <a:pt x="1300" y="84"/>
                  </a:lnTo>
                  <a:lnTo>
                    <a:pt x="1304" y="75"/>
                  </a:lnTo>
                  <a:lnTo>
                    <a:pt x="1309" y="68"/>
                  </a:lnTo>
                  <a:lnTo>
                    <a:pt x="1314" y="63"/>
                  </a:lnTo>
                  <a:lnTo>
                    <a:pt x="1320" y="59"/>
                  </a:lnTo>
                  <a:lnTo>
                    <a:pt x="1326" y="57"/>
                  </a:lnTo>
                  <a:lnTo>
                    <a:pt x="1334" y="56"/>
                  </a:lnTo>
                  <a:lnTo>
                    <a:pt x="1343" y="57"/>
                  </a:lnTo>
                  <a:lnTo>
                    <a:pt x="1351" y="61"/>
                  </a:lnTo>
                  <a:lnTo>
                    <a:pt x="1358" y="67"/>
                  </a:lnTo>
                  <a:lnTo>
                    <a:pt x="1366" y="74"/>
                  </a:lnTo>
                  <a:lnTo>
                    <a:pt x="1366" y="9"/>
                  </a:lnTo>
                  <a:lnTo>
                    <a:pt x="1409" y="9"/>
                  </a:lnTo>
                  <a:lnTo>
                    <a:pt x="1409" y="212"/>
                  </a:lnTo>
                  <a:lnTo>
                    <a:pt x="1368" y="212"/>
                  </a:lnTo>
                  <a:lnTo>
                    <a:pt x="1368" y="195"/>
                  </a:lnTo>
                  <a:close/>
                  <a:moveTo>
                    <a:pt x="1340" y="111"/>
                  </a:moveTo>
                  <a:lnTo>
                    <a:pt x="1340" y="163"/>
                  </a:lnTo>
                  <a:lnTo>
                    <a:pt x="1340" y="172"/>
                  </a:lnTo>
                  <a:lnTo>
                    <a:pt x="1343" y="177"/>
                  </a:lnTo>
                  <a:lnTo>
                    <a:pt x="1345" y="179"/>
                  </a:lnTo>
                  <a:lnTo>
                    <a:pt x="1348" y="180"/>
                  </a:lnTo>
                  <a:lnTo>
                    <a:pt x="1350" y="182"/>
                  </a:lnTo>
                  <a:lnTo>
                    <a:pt x="1352" y="182"/>
                  </a:lnTo>
                  <a:lnTo>
                    <a:pt x="1356" y="182"/>
                  </a:lnTo>
                  <a:lnTo>
                    <a:pt x="1358" y="180"/>
                  </a:lnTo>
                  <a:lnTo>
                    <a:pt x="1361" y="178"/>
                  </a:lnTo>
                  <a:lnTo>
                    <a:pt x="1363" y="176"/>
                  </a:lnTo>
                  <a:lnTo>
                    <a:pt x="1366" y="167"/>
                  </a:lnTo>
                  <a:lnTo>
                    <a:pt x="1366" y="156"/>
                  </a:lnTo>
                  <a:lnTo>
                    <a:pt x="1366" y="119"/>
                  </a:lnTo>
                  <a:lnTo>
                    <a:pt x="1366" y="111"/>
                  </a:lnTo>
                  <a:lnTo>
                    <a:pt x="1364" y="107"/>
                  </a:lnTo>
                  <a:lnTo>
                    <a:pt x="1364" y="102"/>
                  </a:lnTo>
                  <a:lnTo>
                    <a:pt x="1362" y="98"/>
                  </a:lnTo>
                  <a:lnTo>
                    <a:pt x="1361" y="95"/>
                  </a:lnTo>
                  <a:lnTo>
                    <a:pt x="1358" y="93"/>
                  </a:lnTo>
                  <a:lnTo>
                    <a:pt x="1356" y="92"/>
                  </a:lnTo>
                  <a:lnTo>
                    <a:pt x="1354" y="92"/>
                  </a:lnTo>
                  <a:lnTo>
                    <a:pt x="1350" y="92"/>
                  </a:lnTo>
                  <a:lnTo>
                    <a:pt x="1348" y="93"/>
                  </a:lnTo>
                  <a:lnTo>
                    <a:pt x="1345" y="95"/>
                  </a:lnTo>
                  <a:lnTo>
                    <a:pt x="1344" y="97"/>
                  </a:lnTo>
                  <a:lnTo>
                    <a:pt x="1341" y="103"/>
                  </a:lnTo>
                  <a:lnTo>
                    <a:pt x="1340" y="111"/>
                  </a:lnTo>
                  <a:close/>
                  <a:moveTo>
                    <a:pt x="1205" y="103"/>
                  </a:moveTo>
                  <a:lnTo>
                    <a:pt x="1205" y="172"/>
                  </a:lnTo>
                  <a:lnTo>
                    <a:pt x="1206" y="176"/>
                  </a:lnTo>
                  <a:lnTo>
                    <a:pt x="1206" y="179"/>
                  </a:lnTo>
                  <a:lnTo>
                    <a:pt x="1207" y="182"/>
                  </a:lnTo>
                  <a:lnTo>
                    <a:pt x="1210" y="184"/>
                  </a:lnTo>
                  <a:lnTo>
                    <a:pt x="1213" y="185"/>
                  </a:lnTo>
                  <a:lnTo>
                    <a:pt x="1218" y="186"/>
                  </a:lnTo>
                  <a:lnTo>
                    <a:pt x="1223" y="185"/>
                  </a:lnTo>
                  <a:lnTo>
                    <a:pt x="1227" y="184"/>
                  </a:lnTo>
                  <a:lnTo>
                    <a:pt x="1229" y="182"/>
                  </a:lnTo>
                  <a:lnTo>
                    <a:pt x="1230" y="179"/>
                  </a:lnTo>
                  <a:lnTo>
                    <a:pt x="1232" y="176"/>
                  </a:lnTo>
                  <a:lnTo>
                    <a:pt x="1232" y="172"/>
                  </a:lnTo>
                  <a:lnTo>
                    <a:pt x="1232" y="103"/>
                  </a:lnTo>
                  <a:lnTo>
                    <a:pt x="1232" y="96"/>
                  </a:lnTo>
                  <a:lnTo>
                    <a:pt x="1228" y="91"/>
                  </a:lnTo>
                  <a:lnTo>
                    <a:pt x="1224" y="88"/>
                  </a:lnTo>
                  <a:lnTo>
                    <a:pt x="1220" y="87"/>
                  </a:lnTo>
                  <a:lnTo>
                    <a:pt x="1213" y="88"/>
                  </a:lnTo>
                  <a:lnTo>
                    <a:pt x="1209" y="91"/>
                  </a:lnTo>
                  <a:lnTo>
                    <a:pt x="1206" y="96"/>
                  </a:lnTo>
                  <a:lnTo>
                    <a:pt x="1205" y="103"/>
                  </a:lnTo>
                  <a:close/>
                  <a:moveTo>
                    <a:pt x="1163" y="174"/>
                  </a:moveTo>
                  <a:lnTo>
                    <a:pt x="1163" y="103"/>
                  </a:lnTo>
                  <a:lnTo>
                    <a:pt x="1163" y="93"/>
                  </a:lnTo>
                  <a:lnTo>
                    <a:pt x="1165" y="85"/>
                  </a:lnTo>
                  <a:lnTo>
                    <a:pt x="1170" y="76"/>
                  </a:lnTo>
                  <a:lnTo>
                    <a:pt x="1176" y="70"/>
                  </a:lnTo>
                  <a:lnTo>
                    <a:pt x="1184" y="64"/>
                  </a:lnTo>
                  <a:lnTo>
                    <a:pt x="1194" y="59"/>
                  </a:lnTo>
                  <a:lnTo>
                    <a:pt x="1205" y="57"/>
                  </a:lnTo>
                  <a:lnTo>
                    <a:pt x="1220" y="56"/>
                  </a:lnTo>
                  <a:lnTo>
                    <a:pt x="1232" y="57"/>
                  </a:lnTo>
                  <a:lnTo>
                    <a:pt x="1242" y="59"/>
                  </a:lnTo>
                  <a:lnTo>
                    <a:pt x="1253" y="64"/>
                  </a:lnTo>
                  <a:lnTo>
                    <a:pt x="1261" y="70"/>
                  </a:lnTo>
                  <a:lnTo>
                    <a:pt x="1267" y="76"/>
                  </a:lnTo>
                  <a:lnTo>
                    <a:pt x="1271" y="85"/>
                  </a:lnTo>
                  <a:lnTo>
                    <a:pt x="1274" y="92"/>
                  </a:lnTo>
                  <a:lnTo>
                    <a:pt x="1275" y="102"/>
                  </a:lnTo>
                  <a:lnTo>
                    <a:pt x="1275" y="172"/>
                  </a:lnTo>
                  <a:lnTo>
                    <a:pt x="1274" y="182"/>
                  </a:lnTo>
                  <a:lnTo>
                    <a:pt x="1271" y="190"/>
                  </a:lnTo>
                  <a:lnTo>
                    <a:pt x="1267" y="199"/>
                  </a:lnTo>
                  <a:lnTo>
                    <a:pt x="1259" y="205"/>
                  </a:lnTo>
                  <a:lnTo>
                    <a:pt x="1252" y="211"/>
                  </a:lnTo>
                  <a:lnTo>
                    <a:pt x="1242" y="214"/>
                  </a:lnTo>
                  <a:lnTo>
                    <a:pt x="1232" y="217"/>
                  </a:lnTo>
                  <a:lnTo>
                    <a:pt x="1218" y="218"/>
                  </a:lnTo>
                  <a:lnTo>
                    <a:pt x="1205" y="217"/>
                  </a:lnTo>
                  <a:lnTo>
                    <a:pt x="1194" y="214"/>
                  </a:lnTo>
                  <a:lnTo>
                    <a:pt x="1183" y="209"/>
                  </a:lnTo>
                  <a:lnTo>
                    <a:pt x="1175" y="205"/>
                  </a:lnTo>
                  <a:lnTo>
                    <a:pt x="1170" y="197"/>
                  </a:lnTo>
                  <a:lnTo>
                    <a:pt x="1165" y="191"/>
                  </a:lnTo>
                  <a:lnTo>
                    <a:pt x="1163" y="183"/>
                  </a:lnTo>
                  <a:lnTo>
                    <a:pt x="1163" y="174"/>
                  </a:lnTo>
                  <a:close/>
                  <a:moveTo>
                    <a:pt x="1070" y="115"/>
                  </a:moveTo>
                  <a:lnTo>
                    <a:pt x="1070" y="157"/>
                  </a:lnTo>
                  <a:lnTo>
                    <a:pt x="1071" y="165"/>
                  </a:lnTo>
                  <a:lnTo>
                    <a:pt x="1072" y="172"/>
                  </a:lnTo>
                  <a:lnTo>
                    <a:pt x="1075" y="176"/>
                  </a:lnTo>
                  <a:lnTo>
                    <a:pt x="1077" y="179"/>
                  </a:lnTo>
                  <a:lnTo>
                    <a:pt x="1081" y="182"/>
                  </a:lnTo>
                  <a:lnTo>
                    <a:pt x="1084" y="182"/>
                  </a:lnTo>
                  <a:lnTo>
                    <a:pt x="1087" y="182"/>
                  </a:lnTo>
                  <a:lnTo>
                    <a:pt x="1090" y="180"/>
                  </a:lnTo>
                  <a:lnTo>
                    <a:pt x="1092" y="178"/>
                  </a:lnTo>
                  <a:lnTo>
                    <a:pt x="1094" y="176"/>
                  </a:lnTo>
                  <a:lnTo>
                    <a:pt x="1096" y="168"/>
                  </a:lnTo>
                  <a:lnTo>
                    <a:pt x="1096" y="159"/>
                  </a:lnTo>
                  <a:lnTo>
                    <a:pt x="1096" y="111"/>
                  </a:lnTo>
                  <a:lnTo>
                    <a:pt x="1096" y="103"/>
                  </a:lnTo>
                  <a:lnTo>
                    <a:pt x="1094" y="97"/>
                  </a:lnTo>
                  <a:lnTo>
                    <a:pt x="1092" y="95"/>
                  </a:lnTo>
                  <a:lnTo>
                    <a:pt x="1089" y="93"/>
                  </a:lnTo>
                  <a:lnTo>
                    <a:pt x="1087" y="92"/>
                  </a:lnTo>
                  <a:lnTo>
                    <a:pt x="1084" y="92"/>
                  </a:lnTo>
                  <a:lnTo>
                    <a:pt x="1081" y="92"/>
                  </a:lnTo>
                  <a:lnTo>
                    <a:pt x="1078" y="93"/>
                  </a:lnTo>
                  <a:lnTo>
                    <a:pt x="1076" y="95"/>
                  </a:lnTo>
                  <a:lnTo>
                    <a:pt x="1073" y="97"/>
                  </a:lnTo>
                  <a:lnTo>
                    <a:pt x="1071" y="104"/>
                  </a:lnTo>
                  <a:lnTo>
                    <a:pt x="1070" y="115"/>
                  </a:lnTo>
                  <a:close/>
                  <a:moveTo>
                    <a:pt x="1028" y="263"/>
                  </a:moveTo>
                  <a:lnTo>
                    <a:pt x="1028" y="61"/>
                  </a:lnTo>
                  <a:lnTo>
                    <a:pt x="1067" y="61"/>
                  </a:lnTo>
                  <a:lnTo>
                    <a:pt x="1067" y="79"/>
                  </a:lnTo>
                  <a:lnTo>
                    <a:pt x="1071" y="74"/>
                  </a:lnTo>
                  <a:lnTo>
                    <a:pt x="1075" y="69"/>
                  </a:lnTo>
                  <a:lnTo>
                    <a:pt x="1078" y="65"/>
                  </a:lnTo>
                  <a:lnTo>
                    <a:pt x="1083" y="62"/>
                  </a:lnTo>
                  <a:lnTo>
                    <a:pt x="1088" y="59"/>
                  </a:lnTo>
                  <a:lnTo>
                    <a:pt x="1093" y="57"/>
                  </a:lnTo>
                  <a:lnTo>
                    <a:pt x="1098" y="57"/>
                  </a:lnTo>
                  <a:lnTo>
                    <a:pt x="1102" y="56"/>
                  </a:lnTo>
                  <a:lnTo>
                    <a:pt x="1110" y="57"/>
                  </a:lnTo>
                  <a:lnTo>
                    <a:pt x="1117" y="59"/>
                  </a:lnTo>
                  <a:lnTo>
                    <a:pt x="1123" y="63"/>
                  </a:lnTo>
                  <a:lnTo>
                    <a:pt x="1129" y="68"/>
                  </a:lnTo>
                  <a:lnTo>
                    <a:pt x="1134" y="75"/>
                  </a:lnTo>
                  <a:lnTo>
                    <a:pt x="1136" y="84"/>
                  </a:lnTo>
                  <a:lnTo>
                    <a:pt x="1139" y="93"/>
                  </a:lnTo>
                  <a:lnTo>
                    <a:pt x="1140" y="104"/>
                  </a:lnTo>
                  <a:lnTo>
                    <a:pt x="1140" y="167"/>
                  </a:lnTo>
                  <a:lnTo>
                    <a:pt x="1139" y="178"/>
                  </a:lnTo>
                  <a:lnTo>
                    <a:pt x="1136" y="188"/>
                  </a:lnTo>
                  <a:lnTo>
                    <a:pt x="1134" y="196"/>
                  </a:lnTo>
                  <a:lnTo>
                    <a:pt x="1129" y="203"/>
                  </a:lnTo>
                  <a:lnTo>
                    <a:pt x="1123" y="209"/>
                  </a:lnTo>
                  <a:lnTo>
                    <a:pt x="1117" y="213"/>
                  </a:lnTo>
                  <a:lnTo>
                    <a:pt x="1110" y="215"/>
                  </a:lnTo>
                  <a:lnTo>
                    <a:pt x="1102" y="217"/>
                  </a:lnTo>
                  <a:lnTo>
                    <a:pt x="1094" y="215"/>
                  </a:lnTo>
                  <a:lnTo>
                    <a:pt x="1085" y="212"/>
                  </a:lnTo>
                  <a:lnTo>
                    <a:pt x="1081" y="209"/>
                  </a:lnTo>
                  <a:lnTo>
                    <a:pt x="1077" y="206"/>
                  </a:lnTo>
                  <a:lnTo>
                    <a:pt x="1073" y="202"/>
                  </a:lnTo>
                  <a:lnTo>
                    <a:pt x="1070" y="197"/>
                  </a:lnTo>
                  <a:lnTo>
                    <a:pt x="1070" y="263"/>
                  </a:lnTo>
                  <a:lnTo>
                    <a:pt x="1028" y="263"/>
                  </a:lnTo>
                  <a:close/>
                  <a:moveTo>
                    <a:pt x="874" y="199"/>
                  </a:moveTo>
                  <a:lnTo>
                    <a:pt x="871" y="203"/>
                  </a:lnTo>
                  <a:lnTo>
                    <a:pt x="867" y="207"/>
                  </a:lnTo>
                  <a:lnTo>
                    <a:pt x="862" y="209"/>
                  </a:lnTo>
                  <a:lnTo>
                    <a:pt x="857" y="213"/>
                  </a:lnTo>
                  <a:lnTo>
                    <a:pt x="852" y="214"/>
                  </a:lnTo>
                  <a:lnTo>
                    <a:pt x="848" y="217"/>
                  </a:lnTo>
                  <a:lnTo>
                    <a:pt x="842" y="217"/>
                  </a:lnTo>
                  <a:lnTo>
                    <a:pt x="837" y="218"/>
                  </a:lnTo>
                  <a:lnTo>
                    <a:pt x="828" y="217"/>
                  </a:lnTo>
                  <a:lnTo>
                    <a:pt x="822" y="214"/>
                  </a:lnTo>
                  <a:lnTo>
                    <a:pt x="815" y="211"/>
                  </a:lnTo>
                  <a:lnTo>
                    <a:pt x="809" y="206"/>
                  </a:lnTo>
                  <a:lnTo>
                    <a:pt x="804" y="200"/>
                  </a:lnTo>
                  <a:lnTo>
                    <a:pt x="801" y="193"/>
                  </a:lnTo>
                  <a:lnTo>
                    <a:pt x="798" y="183"/>
                  </a:lnTo>
                  <a:lnTo>
                    <a:pt x="797" y="173"/>
                  </a:lnTo>
                  <a:lnTo>
                    <a:pt x="798" y="165"/>
                  </a:lnTo>
                  <a:lnTo>
                    <a:pt x="799" y="156"/>
                  </a:lnTo>
                  <a:lnTo>
                    <a:pt x="802" y="149"/>
                  </a:lnTo>
                  <a:lnTo>
                    <a:pt x="807" y="143"/>
                  </a:lnTo>
                  <a:lnTo>
                    <a:pt x="810" y="138"/>
                  </a:lnTo>
                  <a:lnTo>
                    <a:pt x="815" y="134"/>
                  </a:lnTo>
                  <a:lnTo>
                    <a:pt x="821" y="131"/>
                  </a:lnTo>
                  <a:lnTo>
                    <a:pt x="828" y="127"/>
                  </a:lnTo>
                  <a:lnTo>
                    <a:pt x="839" y="124"/>
                  </a:lnTo>
                  <a:lnTo>
                    <a:pt x="858" y="118"/>
                  </a:lnTo>
                  <a:lnTo>
                    <a:pt x="865" y="115"/>
                  </a:lnTo>
                  <a:lnTo>
                    <a:pt x="869" y="111"/>
                  </a:lnTo>
                  <a:lnTo>
                    <a:pt x="872" y="107"/>
                  </a:lnTo>
                  <a:lnTo>
                    <a:pt x="873" y="101"/>
                  </a:lnTo>
                  <a:lnTo>
                    <a:pt x="872" y="95"/>
                  </a:lnTo>
                  <a:lnTo>
                    <a:pt x="869" y="90"/>
                  </a:lnTo>
                  <a:lnTo>
                    <a:pt x="867" y="87"/>
                  </a:lnTo>
                  <a:lnTo>
                    <a:pt x="865" y="86"/>
                  </a:lnTo>
                  <a:lnTo>
                    <a:pt x="862" y="85"/>
                  </a:lnTo>
                  <a:lnTo>
                    <a:pt x="860" y="85"/>
                  </a:lnTo>
                  <a:lnTo>
                    <a:pt x="855" y="85"/>
                  </a:lnTo>
                  <a:lnTo>
                    <a:pt x="851" y="86"/>
                  </a:lnTo>
                  <a:lnTo>
                    <a:pt x="849" y="88"/>
                  </a:lnTo>
                  <a:lnTo>
                    <a:pt x="846" y="90"/>
                  </a:lnTo>
                  <a:lnTo>
                    <a:pt x="844" y="93"/>
                  </a:lnTo>
                  <a:lnTo>
                    <a:pt x="843" y="97"/>
                  </a:lnTo>
                  <a:lnTo>
                    <a:pt x="843" y="102"/>
                  </a:lnTo>
                  <a:lnTo>
                    <a:pt x="843" y="108"/>
                  </a:lnTo>
                  <a:lnTo>
                    <a:pt x="799" y="108"/>
                  </a:lnTo>
                  <a:lnTo>
                    <a:pt x="801" y="96"/>
                  </a:lnTo>
                  <a:lnTo>
                    <a:pt x="803" y="85"/>
                  </a:lnTo>
                  <a:lnTo>
                    <a:pt x="805" y="80"/>
                  </a:lnTo>
                  <a:lnTo>
                    <a:pt x="808" y="76"/>
                  </a:lnTo>
                  <a:lnTo>
                    <a:pt x="810" y="72"/>
                  </a:lnTo>
                  <a:lnTo>
                    <a:pt x="814" y="69"/>
                  </a:lnTo>
                  <a:lnTo>
                    <a:pt x="822" y="63"/>
                  </a:lnTo>
                  <a:lnTo>
                    <a:pt x="832" y="59"/>
                  </a:lnTo>
                  <a:lnTo>
                    <a:pt x="844" y="57"/>
                  </a:lnTo>
                  <a:lnTo>
                    <a:pt x="856" y="56"/>
                  </a:lnTo>
                  <a:lnTo>
                    <a:pt x="873" y="57"/>
                  </a:lnTo>
                  <a:lnTo>
                    <a:pt x="886" y="59"/>
                  </a:lnTo>
                  <a:lnTo>
                    <a:pt x="891" y="61"/>
                  </a:lnTo>
                  <a:lnTo>
                    <a:pt x="896" y="63"/>
                  </a:lnTo>
                  <a:lnTo>
                    <a:pt x="901" y="65"/>
                  </a:lnTo>
                  <a:lnTo>
                    <a:pt x="904" y="68"/>
                  </a:lnTo>
                  <a:lnTo>
                    <a:pt x="909" y="74"/>
                  </a:lnTo>
                  <a:lnTo>
                    <a:pt x="913" y="81"/>
                  </a:lnTo>
                  <a:lnTo>
                    <a:pt x="914" y="90"/>
                  </a:lnTo>
                  <a:lnTo>
                    <a:pt x="915" y="101"/>
                  </a:lnTo>
                  <a:lnTo>
                    <a:pt x="915" y="199"/>
                  </a:lnTo>
                  <a:lnTo>
                    <a:pt x="916" y="201"/>
                  </a:lnTo>
                  <a:lnTo>
                    <a:pt x="916" y="203"/>
                  </a:lnTo>
                  <a:lnTo>
                    <a:pt x="918" y="208"/>
                  </a:lnTo>
                  <a:lnTo>
                    <a:pt x="919" y="212"/>
                  </a:lnTo>
                  <a:lnTo>
                    <a:pt x="877" y="212"/>
                  </a:lnTo>
                  <a:lnTo>
                    <a:pt x="874" y="199"/>
                  </a:lnTo>
                  <a:close/>
                  <a:moveTo>
                    <a:pt x="873" y="138"/>
                  </a:moveTo>
                  <a:lnTo>
                    <a:pt x="860" y="144"/>
                  </a:lnTo>
                  <a:lnTo>
                    <a:pt x="855" y="147"/>
                  </a:lnTo>
                  <a:lnTo>
                    <a:pt x="849" y="151"/>
                  </a:lnTo>
                  <a:lnTo>
                    <a:pt x="844" y="157"/>
                  </a:lnTo>
                  <a:lnTo>
                    <a:pt x="842" y="163"/>
                  </a:lnTo>
                  <a:lnTo>
                    <a:pt x="840" y="172"/>
                  </a:lnTo>
                  <a:lnTo>
                    <a:pt x="842" y="174"/>
                  </a:lnTo>
                  <a:lnTo>
                    <a:pt x="842" y="177"/>
                  </a:lnTo>
                  <a:lnTo>
                    <a:pt x="844" y="179"/>
                  </a:lnTo>
                  <a:lnTo>
                    <a:pt x="845" y="182"/>
                  </a:lnTo>
                  <a:lnTo>
                    <a:pt x="851" y="184"/>
                  </a:lnTo>
                  <a:lnTo>
                    <a:pt x="857" y="185"/>
                  </a:lnTo>
                  <a:lnTo>
                    <a:pt x="860" y="185"/>
                  </a:lnTo>
                  <a:lnTo>
                    <a:pt x="863" y="184"/>
                  </a:lnTo>
                  <a:lnTo>
                    <a:pt x="866" y="183"/>
                  </a:lnTo>
                  <a:lnTo>
                    <a:pt x="868" y="180"/>
                  </a:lnTo>
                  <a:lnTo>
                    <a:pt x="871" y="177"/>
                  </a:lnTo>
                  <a:lnTo>
                    <a:pt x="872" y="173"/>
                  </a:lnTo>
                  <a:lnTo>
                    <a:pt x="872" y="170"/>
                  </a:lnTo>
                  <a:lnTo>
                    <a:pt x="873" y="165"/>
                  </a:lnTo>
                  <a:lnTo>
                    <a:pt x="873" y="138"/>
                  </a:lnTo>
                  <a:close/>
                  <a:moveTo>
                    <a:pt x="622" y="115"/>
                  </a:moveTo>
                  <a:lnTo>
                    <a:pt x="622" y="157"/>
                  </a:lnTo>
                  <a:lnTo>
                    <a:pt x="623" y="165"/>
                  </a:lnTo>
                  <a:lnTo>
                    <a:pt x="624" y="171"/>
                  </a:lnTo>
                  <a:lnTo>
                    <a:pt x="627" y="176"/>
                  </a:lnTo>
                  <a:lnTo>
                    <a:pt x="629" y="179"/>
                  </a:lnTo>
                  <a:lnTo>
                    <a:pt x="633" y="182"/>
                  </a:lnTo>
                  <a:lnTo>
                    <a:pt x="636" y="182"/>
                  </a:lnTo>
                  <a:lnTo>
                    <a:pt x="639" y="182"/>
                  </a:lnTo>
                  <a:lnTo>
                    <a:pt x="641" y="180"/>
                  </a:lnTo>
                  <a:lnTo>
                    <a:pt x="644" y="179"/>
                  </a:lnTo>
                  <a:lnTo>
                    <a:pt x="646" y="177"/>
                  </a:lnTo>
                  <a:lnTo>
                    <a:pt x="648" y="170"/>
                  </a:lnTo>
                  <a:lnTo>
                    <a:pt x="648" y="159"/>
                  </a:lnTo>
                  <a:lnTo>
                    <a:pt x="648" y="116"/>
                  </a:lnTo>
                  <a:lnTo>
                    <a:pt x="648" y="105"/>
                  </a:lnTo>
                  <a:lnTo>
                    <a:pt x="646" y="97"/>
                  </a:lnTo>
                  <a:lnTo>
                    <a:pt x="644" y="95"/>
                  </a:lnTo>
                  <a:lnTo>
                    <a:pt x="642" y="93"/>
                  </a:lnTo>
                  <a:lnTo>
                    <a:pt x="639" y="92"/>
                  </a:lnTo>
                  <a:lnTo>
                    <a:pt x="636" y="92"/>
                  </a:lnTo>
                  <a:lnTo>
                    <a:pt x="633" y="92"/>
                  </a:lnTo>
                  <a:lnTo>
                    <a:pt x="630" y="93"/>
                  </a:lnTo>
                  <a:lnTo>
                    <a:pt x="628" y="96"/>
                  </a:lnTo>
                  <a:lnTo>
                    <a:pt x="625" y="98"/>
                  </a:lnTo>
                  <a:lnTo>
                    <a:pt x="623" y="105"/>
                  </a:lnTo>
                  <a:lnTo>
                    <a:pt x="622" y="115"/>
                  </a:lnTo>
                  <a:close/>
                  <a:moveTo>
                    <a:pt x="580" y="212"/>
                  </a:moveTo>
                  <a:lnTo>
                    <a:pt x="580" y="9"/>
                  </a:lnTo>
                  <a:lnTo>
                    <a:pt x="622" y="9"/>
                  </a:lnTo>
                  <a:lnTo>
                    <a:pt x="622" y="73"/>
                  </a:lnTo>
                  <a:lnTo>
                    <a:pt x="624" y="69"/>
                  </a:lnTo>
                  <a:lnTo>
                    <a:pt x="628" y="65"/>
                  </a:lnTo>
                  <a:lnTo>
                    <a:pt x="630" y="63"/>
                  </a:lnTo>
                  <a:lnTo>
                    <a:pt x="635" y="61"/>
                  </a:lnTo>
                  <a:lnTo>
                    <a:pt x="639" y="58"/>
                  </a:lnTo>
                  <a:lnTo>
                    <a:pt x="645" y="57"/>
                  </a:lnTo>
                  <a:lnTo>
                    <a:pt x="650" y="56"/>
                  </a:lnTo>
                  <a:lnTo>
                    <a:pt x="656" y="56"/>
                  </a:lnTo>
                  <a:lnTo>
                    <a:pt x="663" y="57"/>
                  </a:lnTo>
                  <a:lnTo>
                    <a:pt x="670" y="59"/>
                  </a:lnTo>
                  <a:lnTo>
                    <a:pt x="676" y="63"/>
                  </a:lnTo>
                  <a:lnTo>
                    <a:pt x="681" y="68"/>
                  </a:lnTo>
                  <a:lnTo>
                    <a:pt x="686" y="76"/>
                  </a:lnTo>
                  <a:lnTo>
                    <a:pt x="689" y="85"/>
                  </a:lnTo>
                  <a:lnTo>
                    <a:pt x="691" y="96"/>
                  </a:lnTo>
                  <a:lnTo>
                    <a:pt x="692" y="108"/>
                  </a:lnTo>
                  <a:lnTo>
                    <a:pt x="692" y="165"/>
                  </a:lnTo>
                  <a:lnTo>
                    <a:pt x="691" y="177"/>
                  </a:lnTo>
                  <a:lnTo>
                    <a:pt x="689" y="188"/>
                  </a:lnTo>
                  <a:lnTo>
                    <a:pt x="686" y="196"/>
                  </a:lnTo>
                  <a:lnTo>
                    <a:pt x="682" y="203"/>
                  </a:lnTo>
                  <a:lnTo>
                    <a:pt x="676" y="209"/>
                  </a:lnTo>
                  <a:lnTo>
                    <a:pt x="670" y="214"/>
                  </a:lnTo>
                  <a:lnTo>
                    <a:pt x="663" y="217"/>
                  </a:lnTo>
                  <a:lnTo>
                    <a:pt x="654" y="218"/>
                  </a:lnTo>
                  <a:lnTo>
                    <a:pt x="650" y="217"/>
                  </a:lnTo>
                  <a:lnTo>
                    <a:pt x="645" y="215"/>
                  </a:lnTo>
                  <a:lnTo>
                    <a:pt x="640" y="214"/>
                  </a:lnTo>
                  <a:lnTo>
                    <a:pt x="635" y="212"/>
                  </a:lnTo>
                  <a:lnTo>
                    <a:pt x="630" y="208"/>
                  </a:lnTo>
                  <a:lnTo>
                    <a:pt x="627" y="205"/>
                  </a:lnTo>
                  <a:lnTo>
                    <a:pt x="623" y="200"/>
                  </a:lnTo>
                  <a:lnTo>
                    <a:pt x="619" y="195"/>
                  </a:lnTo>
                  <a:lnTo>
                    <a:pt x="619" y="212"/>
                  </a:lnTo>
                  <a:lnTo>
                    <a:pt x="580" y="212"/>
                  </a:lnTo>
                  <a:close/>
                  <a:moveTo>
                    <a:pt x="484" y="115"/>
                  </a:moveTo>
                  <a:lnTo>
                    <a:pt x="514" y="115"/>
                  </a:lnTo>
                  <a:lnTo>
                    <a:pt x="514" y="107"/>
                  </a:lnTo>
                  <a:lnTo>
                    <a:pt x="514" y="101"/>
                  </a:lnTo>
                  <a:lnTo>
                    <a:pt x="513" y="96"/>
                  </a:lnTo>
                  <a:lnTo>
                    <a:pt x="512" y="92"/>
                  </a:lnTo>
                  <a:lnTo>
                    <a:pt x="511" y="90"/>
                  </a:lnTo>
                  <a:lnTo>
                    <a:pt x="508" y="87"/>
                  </a:lnTo>
                  <a:lnTo>
                    <a:pt x="506" y="86"/>
                  </a:lnTo>
                  <a:lnTo>
                    <a:pt x="502" y="85"/>
                  </a:lnTo>
                  <a:lnTo>
                    <a:pt x="500" y="85"/>
                  </a:lnTo>
                  <a:lnTo>
                    <a:pt x="495" y="85"/>
                  </a:lnTo>
                  <a:lnTo>
                    <a:pt x="491" y="86"/>
                  </a:lnTo>
                  <a:lnTo>
                    <a:pt x="489" y="88"/>
                  </a:lnTo>
                  <a:lnTo>
                    <a:pt x="488" y="91"/>
                  </a:lnTo>
                  <a:lnTo>
                    <a:pt x="485" y="99"/>
                  </a:lnTo>
                  <a:lnTo>
                    <a:pt x="484" y="110"/>
                  </a:lnTo>
                  <a:lnTo>
                    <a:pt x="484" y="111"/>
                  </a:lnTo>
                  <a:lnTo>
                    <a:pt x="484" y="115"/>
                  </a:lnTo>
                  <a:close/>
                  <a:moveTo>
                    <a:pt x="484" y="143"/>
                  </a:moveTo>
                  <a:lnTo>
                    <a:pt x="484" y="172"/>
                  </a:lnTo>
                  <a:lnTo>
                    <a:pt x="485" y="178"/>
                  </a:lnTo>
                  <a:lnTo>
                    <a:pt x="488" y="182"/>
                  </a:lnTo>
                  <a:lnTo>
                    <a:pt x="493" y="185"/>
                  </a:lnTo>
                  <a:lnTo>
                    <a:pt x="499" y="186"/>
                  </a:lnTo>
                  <a:lnTo>
                    <a:pt x="502" y="185"/>
                  </a:lnTo>
                  <a:lnTo>
                    <a:pt x="506" y="184"/>
                  </a:lnTo>
                  <a:lnTo>
                    <a:pt x="508" y="183"/>
                  </a:lnTo>
                  <a:lnTo>
                    <a:pt x="511" y="179"/>
                  </a:lnTo>
                  <a:lnTo>
                    <a:pt x="512" y="172"/>
                  </a:lnTo>
                  <a:lnTo>
                    <a:pt x="513" y="160"/>
                  </a:lnTo>
                  <a:lnTo>
                    <a:pt x="555" y="160"/>
                  </a:lnTo>
                  <a:lnTo>
                    <a:pt x="555" y="165"/>
                  </a:lnTo>
                  <a:lnTo>
                    <a:pt x="554" y="177"/>
                  </a:lnTo>
                  <a:lnTo>
                    <a:pt x="552" y="186"/>
                  </a:lnTo>
                  <a:lnTo>
                    <a:pt x="548" y="196"/>
                  </a:lnTo>
                  <a:lnTo>
                    <a:pt x="541" y="203"/>
                  </a:lnTo>
                  <a:lnTo>
                    <a:pt x="534" y="209"/>
                  </a:lnTo>
                  <a:lnTo>
                    <a:pt x="524" y="213"/>
                  </a:lnTo>
                  <a:lnTo>
                    <a:pt x="513" y="215"/>
                  </a:lnTo>
                  <a:lnTo>
                    <a:pt x="501" y="217"/>
                  </a:lnTo>
                  <a:lnTo>
                    <a:pt x="488" y="217"/>
                  </a:lnTo>
                  <a:lnTo>
                    <a:pt x="476" y="214"/>
                  </a:lnTo>
                  <a:lnTo>
                    <a:pt x="466" y="211"/>
                  </a:lnTo>
                  <a:lnTo>
                    <a:pt x="458" y="207"/>
                  </a:lnTo>
                  <a:lnTo>
                    <a:pt x="454" y="203"/>
                  </a:lnTo>
                  <a:lnTo>
                    <a:pt x="450" y="200"/>
                  </a:lnTo>
                  <a:lnTo>
                    <a:pt x="448" y="196"/>
                  </a:lnTo>
                  <a:lnTo>
                    <a:pt x="446" y="193"/>
                  </a:lnTo>
                  <a:lnTo>
                    <a:pt x="442" y="183"/>
                  </a:lnTo>
                  <a:lnTo>
                    <a:pt x="442" y="172"/>
                  </a:lnTo>
                  <a:lnTo>
                    <a:pt x="442" y="108"/>
                  </a:lnTo>
                  <a:lnTo>
                    <a:pt x="442" y="95"/>
                  </a:lnTo>
                  <a:lnTo>
                    <a:pt x="446" y="85"/>
                  </a:lnTo>
                  <a:lnTo>
                    <a:pt x="447" y="80"/>
                  </a:lnTo>
                  <a:lnTo>
                    <a:pt x="450" y="75"/>
                  </a:lnTo>
                  <a:lnTo>
                    <a:pt x="453" y="72"/>
                  </a:lnTo>
                  <a:lnTo>
                    <a:pt x="456" y="69"/>
                  </a:lnTo>
                  <a:lnTo>
                    <a:pt x="465" y="63"/>
                  </a:lnTo>
                  <a:lnTo>
                    <a:pt x="476" y="59"/>
                  </a:lnTo>
                  <a:lnTo>
                    <a:pt x="488" y="57"/>
                  </a:lnTo>
                  <a:lnTo>
                    <a:pt x="501" y="56"/>
                  </a:lnTo>
                  <a:lnTo>
                    <a:pt x="513" y="57"/>
                  </a:lnTo>
                  <a:lnTo>
                    <a:pt x="524" y="58"/>
                  </a:lnTo>
                  <a:lnTo>
                    <a:pt x="532" y="62"/>
                  </a:lnTo>
                  <a:lnTo>
                    <a:pt x="541" y="67"/>
                  </a:lnTo>
                  <a:lnTo>
                    <a:pt x="548" y="73"/>
                  </a:lnTo>
                  <a:lnTo>
                    <a:pt x="553" y="80"/>
                  </a:lnTo>
                  <a:lnTo>
                    <a:pt x="555" y="90"/>
                  </a:lnTo>
                  <a:lnTo>
                    <a:pt x="557" y="99"/>
                  </a:lnTo>
                  <a:lnTo>
                    <a:pt x="557" y="143"/>
                  </a:lnTo>
                  <a:lnTo>
                    <a:pt x="484" y="143"/>
                  </a:lnTo>
                  <a:close/>
                  <a:moveTo>
                    <a:pt x="383" y="21"/>
                  </a:moveTo>
                  <a:lnTo>
                    <a:pt x="398" y="1"/>
                  </a:lnTo>
                  <a:lnTo>
                    <a:pt x="437" y="1"/>
                  </a:lnTo>
                  <a:lnTo>
                    <a:pt x="404" y="40"/>
                  </a:lnTo>
                  <a:lnTo>
                    <a:pt x="362" y="40"/>
                  </a:lnTo>
                  <a:lnTo>
                    <a:pt x="330" y="1"/>
                  </a:lnTo>
                  <a:lnTo>
                    <a:pt x="368" y="1"/>
                  </a:lnTo>
                  <a:lnTo>
                    <a:pt x="383" y="21"/>
                  </a:lnTo>
                  <a:close/>
                  <a:moveTo>
                    <a:pt x="330" y="212"/>
                  </a:moveTo>
                  <a:lnTo>
                    <a:pt x="330" y="182"/>
                  </a:lnTo>
                  <a:lnTo>
                    <a:pt x="379" y="95"/>
                  </a:lnTo>
                  <a:lnTo>
                    <a:pt x="333" y="95"/>
                  </a:lnTo>
                  <a:lnTo>
                    <a:pt x="333" y="61"/>
                  </a:lnTo>
                  <a:lnTo>
                    <a:pt x="427" y="61"/>
                  </a:lnTo>
                  <a:lnTo>
                    <a:pt x="427" y="95"/>
                  </a:lnTo>
                  <a:lnTo>
                    <a:pt x="378" y="178"/>
                  </a:lnTo>
                  <a:lnTo>
                    <a:pt x="427" y="178"/>
                  </a:lnTo>
                  <a:lnTo>
                    <a:pt x="427" y="212"/>
                  </a:lnTo>
                  <a:lnTo>
                    <a:pt x="330" y="212"/>
                  </a:lnTo>
                  <a:close/>
                  <a:moveTo>
                    <a:pt x="273" y="194"/>
                  </a:moveTo>
                  <a:lnTo>
                    <a:pt x="269" y="200"/>
                  </a:lnTo>
                  <a:lnTo>
                    <a:pt x="266" y="205"/>
                  </a:lnTo>
                  <a:lnTo>
                    <a:pt x="262" y="208"/>
                  </a:lnTo>
                  <a:lnTo>
                    <a:pt x="258" y="212"/>
                  </a:lnTo>
                  <a:lnTo>
                    <a:pt x="254" y="214"/>
                  </a:lnTo>
                  <a:lnTo>
                    <a:pt x="249" y="215"/>
                  </a:lnTo>
                  <a:lnTo>
                    <a:pt x="244" y="217"/>
                  </a:lnTo>
                  <a:lnTo>
                    <a:pt x="238" y="218"/>
                  </a:lnTo>
                  <a:lnTo>
                    <a:pt x="231" y="217"/>
                  </a:lnTo>
                  <a:lnTo>
                    <a:pt x="223" y="215"/>
                  </a:lnTo>
                  <a:lnTo>
                    <a:pt x="217" y="213"/>
                  </a:lnTo>
                  <a:lnTo>
                    <a:pt x="212" y="209"/>
                  </a:lnTo>
                  <a:lnTo>
                    <a:pt x="209" y="205"/>
                  </a:lnTo>
                  <a:lnTo>
                    <a:pt x="205" y="200"/>
                  </a:lnTo>
                  <a:lnTo>
                    <a:pt x="204" y="194"/>
                  </a:lnTo>
                  <a:lnTo>
                    <a:pt x="203" y="188"/>
                  </a:lnTo>
                  <a:lnTo>
                    <a:pt x="203" y="61"/>
                  </a:lnTo>
                  <a:lnTo>
                    <a:pt x="246" y="61"/>
                  </a:lnTo>
                  <a:lnTo>
                    <a:pt x="246" y="170"/>
                  </a:lnTo>
                  <a:lnTo>
                    <a:pt x="247" y="176"/>
                  </a:lnTo>
                  <a:lnTo>
                    <a:pt x="250" y="179"/>
                  </a:lnTo>
                  <a:lnTo>
                    <a:pt x="252" y="182"/>
                  </a:lnTo>
                  <a:lnTo>
                    <a:pt x="257" y="182"/>
                  </a:lnTo>
                  <a:lnTo>
                    <a:pt x="262" y="182"/>
                  </a:lnTo>
                  <a:lnTo>
                    <a:pt x="266" y="178"/>
                  </a:lnTo>
                  <a:lnTo>
                    <a:pt x="268" y="174"/>
                  </a:lnTo>
                  <a:lnTo>
                    <a:pt x="269" y="170"/>
                  </a:lnTo>
                  <a:lnTo>
                    <a:pt x="269" y="61"/>
                  </a:lnTo>
                  <a:lnTo>
                    <a:pt x="313" y="61"/>
                  </a:lnTo>
                  <a:lnTo>
                    <a:pt x="313" y="212"/>
                  </a:lnTo>
                  <a:lnTo>
                    <a:pt x="273" y="212"/>
                  </a:lnTo>
                  <a:lnTo>
                    <a:pt x="273" y="194"/>
                  </a:lnTo>
                  <a:close/>
                  <a:moveTo>
                    <a:pt x="133" y="212"/>
                  </a:moveTo>
                  <a:lnTo>
                    <a:pt x="133" y="9"/>
                  </a:lnTo>
                  <a:lnTo>
                    <a:pt x="175" y="9"/>
                  </a:lnTo>
                  <a:lnTo>
                    <a:pt x="175" y="212"/>
                  </a:lnTo>
                  <a:lnTo>
                    <a:pt x="133" y="212"/>
                  </a:lnTo>
                  <a:close/>
                  <a:moveTo>
                    <a:pt x="0" y="166"/>
                  </a:moveTo>
                  <a:lnTo>
                    <a:pt x="41" y="166"/>
                  </a:lnTo>
                  <a:lnTo>
                    <a:pt x="41" y="172"/>
                  </a:lnTo>
                  <a:lnTo>
                    <a:pt x="41" y="177"/>
                  </a:lnTo>
                  <a:lnTo>
                    <a:pt x="43" y="180"/>
                  </a:lnTo>
                  <a:lnTo>
                    <a:pt x="45" y="184"/>
                  </a:lnTo>
                  <a:lnTo>
                    <a:pt x="47" y="185"/>
                  </a:lnTo>
                  <a:lnTo>
                    <a:pt x="49" y="188"/>
                  </a:lnTo>
                  <a:lnTo>
                    <a:pt x="53" y="189"/>
                  </a:lnTo>
                  <a:lnTo>
                    <a:pt x="55" y="189"/>
                  </a:lnTo>
                  <a:lnTo>
                    <a:pt x="63" y="188"/>
                  </a:lnTo>
                  <a:lnTo>
                    <a:pt x="66" y="185"/>
                  </a:lnTo>
                  <a:lnTo>
                    <a:pt x="69" y="183"/>
                  </a:lnTo>
                  <a:lnTo>
                    <a:pt x="70" y="180"/>
                  </a:lnTo>
                  <a:lnTo>
                    <a:pt x="71" y="177"/>
                  </a:lnTo>
                  <a:lnTo>
                    <a:pt x="71" y="173"/>
                  </a:lnTo>
                  <a:lnTo>
                    <a:pt x="70" y="168"/>
                  </a:lnTo>
                  <a:lnTo>
                    <a:pt x="69" y="166"/>
                  </a:lnTo>
                  <a:lnTo>
                    <a:pt x="65" y="162"/>
                  </a:lnTo>
                  <a:lnTo>
                    <a:pt x="59" y="160"/>
                  </a:lnTo>
                  <a:lnTo>
                    <a:pt x="45" y="153"/>
                  </a:lnTo>
                  <a:lnTo>
                    <a:pt x="33" y="148"/>
                  </a:lnTo>
                  <a:lnTo>
                    <a:pt x="24" y="143"/>
                  </a:lnTo>
                  <a:lnTo>
                    <a:pt x="19" y="139"/>
                  </a:lnTo>
                  <a:lnTo>
                    <a:pt x="11" y="132"/>
                  </a:lnTo>
                  <a:lnTo>
                    <a:pt x="5" y="124"/>
                  </a:lnTo>
                  <a:lnTo>
                    <a:pt x="2" y="120"/>
                  </a:lnTo>
                  <a:lnTo>
                    <a:pt x="1" y="115"/>
                  </a:lnTo>
                  <a:lnTo>
                    <a:pt x="0" y="110"/>
                  </a:lnTo>
                  <a:lnTo>
                    <a:pt x="0" y="105"/>
                  </a:lnTo>
                  <a:lnTo>
                    <a:pt x="0" y="93"/>
                  </a:lnTo>
                  <a:lnTo>
                    <a:pt x="4" y="84"/>
                  </a:lnTo>
                  <a:lnTo>
                    <a:pt x="6" y="80"/>
                  </a:lnTo>
                  <a:lnTo>
                    <a:pt x="8" y="75"/>
                  </a:lnTo>
                  <a:lnTo>
                    <a:pt x="12" y="72"/>
                  </a:lnTo>
                  <a:lnTo>
                    <a:pt x="16" y="69"/>
                  </a:lnTo>
                  <a:lnTo>
                    <a:pt x="24" y="63"/>
                  </a:lnTo>
                  <a:lnTo>
                    <a:pt x="34" y="59"/>
                  </a:lnTo>
                  <a:lnTo>
                    <a:pt x="45" y="57"/>
                  </a:lnTo>
                  <a:lnTo>
                    <a:pt x="57" y="56"/>
                  </a:lnTo>
                  <a:lnTo>
                    <a:pt x="68" y="57"/>
                  </a:lnTo>
                  <a:lnTo>
                    <a:pt x="77" y="59"/>
                  </a:lnTo>
                  <a:lnTo>
                    <a:pt x="87" y="63"/>
                  </a:lnTo>
                  <a:lnTo>
                    <a:pt x="94" y="68"/>
                  </a:lnTo>
                  <a:lnTo>
                    <a:pt x="98" y="70"/>
                  </a:lnTo>
                  <a:lnTo>
                    <a:pt x="101" y="75"/>
                  </a:lnTo>
                  <a:lnTo>
                    <a:pt x="104" y="79"/>
                  </a:lnTo>
                  <a:lnTo>
                    <a:pt x="106" y="84"/>
                  </a:lnTo>
                  <a:lnTo>
                    <a:pt x="110" y="93"/>
                  </a:lnTo>
                  <a:lnTo>
                    <a:pt x="111" y="105"/>
                  </a:lnTo>
                  <a:lnTo>
                    <a:pt x="70" y="105"/>
                  </a:lnTo>
                  <a:lnTo>
                    <a:pt x="70" y="96"/>
                  </a:lnTo>
                  <a:lnTo>
                    <a:pt x="66" y="90"/>
                  </a:lnTo>
                  <a:lnTo>
                    <a:pt x="65" y="87"/>
                  </a:lnTo>
                  <a:lnTo>
                    <a:pt x="63" y="86"/>
                  </a:lnTo>
                  <a:lnTo>
                    <a:pt x="59" y="85"/>
                  </a:lnTo>
                  <a:lnTo>
                    <a:pt x="57" y="85"/>
                  </a:lnTo>
                  <a:lnTo>
                    <a:pt x="49" y="85"/>
                  </a:lnTo>
                  <a:lnTo>
                    <a:pt x="46" y="87"/>
                  </a:lnTo>
                  <a:lnTo>
                    <a:pt x="43" y="90"/>
                  </a:lnTo>
                  <a:lnTo>
                    <a:pt x="42" y="92"/>
                  </a:lnTo>
                  <a:lnTo>
                    <a:pt x="42" y="95"/>
                  </a:lnTo>
                  <a:lnTo>
                    <a:pt x="41" y="98"/>
                  </a:lnTo>
                  <a:lnTo>
                    <a:pt x="43" y="103"/>
                  </a:lnTo>
                  <a:lnTo>
                    <a:pt x="47" y="107"/>
                  </a:lnTo>
                  <a:lnTo>
                    <a:pt x="52" y="111"/>
                  </a:lnTo>
                  <a:lnTo>
                    <a:pt x="60" y="115"/>
                  </a:lnTo>
                  <a:lnTo>
                    <a:pt x="82" y="125"/>
                  </a:lnTo>
                  <a:lnTo>
                    <a:pt x="93" y="131"/>
                  </a:lnTo>
                  <a:lnTo>
                    <a:pt x="100" y="137"/>
                  </a:lnTo>
                  <a:lnTo>
                    <a:pt x="106" y="145"/>
                  </a:lnTo>
                  <a:lnTo>
                    <a:pt x="111" y="154"/>
                  </a:lnTo>
                  <a:lnTo>
                    <a:pt x="113" y="163"/>
                  </a:lnTo>
                  <a:lnTo>
                    <a:pt x="113" y="170"/>
                  </a:lnTo>
                  <a:lnTo>
                    <a:pt x="112" y="179"/>
                  </a:lnTo>
                  <a:lnTo>
                    <a:pt x="110" y="189"/>
                  </a:lnTo>
                  <a:lnTo>
                    <a:pt x="105" y="196"/>
                  </a:lnTo>
                  <a:lnTo>
                    <a:pt x="99" y="203"/>
                  </a:lnTo>
                  <a:lnTo>
                    <a:pt x="95" y="207"/>
                  </a:lnTo>
                  <a:lnTo>
                    <a:pt x="90" y="209"/>
                  </a:lnTo>
                  <a:lnTo>
                    <a:pt x="86" y="212"/>
                  </a:lnTo>
                  <a:lnTo>
                    <a:pt x="80" y="214"/>
                  </a:lnTo>
                  <a:lnTo>
                    <a:pt x="68" y="217"/>
                  </a:lnTo>
                  <a:lnTo>
                    <a:pt x="54" y="218"/>
                  </a:lnTo>
                  <a:lnTo>
                    <a:pt x="52" y="218"/>
                  </a:lnTo>
                  <a:lnTo>
                    <a:pt x="39" y="217"/>
                  </a:lnTo>
                  <a:lnTo>
                    <a:pt x="29" y="214"/>
                  </a:lnTo>
                  <a:lnTo>
                    <a:pt x="19" y="209"/>
                  </a:lnTo>
                  <a:lnTo>
                    <a:pt x="12" y="203"/>
                  </a:lnTo>
                  <a:lnTo>
                    <a:pt x="6" y="196"/>
                  </a:lnTo>
                  <a:lnTo>
                    <a:pt x="2" y="188"/>
                  </a:lnTo>
                  <a:lnTo>
                    <a:pt x="0" y="178"/>
                  </a:lnTo>
                  <a:lnTo>
                    <a:pt x="0" y="166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44" name="Freeform 47"/>
            <p:cNvSpPr>
              <a:spLocks noEditPoints="1"/>
            </p:cNvSpPr>
            <p:nvPr/>
          </p:nvSpPr>
          <p:spPr bwMode="auto">
            <a:xfrm>
              <a:off x="8404" y="249"/>
              <a:ext cx="1291" cy="127"/>
            </a:xfrm>
            <a:custGeom>
              <a:avLst/>
              <a:gdLst>
                <a:gd name="T0" fmla="*/ 40 w 2582"/>
                <a:gd name="T1" fmla="*/ 4 h 254"/>
                <a:gd name="T2" fmla="*/ 38 w 2582"/>
                <a:gd name="T3" fmla="*/ 4 h 254"/>
                <a:gd name="T4" fmla="*/ 39 w 2582"/>
                <a:gd name="T5" fmla="*/ 1 h 254"/>
                <a:gd name="T6" fmla="*/ 36 w 2582"/>
                <a:gd name="T7" fmla="*/ 4 h 254"/>
                <a:gd name="T8" fmla="*/ 37 w 2582"/>
                <a:gd name="T9" fmla="*/ 2 h 254"/>
                <a:gd name="T10" fmla="*/ 37 w 2582"/>
                <a:gd name="T11" fmla="*/ 3 h 254"/>
                <a:gd name="T12" fmla="*/ 36 w 2582"/>
                <a:gd name="T13" fmla="*/ 2 h 254"/>
                <a:gd name="T14" fmla="*/ 35 w 2582"/>
                <a:gd name="T15" fmla="*/ 2 h 254"/>
                <a:gd name="T16" fmla="*/ 35 w 2582"/>
                <a:gd name="T17" fmla="*/ 1 h 254"/>
                <a:gd name="T18" fmla="*/ 35 w 2582"/>
                <a:gd name="T19" fmla="*/ 4 h 254"/>
                <a:gd name="T20" fmla="*/ 33 w 2582"/>
                <a:gd name="T21" fmla="*/ 1 h 254"/>
                <a:gd name="T22" fmla="*/ 32 w 2582"/>
                <a:gd name="T23" fmla="*/ 2 h 254"/>
                <a:gd name="T24" fmla="*/ 30 w 2582"/>
                <a:gd name="T25" fmla="*/ 4 h 254"/>
                <a:gd name="T26" fmla="*/ 30 w 2582"/>
                <a:gd name="T27" fmla="*/ 1 h 254"/>
                <a:gd name="T28" fmla="*/ 30 w 2582"/>
                <a:gd name="T29" fmla="*/ 2 h 254"/>
                <a:gd name="T30" fmla="*/ 30 w 2582"/>
                <a:gd name="T31" fmla="*/ 3 h 254"/>
                <a:gd name="T32" fmla="*/ 28 w 2582"/>
                <a:gd name="T33" fmla="*/ 3 h 254"/>
                <a:gd name="T34" fmla="*/ 28 w 2582"/>
                <a:gd name="T35" fmla="*/ 2 h 254"/>
                <a:gd name="T36" fmla="*/ 29 w 2582"/>
                <a:gd name="T37" fmla="*/ 2 h 254"/>
                <a:gd name="T38" fmla="*/ 28 w 2582"/>
                <a:gd name="T39" fmla="*/ 4 h 254"/>
                <a:gd name="T40" fmla="*/ 26 w 2582"/>
                <a:gd name="T41" fmla="*/ 3 h 254"/>
                <a:gd name="T42" fmla="*/ 25 w 2582"/>
                <a:gd name="T43" fmla="*/ 2 h 254"/>
                <a:gd name="T44" fmla="*/ 27 w 2582"/>
                <a:gd name="T45" fmla="*/ 4 h 254"/>
                <a:gd name="T46" fmla="*/ 23 w 2582"/>
                <a:gd name="T47" fmla="*/ 4 h 254"/>
                <a:gd name="T48" fmla="*/ 22 w 2582"/>
                <a:gd name="T49" fmla="*/ 3 h 254"/>
                <a:gd name="T50" fmla="*/ 22 w 2582"/>
                <a:gd name="T51" fmla="*/ 2 h 254"/>
                <a:gd name="T52" fmla="*/ 22 w 2582"/>
                <a:gd name="T53" fmla="*/ 1 h 254"/>
                <a:gd name="T54" fmla="*/ 23 w 2582"/>
                <a:gd name="T55" fmla="*/ 4 h 254"/>
                <a:gd name="T56" fmla="*/ 23 w 2582"/>
                <a:gd name="T57" fmla="*/ 3 h 254"/>
                <a:gd name="T58" fmla="*/ 19 w 2582"/>
                <a:gd name="T59" fmla="*/ 3 h 254"/>
                <a:gd name="T60" fmla="*/ 19 w 2582"/>
                <a:gd name="T61" fmla="*/ 2 h 254"/>
                <a:gd name="T62" fmla="*/ 20 w 2582"/>
                <a:gd name="T63" fmla="*/ 2 h 254"/>
                <a:gd name="T64" fmla="*/ 18 w 2582"/>
                <a:gd name="T65" fmla="*/ 3 h 254"/>
                <a:gd name="T66" fmla="*/ 16 w 2582"/>
                <a:gd name="T67" fmla="*/ 1 h 254"/>
                <a:gd name="T68" fmla="*/ 15 w 2582"/>
                <a:gd name="T69" fmla="*/ 3 h 254"/>
                <a:gd name="T70" fmla="*/ 14 w 2582"/>
                <a:gd name="T71" fmla="*/ 2 h 254"/>
                <a:gd name="T72" fmla="*/ 16 w 2582"/>
                <a:gd name="T73" fmla="*/ 2 h 254"/>
                <a:gd name="T74" fmla="*/ 15 w 2582"/>
                <a:gd name="T75" fmla="*/ 2 h 254"/>
                <a:gd name="T76" fmla="*/ 15 w 2582"/>
                <a:gd name="T77" fmla="*/ 4 h 254"/>
                <a:gd name="T78" fmla="*/ 12 w 2582"/>
                <a:gd name="T79" fmla="*/ 4 h 254"/>
                <a:gd name="T80" fmla="*/ 11 w 2582"/>
                <a:gd name="T81" fmla="*/ 1 h 254"/>
                <a:gd name="T82" fmla="*/ 10 w 2582"/>
                <a:gd name="T83" fmla="*/ 2 h 254"/>
                <a:gd name="T84" fmla="*/ 8 w 2582"/>
                <a:gd name="T85" fmla="*/ 4 h 254"/>
                <a:gd name="T86" fmla="*/ 9 w 2582"/>
                <a:gd name="T87" fmla="*/ 2 h 254"/>
                <a:gd name="T88" fmla="*/ 9 w 2582"/>
                <a:gd name="T89" fmla="*/ 3 h 254"/>
                <a:gd name="T90" fmla="*/ 8 w 2582"/>
                <a:gd name="T91" fmla="*/ 2 h 254"/>
                <a:gd name="T92" fmla="*/ 6 w 2582"/>
                <a:gd name="T93" fmla="*/ 2 h 254"/>
                <a:gd name="T94" fmla="*/ 7 w 2582"/>
                <a:gd name="T95" fmla="*/ 3 h 254"/>
                <a:gd name="T96" fmla="*/ 5 w 2582"/>
                <a:gd name="T97" fmla="*/ 3 h 254"/>
                <a:gd name="T98" fmla="*/ 7 w 2582"/>
                <a:gd name="T99" fmla="*/ 2 h 254"/>
                <a:gd name="T100" fmla="*/ 5 w 2582"/>
                <a:gd name="T101" fmla="*/ 2 h 254"/>
                <a:gd name="T102" fmla="*/ 5 w 2582"/>
                <a:gd name="T103" fmla="*/ 2 h 254"/>
                <a:gd name="T104" fmla="*/ 4 w 2582"/>
                <a:gd name="T105" fmla="*/ 3 h 254"/>
                <a:gd name="T106" fmla="*/ 3 w 2582"/>
                <a:gd name="T107" fmla="*/ 2 h 254"/>
                <a:gd name="T108" fmla="*/ 2 w 2582"/>
                <a:gd name="T109" fmla="*/ 3 h 254"/>
                <a:gd name="T110" fmla="*/ 1 w 2582"/>
                <a:gd name="T111" fmla="*/ 2 h 254"/>
                <a:gd name="T112" fmla="*/ 2 w 2582"/>
                <a:gd name="T113" fmla="*/ 1 h 254"/>
                <a:gd name="T114" fmla="*/ 2 w 2582"/>
                <a:gd name="T115" fmla="*/ 1 h 254"/>
                <a:gd name="T116" fmla="*/ 2 w 2582"/>
                <a:gd name="T117" fmla="*/ 2 h 254"/>
                <a:gd name="T118" fmla="*/ 2 w 2582"/>
                <a:gd name="T119" fmla="*/ 4 h 254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582"/>
                <a:gd name="T181" fmla="*/ 0 h 254"/>
                <a:gd name="T182" fmla="*/ 2582 w 2582"/>
                <a:gd name="T183" fmla="*/ 254 h 254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582" h="254">
                  <a:moveTo>
                    <a:pt x="2561" y="212"/>
                  </a:moveTo>
                  <a:lnTo>
                    <a:pt x="2537" y="212"/>
                  </a:lnTo>
                  <a:lnTo>
                    <a:pt x="2537" y="166"/>
                  </a:lnTo>
                  <a:lnTo>
                    <a:pt x="2582" y="166"/>
                  </a:lnTo>
                  <a:lnTo>
                    <a:pt x="2582" y="212"/>
                  </a:lnTo>
                  <a:lnTo>
                    <a:pt x="2582" y="222"/>
                  </a:lnTo>
                  <a:lnTo>
                    <a:pt x="2579" y="230"/>
                  </a:lnTo>
                  <a:lnTo>
                    <a:pt x="2576" y="237"/>
                  </a:lnTo>
                  <a:lnTo>
                    <a:pt x="2569" y="243"/>
                  </a:lnTo>
                  <a:lnTo>
                    <a:pt x="2563" y="248"/>
                  </a:lnTo>
                  <a:lnTo>
                    <a:pt x="2555" y="251"/>
                  </a:lnTo>
                  <a:lnTo>
                    <a:pt x="2547" y="253"/>
                  </a:lnTo>
                  <a:lnTo>
                    <a:pt x="2537" y="254"/>
                  </a:lnTo>
                  <a:lnTo>
                    <a:pt x="2537" y="239"/>
                  </a:lnTo>
                  <a:lnTo>
                    <a:pt x="2542" y="239"/>
                  </a:lnTo>
                  <a:lnTo>
                    <a:pt x="2547" y="237"/>
                  </a:lnTo>
                  <a:lnTo>
                    <a:pt x="2550" y="234"/>
                  </a:lnTo>
                  <a:lnTo>
                    <a:pt x="2554" y="231"/>
                  </a:lnTo>
                  <a:lnTo>
                    <a:pt x="2557" y="227"/>
                  </a:lnTo>
                  <a:lnTo>
                    <a:pt x="2559" y="222"/>
                  </a:lnTo>
                  <a:lnTo>
                    <a:pt x="2561" y="217"/>
                  </a:lnTo>
                  <a:lnTo>
                    <a:pt x="2561" y="212"/>
                  </a:lnTo>
                  <a:close/>
                  <a:moveTo>
                    <a:pt x="2461" y="194"/>
                  </a:moveTo>
                  <a:lnTo>
                    <a:pt x="2457" y="199"/>
                  </a:lnTo>
                  <a:lnTo>
                    <a:pt x="2454" y="204"/>
                  </a:lnTo>
                  <a:lnTo>
                    <a:pt x="2450" y="208"/>
                  </a:lnTo>
                  <a:lnTo>
                    <a:pt x="2446" y="211"/>
                  </a:lnTo>
                  <a:lnTo>
                    <a:pt x="2441" y="214"/>
                  </a:lnTo>
                  <a:lnTo>
                    <a:pt x="2437" y="216"/>
                  </a:lnTo>
                  <a:lnTo>
                    <a:pt x="2432" y="217"/>
                  </a:lnTo>
                  <a:lnTo>
                    <a:pt x="2426" y="217"/>
                  </a:lnTo>
                  <a:lnTo>
                    <a:pt x="2419" y="217"/>
                  </a:lnTo>
                  <a:lnTo>
                    <a:pt x="2411" y="216"/>
                  </a:lnTo>
                  <a:lnTo>
                    <a:pt x="2405" y="212"/>
                  </a:lnTo>
                  <a:lnTo>
                    <a:pt x="2400" y="208"/>
                  </a:lnTo>
                  <a:lnTo>
                    <a:pt x="2397" y="205"/>
                  </a:lnTo>
                  <a:lnTo>
                    <a:pt x="2393" y="199"/>
                  </a:lnTo>
                  <a:lnTo>
                    <a:pt x="2392" y="194"/>
                  </a:lnTo>
                  <a:lnTo>
                    <a:pt x="2392" y="187"/>
                  </a:lnTo>
                  <a:lnTo>
                    <a:pt x="2392" y="60"/>
                  </a:lnTo>
                  <a:lnTo>
                    <a:pt x="2434" y="60"/>
                  </a:lnTo>
                  <a:lnTo>
                    <a:pt x="2434" y="170"/>
                  </a:lnTo>
                  <a:lnTo>
                    <a:pt x="2435" y="176"/>
                  </a:lnTo>
                  <a:lnTo>
                    <a:pt x="2438" y="179"/>
                  </a:lnTo>
                  <a:lnTo>
                    <a:pt x="2440" y="181"/>
                  </a:lnTo>
                  <a:lnTo>
                    <a:pt x="2445" y="182"/>
                  </a:lnTo>
                  <a:lnTo>
                    <a:pt x="2450" y="181"/>
                  </a:lnTo>
                  <a:lnTo>
                    <a:pt x="2454" y="178"/>
                  </a:lnTo>
                  <a:lnTo>
                    <a:pt x="2456" y="175"/>
                  </a:lnTo>
                  <a:lnTo>
                    <a:pt x="2457" y="170"/>
                  </a:lnTo>
                  <a:lnTo>
                    <a:pt x="2457" y="60"/>
                  </a:lnTo>
                  <a:lnTo>
                    <a:pt x="2501" y="60"/>
                  </a:lnTo>
                  <a:lnTo>
                    <a:pt x="2501" y="212"/>
                  </a:lnTo>
                  <a:lnTo>
                    <a:pt x="2461" y="212"/>
                  </a:lnTo>
                  <a:lnTo>
                    <a:pt x="2461" y="194"/>
                  </a:lnTo>
                  <a:close/>
                  <a:moveTo>
                    <a:pt x="2327" y="195"/>
                  </a:moveTo>
                  <a:lnTo>
                    <a:pt x="2323" y="200"/>
                  </a:lnTo>
                  <a:lnTo>
                    <a:pt x="2320" y="205"/>
                  </a:lnTo>
                  <a:lnTo>
                    <a:pt x="2316" y="208"/>
                  </a:lnTo>
                  <a:lnTo>
                    <a:pt x="2311" y="211"/>
                  </a:lnTo>
                  <a:lnTo>
                    <a:pt x="2307" y="213"/>
                  </a:lnTo>
                  <a:lnTo>
                    <a:pt x="2303" y="216"/>
                  </a:lnTo>
                  <a:lnTo>
                    <a:pt x="2298" y="217"/>
                  </a:lnTo>
                  <a:lnTo>
                    <a:pt x="2293" y="217"/>
                  </a:lnTo>
                  <a:lnTo>
                    <a:pt x="2285" y="216"/>
                  </a:lnTo>
                  <a:lnTo>
                    <a:pt x="2277" y="213"/>
                  </a:lnTo>
                  <a:lnTo>
                    <a:pt x="2271" y="210"/>
                  </a:lnTo>
                  <a:lnTo>
                    <a:pt x="2266" y="205"/>
                  </a:lnTo>
                  <a:lnTo>
                    <a:pt x="2262" y="196"/>
                  </a:lnTo>
                  <a:lnTo>
                    <a:pt x="2258" y="187"/>
                  </a:lnTo>
                  <a:lnTo>
                    <a:pt x="2256" y="176"/>
                  </a:lnTo>
                  <a:lnTo>
                    <a:pt x="2256" y="164"/>
                  </a:lnTo>
                  <a:lnTo>
                    <a:pt x="2256" y="104"/>
                  </a:lnTo>
                  <a:lnTo>
                    <a:pt x="2256" y="93"/>
                  </a:lnTo>
                  <a:lnTo>
                    <a:pt x="2258" y="84"/>
                  </a:lnTo>
                  <a:lnTo>
                    <a:pt x="2262" y="75"/>
                  </a:lnTo>
                  <a:lnTo>
                    <a:pt x="2266" y="68"/>
                  </a:lnTo>
                  <a:lnTo>
                    <a:pt x="2271" y="63"/>
                  </a:lnTo>
                  <a:lnTo>
                    <a:pt x="2277" y="58"/>
                  </a:lnTo>
                  <a:lnTo>
                    <a:pt x="2285" y="57"/>
                  </a:lnTo>
                  <a:lnTo>
                    <a:pt x="2292" y="56"/>
                  </a:lnTo>
                  <a:lnTo>
                    <a:pt x="2301" y="57"/>
                  </a:lnTo>
                  <a:lnTo>
                    <a:pt x="2310" y="61"/>
                  </a:lnTo>
                  <a:lnTo>
                    <a:pt x="2317" y="66"/>
                  </a:lnTo>
                  <a:lnTo>
                    <a:pt x="2323" y="74"/>
                  </a:lnTo>
                  <a:lnTo>
                    <a:pt x="2324" y="74"/>
                  </a:lnTo>
                  <a:lnTo>
                    <a:pt x="2324" y="9"/>
                  </a:lnTo>
                  <a:lnTo>
                    <a:pt x="2367" y="9"/>
                  </a:lnTo>
                  <a:lnTo>
                    <a:pt x="2367" y="212"/>
                  </a:lnTo>
                  <a:lnTo>
                    <a:pt x="2327" y="212"/>
                  </a:lnTo>
                  <a:lnTo>
                    <a:pt x="2327" y="195"/>
                  </a:lnTo>
                  <a:close/>
                  <a:moveTo>
                    <a:pt x="2298" y="112"/>
                  </a:moveTo>
                  <a:lnTo>
                    <a:pt x="2298" y="164"/>
                  </a:lnTo>
                  <a:lnTo>
                    <a:pt x="2299" y="171"/>
                  </a:lnTo>
                  <a:lnTo>
                    <a:pt x="2301" y="177"/>
                  </a:lnTo>
                  <a:lnTo>
                    <a:pt x="2303" y="179"/>
                  </a:lnTo>
                  <a:lnTo>
                    <a:pt x="2305" y="181"/>
                  </a:lnTo>
                  <a:lnTo>
                    <a:pt x="2307" y="182"/>
                  </a:lnTo>
                  <a:lnTo>
                    <a:pt x="2311" y="182"/>
                  </a:lnTo>
                  <a:lnTo>
                    <a:pt x="2314" y="182"/>
                  </a:lnTo>
                  <a:lnTo>
                    <a:pt x="2317" y="181"/>
                  </a:lnTo>
                  <a:lnTo>
                    <a:pt x="2318" y="178"/>
                  </a:lnTo>
                  <a:lnTo>
                    <a:pt x="2321" y="176"/>
                  </a:lnTo>
                  <a:lnTo>
                    <a:pt x="2323" y="167"/>
                  </a:lnTo>
                  <a:lnTo>
                    <a:pt x="2324" y="156"/>
                  </a:lnTo>
                  <a:lnTo>
                    <a:pt x="2324" y="119"/>
                  </a:lnTo>
                  <a:lnTo>
                    <a:pt x="2323" y="112"/>
                  </a:lnTo>
                  <a:lnTo>
                    <a:pt x="2323" y="106"/>
                  </a:lnTo>
                  <a:lnTo>
                    <a:pt x="2322" y="101"/>
                  </a:lnTo>
                  <a:lnTo>
                    <a:pt x="2321" y="97"/>
                  </a:lnTo>
                  <a:lnTo>
                    <a:pt x="2318" y="95"/>
                  </a:lnTo>
                  <a:lnTo>
                    <a:pt x="2316" y="93"/>
                  </a:lnTo>
                  <a:lnTo>
                    <a:pt x="2314" y="92"/>
                  </a:lnTo>
                  <a:lnTo>
                    <a:pt x="2311" y="91"/>
                  </a:lnTo>
                  <a:lnTo>
                    <a:pt x="2307" y="92"/>
                  </a:lnTo>
                  <a:lnTo>
                    <a:pt x="2305" y="92"/>
                  </a:lnTo>
                  <a:lnTo>
                    <a:pt x="2303" y="95"/>
                  </a:lnTo>
                  <a:lnTo>
                    <a:pt x="2301" y="96"/>
                  </a:lnTo>
                  <a:lnTo>
                    <a:pt x="2299" y="103"/>
                  </a:lnTo>
                  <a:lnTo>
                    <a:pt x="2298" y="112"/>
                  </a:lnTo>
                  <a:close/>
                  <a:moveTo>
                    <a:pt x="2164" y="102"/>
                  </a:moveTo>
                  <a:lnTo>
                    <a:pt x="2164" y="172"/>
                  </a:lnTo>
                  <a:lnTo>
                    <a:pt x="2164" y="176"/>
                  </a:lnTo>
                  <a:lnTo>
                    <a:pt x="2165" y="179"/>
                  </a:lnTo>
                  <a:lnTo>
                    <a:pt x="2166" y="182"/>
                  </a:lnTo>
                  <a:lnTo>
                    <a:pt x="2167" y="183"/>
                  </a:lnTo>
                  <a:lnTo>
                    <a:pt x="2171" y="185"/>
                  </a:lnTo>
                  <a:lnTo>
                    <a:pt x="2177" y="185"/>
                  </a:lnTo>
                  <a:lnTo>
                    <a:pt x="2182" y="185"/>
                  </a:lnTo>
                  <a:lnTo>
                    <a:pt x="2186" y="183"/>
                  </a:lnTo>
                  <a:lnTo>
                    <a:pt x="2188" y="182"/>
                  </a:lnTo>
                  <a:lnTo>
                    <a:pt x="2189" y="179"/>
                  </a:lnTo>
                  <a:lnTo>
                    <a:pt x="2189" y="176"/>
                  </a:lnTo>
                  <a:lnTo>
                    <a:pt x="2190" y="172"/>
                  </a:lnTo>
                  <a:lnTo>
                    <a:pt x="2190" y="102"/>
                  </a:lnTo>
                  <a:lnTo>
                    <a:pt x="2189" y="96"/>
                  </a:lnTo>
                  <a:lnTo>
                    <a:pt x="2187" y="91"/>
                  </a:lnTo>
                  <a:lnTo>
                    <a:pt x="2182" y="89"/>
                  </a:lnTo>
                  <a:lnTo>
                    <a:pt x="2177" y="87"/>
                  </a:lnTo>
                  <a:lnTo>
                    <a:pt x="2171" y="87"/>
                  </a:lnTo>
                  <a:lnTo>
                    <a:pt x="2167" y="91"/>
                  </a:lnTo>
                  <a:lnTo>
                    <a:pt x="2164" y="96"/>
                  </a:lnTo>
                  <a:lnTo>
                    <a:pt x="2164" y="102"/>
                  </a:lnTo>
                  <a:close/>
                  <a:moveTo>
                    <a:pt x="2120" y="173"/>
                  </a:moveTo>
                  <a:lnTo>
                    <a:pt x="2120" y="102"/>
                  </a:lnTo>
                  <a:lnTo>
                    <a:pt x="2122" y="92"/>
                  </a:lnTo>
                  <a:lnTo>
                    <a:pt x="2124" y="84"/>
                  </a:lnTo>
                  <a:lnTo>
                    <a:pt x="2128" y="77"/>
                  </a:lnTo>
                  <a:lnTo>
                    <a:pt x="2134" y="69"/>
                  </a:lnTo>
                  <a:lnTo>
                    <a:pt x="2142" y="63"/>
                  </a:lnTo>
                  <a:lnTo>
                    <a:pt x="2152" y="60"/>
                  </a:lnTo>
                  <a:lnTo>
                    <a:pt x="2164" y="57"/>
                  </a:lnTo>
                  <a:lnTo>
                    <a:pt x="2177" y="56"/>
                  </a:lnTo>
                  <a:lnTo>
                    <a:pt x="2190" y="57"/>
                  </a:lnTo>
                  <a:lnTo>
                    <a:pt x="2201" y="60"/>
                  </a:lnTo>
                  <a:lnTo>
                    <a:pt x="2211" y="64"/>
                  </a:lnTo>
                  <a:lnTo>
                    <a:pt x="2219" y="70"/>
                  </a:lnTo>
                  <a:lnTo>
                    <a:pt x="2225" y="77"/>
                  </a:lnTo>
                  <a:lnTo>
                    <a:pt x="2229" y="84"/>
                  </a:lnTo>
                  <a:lnTo>
                    <a:pt x="2231" y="92"/>
                  </a:lnTo>
                  <a:lnTo>
                    <a:pt x="2233" y="102"/>
                  </a:lnTo>
                  <a:lnTo>
                    <a:pt x="2233" y="172"/>
                  </a:lnTo>
                  <a:lnTo>
                    <a:pt x="2231" y="182"/>
                  </a:lnTo>
                  <a:lnTo>
                    <a:pt x="2229" y="190"/>
                  </a:lnTo>
                  <a:lnTo>
                    <a:pt x="2224" y="198"/>
                  </a:lnTo>
                  <a:lnTo>
                    <a:pt x="2218" y="205"/>
                  </a:lnTo>
                  <a:lnTo>
                    <a:pt x="2210" y="211"/>
                  </a:lnTo>
                  <a:lnTo>
                    <a:pt x="2200" y="214"/>
                  </a:lnTo>
                  <a:lnTo>
                    <a:pt x="2189" y="217"/>
                  </a:lnTo>
                  <a:lnTo>
                    <a:pt x="2177" y="217"/>
                  </a:lnTo>
                  <a:lnTo>
                    <a:pt x="2164" y="217"/>
                  </a:lnTo>
                  <a:lnTo>
                    <a:pt x="2152" y="214"/>
                  </a:lnTo>
                  <a:lnTo>
                    <a:pt x="2142" y="210"/>
                  </a:lnTo>
                  <a:lnTo>
                    <a:pt x="2134" y="204"/>
                  </a:lnTo>
                  <a:lnTo>
                    <a:pt x="2128" y="198"/>
                  </a:lnTo>
                  <a:lnTo>
                    <a:pt x="2124" y="190"/>
                  </a:lnTo>
                  <a:lnTo>
                    <a:pt x="2122" y="183"/>
                  </a:lnTo>
                  <a:lnTo>
                    <a:pt x="2120" y="173"/>
                  </a:lnTo>
                  <a:close/>
                  <a:moveTo>
                    <a:pt x="1986" y="212"/>
                  </a:moveTo>
                  <a:lnTo>
                    <a:pt x="1986" y="9"/>
                  </a:lnTo>
                  <a:lnTo>
                    <a:pt x="2030" y="9"/>
                  </a:lnTo>
                  <a:lnTo>
                    <a:pt x="2030" y="72"/>
                  </a:lnTo>
                  <a:lnTo>
                    <a:pt x="2037" y="64"/>
                  </a:lnTo>
                  <a:lnTo>
                    <a:pt x="2044" y="60"/>
                  </a:lnTo>
                  <a:lnTo>
                    <a:pt x="2054" y="57"/>
                  </a:lnTo>
                  <a:lnTo>
                    <a:pt x="2062" y="56"/>
                  </a:lnTo>
                  <a:lnTo>
                    <a:pt x="2070" y="56"/>
                  </a:lnTo>
                  <a:lnTo>
                    <a:pt x="2076" y="58"/>
                  </a:lnTo>
                  <a:lnTo>
                    <a:pt x="2082" y="61"/>
                  </a:lnTo>
                  <a:lnTo>
                    <a:pt x="2086" y="64"/>
                  </a:lnTo>
                  <a:lnTo>
                    <a:pt x="2091" y="69"/>
                  </a:lnTo>
                  <a:lnTo>
                    <a:pt x="2095" y="75"/>
                  </a:lnTo>
                  <a:lnTo>
                    <a:pt x="2096" y="81"/>
                  </a:lnTo>
                  <a:lnTo>
                    <a:pt x="2097" y="89"/>
                  </a:lnTo>
                  <a:lnTo>
                    <a:pt x="2097" y="212"/>
                  </a:lnTo>
                  <a:lnTo>
                    <a:pt x="2054" y="212"/>
                  </a:lnTo>
                  <a:lnTo>
                    <a:pt x="2054" y="103"/>
                  </a:lnTo>
                  <a:lnTo>
                    <a:pt x="2053" y="98"/>
                  </a:lnTo>
                  <a:lnTo>
                    <a:pt x="2051" y="95"/>
                  </a:lnTo>
                  <a:lnTo>
                    <a:pt x="2048" y="92"/>
                  </a:lnTo>
                  <a:lnTo>
                    <a:pt x="2043" y="91"/>
                  </a:lnTo>
                  <a:lnTo>
                    <a:pt x="2037" y="92"/>
                  </a:lnTo>
                  <a:lnTo>
                    <a:pt x="2033" y="96"/>
                  </a:lnTo>
                  <a:lnTo>
                    <a:pt x="2030" y="100"/>
                  </a:lnTo>
                  <a:lnTo>
                    <a:pt x="2030" y="106"/>
                  </a:lnTo>
                  <a:lnTo>
                    <a:pt x="2030" y="212"/>
                  </a:lnTo>
                  <a:lnTo>
                    <a:pt x="1986" y="212"/>
                  </a:lnTo>
                  <a:close/>
                  <a:moveTo>
                    <a:pt x="1922" y="150"/>
                  </a:moveTo>
                  <a:lnTo>
                    <a:pt x="1963" y="150"/>
                  </a:lnTo>
                  <a:lnTo>
                    <a:pt x="1963" y="159"/>
                  </a:lnTo>
                  <a:lnTo>
                    <a:pt x="1963" y="173"/>
                  </a:lnTo>
                  <a:lnTo>
                    <a:pt x="1960" y="187"/>
                  </a:lnTo>
                  <a:lnTo>
                    <a:pt x="1957" y="191"/>
                  </a:lnTo>
                  <a:lnTo>
                    <a:pt x="1955" y="196"/>
                  </a:lnTo>
                  <a:lnTo>
                    <a:pt x="1952" y="201"/>
                  </a:lnTo>
                  <a:lnTo>
                    <a:pt x="1949" y="205"/>
                  </a:lnTo>
                  <a:lnTo>
                    <a:pt x="1940" y="211"/>
                  </a:lnTo>
                  <a:lnTo>
                    <a:pt x="1931" y="214"/>
                  </a:lnTo>
                  <a:lnTo>
                    <a:pt x="1919" y="217"/>
                  </a:lnTo>
                  <a:lnTo>
                    <a:pt x="1904" y="217"/>
                  </a:lnTo>
                  <a:lnTo>
                    <a:pt x="1893" y="217"/>
                  </a:lnTo>
                  <a:lnTo>
                    <a:pt x="1882" y="214"/>
                  </a:lnTo>
                  <a:lnTo>
                    <a:pt x="1874" y="211"/>
                  </a:lnTo>
                  <a:lnTo>
                    <a:pt x="1867" y="206"/>
                  </a:lnTo>
                  <a:lnTo>
                    <a:pt x="1861" y="199"/>
                  </a:lnTo>
                  <a:lnTo>
                    <a:pt x="1856" y="190"/>
                  </a:lnTo>
                  <a:lnTo>
                    <a:pt x="1853" y="181"/>
                  </a:lnTo>
                  <a:lnTo>
                    <a:pt x="1852" y="168"/>
                  </a:lnTo>
                  <a:lnTo>
                    <a:pt x="1852" y="103"/>
                  </a:lnTo>
                  <a:lnTo>
                    <a:pt x="1853" y="93"/>
                  </a:lnTo>
                  <a:lnTo>
                    <a:pt x="1855" y="84"/>
                  </a:lnTo>
                  <a:lnTo>
                    <a:pt x="1858" y="77"/>
                  </a:lnTo>
                  <a:lnTo>
                    <a:pt x="1864" y="69"/>
                  </a:lnTo>
                  <a:lnTo>
                    <a:pt x="1872" y="63"/>
                  </a:lnTo>
                  <a:lnTo>
                    <a:pt x="1880" y="60"/>
                  </a:lnTo>
                  <a:lnTo>
                    <a:pt x="1892" y="57"/>
                  </a:lnTo>
                  <a:lnTo>
                    <a:pt x="1904" y="56"/>
                  </a:lnTo>
                  <a:lnTo>
                    <a:pt x="1917" y="56"/>
                  </a:lnTo>
                  <a:lnTo>
                    <a:pt x="1928" y="58"/>
                  </a:lnTo>
                  <a:lnTo>
                    <a:pt x="1937" y="61"/>
                  </a:lnTo>
                  <a:lnTo>
                    <a:pt x="1945" y="66"/>
                  </a:lnTo>
                  <a:lnTo>
                    <a:pt x="1949" y="69"/>
                  </a:lnTo>
                  <a:lnTo>
                    <a:pt x="1952" y="73"/>
                  </a:lnTo>
                  <a:lnTo>
                    <a:pt x="1955" y="78"/>
                  </a:lnTo>
                  <a:lnTo>
                    <a:pt x="1957" y="83"/>
                  </a:lnTo>
                  <a:lnTo>
                    <a:pt x="1960" y="87"/>
                  </a:lnTo>
                  <a:lnTo>
                    <a:pt x="1961" y="95"/>
                  </a:lnTo>
                  <a:lnTo>
                    <a:pt x="1962" y="101"/>
                  </a:lnTo>
                  <a:lnTo>
                    <a:pt x="1962" y="108"/>
                  </a:lnTo>
                  <a:lnTo>
                    <a:pt x="1962" y="116"/>
                  </a:lnTo>
                  <a:lnTo>
                    <a:pt x="1921" y="116"/>
                  </a:lnTo>
                  <a:lnTo>
                    <a:pt x="1920" y="103"/>
                  </a:lnTo>
                  <a:lnTo>
                    <a:pt x="1920" y="96"/>
                  </a:lnTo>
                  <a:lnTo>
                    <a:pt x="1919" y="90"/>
                  </a:lnTo>
                  <a:lnTo>
                    <a:pt x="1916" y="87"/>
                  </a:lnTo>
                  <a:lnTo>
                    <a:pt x="1913" y="86"/>
                  </a:lnTo>
                  <a:lnTo>
                    <a:pt x="1909" y="86"/>
                  </a:lnTo>
                  <a:lnTo>
                    <a:pt x="1905" y="87"/>
                  </a:lnTo>
                  <a:lnTo>
                    <a:pt x="1902" y="89"/>
                  </a:lnTo>
                  <a:lnTo>
                    <a:pt x="1899" y="91"/>
                  </a:lnTo>
                  <a:lnTo>
                    <a:pt x="1897" y="93"/>
                  </a:lnTo>
                  <a:lnTo>
                    <a:pt x="1896" y="96"/>
                  </a:lnTo>
                  <a:lnTo>
                    <a:pt x="1896" y="100"/>
                  </a:lnTo>
                  <a:lnTo>
                    <a:pt x="1895" y="103"/>
                  </a:lnTo>
                  <a:lnTo>
                    <a:pt x="1895" y="170"/>
                  </a:lnTo>
                  <a:lnTo>
                    <a:pt x="1896" y="173"/>
                  </a:lnTo>
                  <a:lnTo>
                    <a:pt x="1896" y="177"/>
                  </a:lnTo>
                  <a:lnTo>
                    <a:pt x="1897" y="179"/>
                  </a:lnTo>
                  <a:lnTo>
                    <a:pt x="1899" y="182"/>
                  </a:lnTo>
                  <a:lnTo>
                    <a:pt x="1903" y="185"/>
                  </a:lnTo>
                  <a:lnTo>
                    <a:pt x="1909" y="185"/>
                  </a:lnTo>
                  <a:lnTo>
                    <a:pt x="1911" y="185"/>
                  </a:lnTo>
                  <a:lnTo>
                    <a:pt x="1914" y="184"/>
                  </a:lnTo>
                  <a:lnTo>
                    <a:pt x="1916" y="183"/>
                  </a:lnTo>
                  <a:lnTo>
                    <a:pt x="1919" y="181"/>
                  </a:lnTo>
                  <a:lnTo>
                    <a:pt x="1920" y="178"/>
                  </a:lnTo>
                  <a:lnTo>
                    <a:pt x="1921" y="176"/>
                  </a:lnTo>
                  <a:lnTo>
                    <a:pt x="1922" y="171"/>
                  </a:lnTo>
                  <a:lnTo>
                    <a:pt x="1922" y="167"/>
                  </a:lnTo>
                  <a:lnTo>
                    <a:pt x="1922" y="150"/>
                  </a:lnTo>
                  <a:close/>
                  <a:moveTo>
                    <a:pt x="1759" y="115"/>
                  </a:moveTo>
                  <a:lnTo>
                    <a:pt x="1759" y="156"/>
                  </a:lnTo>
                  <a:lnTo>
                    <a:pt x="1760" y="165"/>
                  </a:lnTo>
                  <a:lnTo>
                    <a:pt x="1762" y="171"/>
                  </a:lnTo>
                  <a:lnTo>
                    <a:pt x="1764" y="176"/>
                  </a:lnTo>
                  <a:lnTo>
                    <a:pt x="1767" y="179"/>
                  </a:lnTo>
                  <a:lnTo>
                    <a:pt x="1770" y="181"/>
                  </a:lnTo>
                  <a:lnTo>
                    <a:pt x="1774" y="182"/>
                  </a:lnTo>
                  <a:lnTo>
                    <a:pt x="1776" y="182"/>
                  </a:lnTo>
                  <a:lnTo>
                    <a:pt x="1779" y="181"/>
                  </a:lnTo>
                  <a:lnTo>
                    <a:pt x="1781" y="178"/>
                  </a:lnTo>
                  <a:lnTo>
                    <a:pt x="1783" y="176"/>
                  </a:lnTo>
                  <a:lnTo>
                    <a:pt x="1786" y="170"/>
                  </a:lnTo>
                  <a:lnTo>
                    <a:pt x="1786" y="159"/>
                  </a:lnTo>
                  <a:lnTo>
                    <a:pt x="1786" y="116"/>
                  </a:lnTo>
                  <a:lnTo>
                    <a:pt x="1786" y="104"/>
                  </a:lnTo>
                  <a:lnTo>
                    <a:pt x="1783" y="97"/>
                  </a:lnTo>
                  <a:lnTo>
                    <a:pt x="1781" y="95"/>
                  </a:lnTo>
                  <a:lnTo>
                    <a:pt x="1780" y="92"/>
                  </a:lnTo>
                  <a:lnTo>
                    <a:pt x="1776" y="92"/>
                  </a:lnTo>
                  <a:lnTo>
                    <a:pt x="1774" y="91"/>
                  </a:lnTo>
                  <a:lnTo>
                    <a:pt x="1770" y="92"/>
                  </a:lnTo>
                  <a:lnTo>
                    <a:pt x="1768" y="93"/>
                  </a:lnTo>
                  <a:lnTo>
                    <a:pt x="1765" y="95"/>
                  </a:lnTo>
                  <a:lnTo>
                    <a:pt x="1763" y="98"/>
                  </a:lnTo>
                  <a:lnTo>
                    <a:pt x="1760" y="106"/>
                  </a:lnTo>
                  <a:lnTo>
                    <a:pt x="1759" y="115"/>
                  </a:lnTo>
                  <a:close/>
                  <a:moveTo>
                    <a:pt x="1717" y="212"/>
                  </a:moveTo>
                  <a:lnTo>
                    <a:pt x="1717" y="9"/>
                  </a:lnTo>
                  <a:lnTo>
                    <a:pt x="1759" y="9"/>
                  </a:lnTo>
                  <a:lnTo>
                    <a:pt x="1759" y="73"/>
                  </a:lnTo>
                  <a:lnTo>
                    <a:pt x="1762" y="69"/>
                  </a:lnTo>
                  <a:lnTo>
                    <a:pt x="1765" y="66"/>
                  </a:lnTo>
                  <a:lnTo>
                    <a:pt x="1768" y="63"/>
                  </a:lnTo>
                  <a:lnTo>
                    <a:pt x="1773" y="61"/>
                  </a:lnTo>
                  <a:lnTo>
                    <a:pt x="1776" y="58"/>
                  </a:lnTo>
                  <a:lnTo>
                    <a:pt x="1782" y="57"/>
                  </a:lnTo>
                  <a:lnTo>
                    <a:pt x="1787" y="56"/>
                  </a:lnTo>
                  <a:lnTo>
                    <a:pt x="1793" y="56"/>
                  </a:lnTo>
                  <a:lnTo>
                    <a:pt x="1800" y="57"/>
                  </a:lnTo>
                  <a:lnTo>
                    <a:pt x="1808" y="58"/>
                  </a:lnTo>
                  <a:lnTo>
                    <a:pt x="1814" y="63"/>
                  </a:lnTo>
                  <a:lnTo>
                    <a:pt x="1818" y="68"/>
                  </a:lnTo>
                  <a:lnTo>
                    <a:pt x="1823" y="75"/>
                  </a:lnTo>
                  <a:lnTo>
                    <a:pt x="1826" y="85"/>
                  </a:lnTo>
                  <a:lnTo>
                    <a:pt x="1828" y="96"/>
                  </a:lnTo>
                  <a:lnTo>
                    <a:pt x="1829" y="108"/>
                  </a:lnTo>
                  <a:lnTo>
                    <a:pt x="1829" y="164"/>
                  </a:lnTo>
                  <a:lnTo>
                    <a:pt x="1828" y="176"/>
                  </a:lnTo>
                  <a:lnTo>
                    <a:pt x="1827" y="187"/>
                  </a:lnTo>
                  <a:lnTo>
                    <a:pt x="1823" y="196"/>
                  </a:lnTo>
                  <a:lnTo>
                    <a:pt x="1820" y="204"/>
                  </a:lnTo>
                  <a:lnTo>
                    <a:pt x="1814" y="210"/>
                  </a:lnTo>
                  <a:lnTo>
                    <a:pt x="1808" y="213"/>
                  </a:lnTo>
                  <a:lnTo>
                    <a:pt x="1800" y="217"/>
                  </a:lnTo>
                  <a:lnTo>
                    <a:pt x="1792" y="217"/>
                  </a:lnTo>
                  <a:lnTo>
                    <a:pt x="1787" y="217"/>
                  </a:lnTo>
                  <a:lnTo>
                    <a:pt x="1782" y="216"/>
                  </a:lnTo>
                  <a:lnTo>
                    <a:pt x="1777" y="214"/>
                  </a:lnTo>
                  <a:lnTo>
                    <a:pt x="1773" y="211"/>
                  </a:lnTo>
                  <a:lnTo>
                    <a:pt x="1768" y="208"/>
                  </a:lnTo>
                  <a:lnTo>
                    <a:pt x="1764" y="205"/>
                  </a:lnTo>
                  <a:lnTo>
                    <a:pt x="1760" y="200"/>
                  </a:lnTo>
                  <a:lnTo>
                    <a:pt x="1757" y="195"/>
                  </a:lnTo>
                  <a:lnTo>
                    <a:pt x="1757" y="212"/>
                  </a:lnTo>
                  <a:lnTo>
                    <a:pt x="1717" y="212"/>
                  </a:lnTo>
                  <a:close/>
                  <a:moveTo>
                    <a:pt x="1623" y="102"/>
                  </a:moveTo>
                  <a:lnTo>
                    <a:pt x="1623" y="172"/>
                  </a:lnTo>
                  <a:lnTo>
                    <a:pt x="1623" y="176"/>
                  </a:lnTo>
                  <a:lnTo>
                    <a:pt x="1624" y="179"/>
                  </a:lnTo>
                  <a:lnTo>
                    <a:pt x="1625" y="182"/>
                  </a:lnTo>
                  <a:lnTo>
                    <a:pt x="1628" y="183"/>
                  </a:lnTo>
                  <a:lnTo>
                    <a:pt x="1631" y="185"/>
                  </a:lnTo>
                  <a:lnTo>
                    <a:pt x="1636" y="185"/>
                  </a:lnTo>
                  <a:lnTo>
                    <a:pt x="1641" y="185"/>
                  </a:lnTo>
                  <a:lnTo>
                    <a:pt x="1645" y="183"/>
                  </a:lnTo>
                  <a:lnTo>
                    <a:pt x="1647" y="182"/>
                  </a:lnTo>
                  <a:lnTo>
                    <a:pt x="1648" y="179"/>
                  </a:lnTo>
                  <a:lnTo>
                    <a:pt x="1649" y="176"/>
                  </a:lnTo>
                  <a:lnTo>
                    <a:pt x="1649" y="172"/>
                  </a:lnTo>
                  <a:lnTo>
                    <a:pt x="1649" y="102"/>
                  </a:lnTo>
                  <a:lnTo>
                    <a:pt x="1648" y="96"/>
                  </a:lnTo>
                  <a:lnTo>
                    <a:pt x="1646" y="91"/>
                  </a:lnTo>
                  <a:lnTo>
                    <a:pt x="1642" y="89"/>
                  </a:lnTo>
                  <a:lnTo>
                    <a:pt x="1637" y="87"/>
                  </a:lnTo>
                  <a:lnTo>
                    <a:pt x="1631" y="87"/>
                  </a:lnTo>
                  <a:lnTo>
                    <a:pt x="1626" y="91"/>
                  </a:lnTo>
                  <a:lnTo>
                    <a:pt x="1624" y="96"/>
                  </a:lnTo>
                  <a:lnTo>
                    <a:pt x="1623" y="102"/>
                  </a:lnTo>
                  <a:close/>
                  <a:moveTo>
                    <a:pt x="1579" y="173"/>
                  </a:moveTo>
                  <a:lnTo>
                    <a:pt x="1579" y="102"/>
                  </a:lnTo>
                  <a:lnTo>
                    <a:pt x="1581" y="92"/>
                  </a:lnTo>
                  <a:lnTo>
                    <a:pt x="1583" y="84"/>
                  </a:lnTo>
                  <a:lnTo>
                    <a:pt x="1588" y="77"/>
                  </a:lnTo>
                  <a:lnTo>
                    <a:pt x="1594" y="69"/>
                  </a:lnTo>
                  <a:lnTo>
                    <a:pt x="1601" y="63"/>
                  </a:lnTo>
                  <a:lnTo>
                    <a:pt x="1612" y="60"/>
                  </a:lnTo>
                  <a:lnTo>
                    <a:pt x="1623" y="57"/>
                  </a:lnTo>
                  <a:lnTo>
                    <a:pt x="1636" y="56"/>
                  </a:lnTo>
                  <a:lnTo>
                    <a:pt x="1649" y="57"/>
                  </a:lnTo>
                  <a:lnTo>
                    <a:pt x="1660" y="60"/>
                  </a:lnTo>
                  <a:lnTo>
                    <a:pt x="1671" y="64"/>
                  </a:lnTo>
                  <a:lnTo>
                    <a:pt x="1678" y="70"/>
                  </a:lnTo>
                  <a:lnTo>
                    <a:pt x="1684" y="77"/>
                  </a:lnTo>
                  <a:lnTo>
                    <a:pt x="1689" y="84"/>
                  </a:lnTo>
                  <a:lnTo>
                    <a:pt x="1692" y="92"/>
                  </a:lnTo>
                  <a:lnTo>
                    <a:pt x="1693" y="102"/>
                  </a:lnTo>
                  <a:lnTo>
                    <a:pt x="1693" y="172"/>
                  </a:lnTo>
                  <a:lnTo>
                    <a:pt x="1692" y="182"/>
                  </a:lnTo>
                  <a:lnTo>
                    <a:pt x="1688" y="190"/>
                  </a:lnTo>
                  <a:lnTo>
                    <a:pt x="1684" y="198"/>
                  </a:lnTo>
                  <a:lnTo>
                    <a:pt x="1677" y="205"/>
                  </a:lnTo>
                  <a:lnTo>
                    <a:pt x="1670" y="211"/>
                  </a:lnTo>
                  <a:lnTo>
                    <a:pt x="1660" y="214"/>
                  </a:lnTo>
                  <a:lnTo>
                    <a:pt x="1649" y="217"/>
                  </a:lnTo>
                  <a:lnTo>
                    <a:pt x="1636" y="217"/>
                  </a:lnTo>
                  <a:lnTo>
                    <a:pt x="1623" y="217"/>
                  </a:lnTo>
                  <a:lnTo>
                    <a:pt x="1612" y="214"/>
                  </a:lnTo>
                  <a:lnTo>
                    <a:pt x="1601" y="210"/>
                  </a:lnTo>
                  <a:lnTo>
                    <a:pt x="1593" y="204"/>
                  </a:lnTo>
                  <a:lnTo>
                    <a:pt x="1588" y="198"/>
                  </a:lnTo>
                  <a:lnTo>
                    <a:pt x="1583" y="190"/>
                  </a:lnTo>
                  <a:lnTo>
                    <a:pt x="1581" y="183"/>
                  </a:lnTo>
                  <a:lnTo>
                    <a:pt x="1579" y="173"/>
                  </a:lnTo>
                  <a:close/>
                  <a:moveTo>
                    <a:pt x="1427" y="199"/>
                  </a:moveTo>
                  <a:lnTo>
                    <a:pt x="1424" y="202"/>
                  </a:lnTo>
                  <a:lnTo>
                    <a:pt x="1420" y="206"/>
                  </a:lnTo>
                  <a:lnTo>
                    <a:pt x="1415" y="210"/>
                  </a:lnTo>
                  <a:lnTo>
                    <a:pt x="1410" y="212"/>
                  </a:lnTo>
                  <a:lnTo>
                    <a:pt x="1405" y="214"/>
                  </a:lnTo>
                  <a:lnTo>
                    <a:pt x="1399" y="216"/>
                  </a:lnTo>
                  <a:lnTo>
                    <a:pt x="1395" y="217"/>
                  </a:lnTo>
                  <a:lnTo>
                    <a:pt x="1390" y="217"/>
                  </a:lnTo>
                  <a:lnTo>
                    <a:pt x="1381" y="217"/>
                  </a:lnTo>
                  <a:lnTo>
                    <a:pt x="1374" y="214"/>
                  </a:lnTo>
                  <a:lnTo>
                    <a:pt x="1368" y="211"/>
                  </a:lnTo>
                  <a:lnTo>
                    <a:pt x="1362" y="206"/>
                  </a:lnTo>
                  <a:lnTo>
                    <a:pt x="1357" y="200"/>
                  </a:lnTo>
                  <a:lnTo>
                    <a:pt x="1354" y="191"/>
                  </a:lnTo>
                  <a:lnTo>
                    <a:pt x="1351" y="183"/>
                  </a:lnTo>
                  <a:lnTo>
                    <a:pt x="1350" y="173"/>
                  </a:lnTo>
                  <a:lnTo>
                    <a:pt x="1351" y="164"/>
                  </a:lnTo>
                  <a:lnTo>
                    <a:pt x="1352" y="156"/>
                  </a:lnTo>
                  <a:lnTo>
                    <a:pt x="1355" y="149"/>
                  </a:lnTo>
                  <a:lnTo>
                    <a:pt x="1358" y="143"/>
                  </a:lnTo>
                  <a:lnTo>
                    <a:pt x="1363" y="138"/>
                  </a:lnTo>
                  <a:lnTo>
                    <a:pt x="1368" y="135"/>
                  </a:lnTo>
                  <a:lnTo>
                    <a:pt x="1374" y="131"/>
                  </a:lnTo>
                  <a:lnTo>
                    <a:pt x="1381" y="127"/>
                  </a:lnTo>
                  <a:lnTo>
                    <a:pt x="1392" y="124"/>
                  </a:lnTo>
                  <a:lnTo>
                    <a:pt x="1412" y="118"/>
                  </a:lnTo>
                  <a:lnTo>
                    <a:pt x="1418" y="115"/>
                  </a:lnTo>
                  <a:lnTo>
                    <a:pt x="1422" y="110"/>
                  </a:lnTo>
                  <a:lnTo>
                    <a:pt x="1425" y="106"/>
                  </a:lnTo>
                  <a:lnTo>
                    <a:pt x="1425" y="101"/>
                  </a:lnTo>
                  <a:lnTo>
                    <a:pt x="1425" y="95"/>
                  </a:lnTo>
                  <a:lnTo>
                    <a:pt x="1421" y="90"/>
                  </a:lnTo>
                  <a:lnTo>
                    <a:pt x="1420" y="87"/>
                  </a:lnTo>
                  <a:lnTo>
                    <a:pt x="1418" y="86"/>
                  </a:lnTo>
                  <a:lnTo>
                    <a:pt x="1415" y="85"/>
                  </a:lnTo>
                  <a:lnTo>
                    <a:pt x="1412" y="85"/>
                  </a:lnTo>
                  <a:lnTo>
                    <a:pt x="1408" y="85"/>
                  </a:lnTo>
                  <a:lnTo>
                    <a:pt x="1404" y="86"/>
                  </a:lnTo>
                  <a:lnTo>
                    <a:pt x="1401" y="87"/>
                  </a:lnTo>
                  <a:lnTo>
                    <a:pt x="1399" y="90"/>
                  </a:lnTo>
                  <a:lnTo>
                    <a:pt x="1397" y="93"/>
                  </a:lnTo>
                  <a:lnTo>
                    <a:pt x="1396" y="97"/>
                  </a:lnTo>
                  <a:lnTo>
                    <a:pt x="1396" y="102"/>
                  </a:lnTo>
                  <a:lnTo>
                    <a:pt x="1395" y="108"/>
                  </a:lnTo>
                  <a:lnTo>
                    <a:pt x="1352" y="108"/>
                  </a:lnTo>
                  <a:lnTo>
                    <a:pt x="1352" y="96"/>
                  </a:lnTo>
                  <a:lnTo>
                    <a:pt x="1356" y="85"/>
                  </a:lnTo>
                  <a:lnTo>
                    <a:pt x="1357" y="80"/>
                  </a:lnTo>
                  <a:lnTo>
                    <a:pt x="1361" y="75"/>
                  </a:lnTo>
                  <a:lnTo>
                    <a:pt x="1363" y="72"/>
                  </a:lnTo>
                  <a:lnTo>
                    <a:pt x="1367" y="68"/>
                  </a:lnTo>
                  <a:lnTo>
                    <a:pt x="1375" y="63"/>
                  </a:lnTo>
                  <a:lnTo>
                    <a:pt x="1385" y="60"/>
                  </a:lnTo>
                  <a:lnTo>
                    <a:pt x="1397" y="57"/>
                  </a:lnTo>
                  <a:lnTo>
                    <a:pt x="1409" y="56"/>
                  </a:lnTo>
                  <a:lnTo>
                    <a:pt x="1425" y="57"/>
                  </a:lnTo>
                  <a:lnTo>
                    <a:pt x="1438" y="58"/>
                  </a:lnTo>
                  <a:lnTo>
                    <a:pt x="1444" y="61"/>
                  </a:lnTo>
                  <a:lnTo>
                    <a:pt x="1449" y="63"/>
                  </a:lnTo>
                  <a:lnTo>
                    <a:pt x="1454" y="66"/>
                  </a:lnTo>
                  <a:lnTo>
                    <a:pt x="1457" y="68"/>
                  </a:lnTo>
                  <a:lnTo>
                    <a:pt x="1462" y="74"/>
                  </a:lnTo>
                  <a:lnTo>
                    <a:pt x="1466" y="81"/>
                  </a:lnTo>
                  <a:lnTo>
                    <a:pt x="1467" y="90"/>
                  </a:lnTo>
                  <a:lnTo>
                    <a:pt x="1468" y="101"/>
                  </a:lnTo>
                  <a:lnTo>
                    <a:pt x="1468" y="199"/>
                  </a:lnTo>
                  <a:lnTo>
                    <a:pt x="1468" y="201"/>
                  </a:lnTo>
                  <a:lnTo>
                    <a:pt x="1469" y="204"/>
                  </a:lnTo>
                  <a:lnTo>
                    <a:pt x="1471" y="208"/>
                  </a:lnTo>
                  <a:lnTo>
                    <a:pt x="1472" y="212"/>
                  </a:lnTo>
                  <a:lnTo>
                    <a:pt x="1430" y="212"/>
                  </a:lnTo>
                  <a:lnTo>
                    <a:pt x="1427" y="199"/>
                  </a:lnTo>
                  <a:close/>
                  <a:moveTo>
                    <a:pt x="1425" y="138"/>
                  </a:moveTo>
                  <a:lnTo>
                    <a:pt x="1413" y="144"/>
                  </a:lnTo>
                  <a:lnTo>
                    <a:pt x="1408" y="147"/>
                  </a:lnTo>
                  <a:lnTo>
                    <a:pt x="1402" y="152"/>
                  </a:lnTo>
                  <a:lnTo>
                    <a:pt x="1397" y="156"/>
                  </a:lnTo>
                  <a:lnTo>
                    <a:pt x="1395" y="164"/>
                  </a:lnTo>
                  <a:lnTo>
                    <a:pt x="1393" y="172"/>
                  </a:lnTo>
                  <a:lnTo>
                    <a:pt x="1395" y="175"/>
                  </a:lnTo>
                  <a:lnTo>
                    <a:pt x="1395" y="177"/>
                  </a:lnTo>
                  <a:lnTo>
                    <a:pt x="1396" y="179"/>
                  </a:lnTo>
                  <a:lnTo>
                    <a:pt x="1398" y="182"/>
                  </a:lnTo>
                  <a:lnTo>
                    <a:pt x="1403" y="184"/>
                  </a:lnTo>
                  <a:lnTo>
                    <a:pt x="1410" y="185"/>
                  </a:lnTo>
                  <a:lnTo>
                    <a:pt x="1413" y="185"/>
                  </a:lnTo>
                  <a:lnTo>
                    <a:pt x="1416" y="184"/>
                  </a:lnTo>
                  <a:lnTo>
                    <a:pt x="1419" y="182"/>
                  </a:lnTo>
                  <a:lnTo>
                    <a:pt x="1421" y="181"/>
                  </a:lnTo>
                  <a:lnTo>
                    <a:pt x="1422" y="177"/>
                  </a:lnTo>
                  <a:lnTo>
                    <a:pt x="1425" y="173"/>
                  </a:lnTo>
                  <a:lnTo>
                    <a:pt x="1425" y="170"/>
                  </a:lnTo>
                  <a:lnTo>
                    <a:pt x="1425" y="164"/>
                  </a:lnTo>
                  <a:lnTo>
                    <a:pt x="1425" y="138"/>
                  </a:lnTo>
                  <a:close/>
                  <a:moveTo>
                    <a:pt x="1285" y="212"/>
                  </a:moveTo>
                  <a:lnTo>
                    <a:pt x="1285" y="9"/>
                  </a:lnTo>
                  <a:lnTo>
                    <a:pt x="1328" y="9"/>
                  </a:lnTo>
                  <a:lnTo>
                    <a:pt x="1328" y="212"/>
                  </a:lnTo>
                  <a:lnTo>
                    <a:pt x="1285" y="212"/>
                  </a:lnTo>
                  <a:close/>
                  <a:moveTo>
                    <a:pt x="1188" y="102"/>
                  </a:moveTo>
                  <a:lnTo>
                    <a:pt x="1188" y="172"/>
                  </a:lnTo>
                  <a:lnTo>
                    <a:pt x="1188" y="176"/>
                  </a:lnTo>
                  <a:lnTo>
                    <a:pt x="1189" y="179"/>
                  </a:lnTo>
                  <a:lnTo>
                    <a:pt x="1191" y="182"/>
                  </a:lnTo>
                  <a:lnTo>
                    <a:pt x="1193" y="183"/>
                  </a:lnTo>
                  <a:lnTo>
                    <a:pt x="1197" y="185"/>
                  </a:lnTo>
                  <a:lnTo>
                    <a:pt x="1201" y="185"/>
                  </a:lnTo>
                  <a:lnTo>
                    <a:pt x="1206" y="185"/>
                  </a:lnTo>
                  <a:lnTo>
                    <a:pt x="1210" y="183"/>
                  </a:lnTo>
                  <a:lnTo>
                    <a:pt x="1212" y="182"/>
                  </a:lnTo>
                  <a:lnTo>
                    <a:pt x="1213" y="179"/>
                  </a:lnTo>
                  <a:lnTo>
                    <a:pt x="1215" y="176"/>
                  </a:lnTo>
                  <a:lnTo>
                    <a:pt x="1215" y="172"/>
                  </a:lnTo>
                  <a:lnTo>
                    <a:pt x="1215" y="102"/>
                  </a:lnTo>
                  <a:lnTo>
                    <a:pt x="1213" y="96"/>
                  </a:lnTo>
                  <a:lnTo>
                    <a:pt x="1211" y="91"/>
                  </a:lnTo>
                  <a:lnTo>
                    <a:pt x="1207" y="89"/>
                  </a:lnTo>
                  <a:lnTo>
                    <a:pt x="1203" y="87"/>
                  </a:lnTo>
                  <a:lnTo>
                    <a:pt x="1197" y="87"/>
                  </a:lnTo>
                  <a:lnTo>
                    <a:pt x="1192" y="91"/>
                  </a:lnTo>
                  <a:lnTo>
                    <a:pt x="1189" y="96"/>
                  </a:lnTo>
                  <a:lnTo>
                    <a:pt x="1188" y="102"/>
                  </a:lnTo>
                  <a:close/>
                  <a:moveTo>
                    <a:pt x="1145" y="173"/>
                  </a:moveTo>
                  <a:lnTo>
                    <a:pt x="1145" y="102"/>
                  </a:lnTo>
                  <a:lnTo>
                    <a:pt x="1146" y="92"/>
                  </a:lnTo>
                  <a:lnTo>
                    <a:pt x="1148" y="84"/>
                  </a:lnTo>
                  <a:lnTo>
                    <a:pt x="1153" y="77"/>
                  </a:lnTo>
                  <a:lnTo>
                    <a:pt x="1159" y="69"/>
                  </a:lnTo>
                  <a:lnTo>
                    <a:pt x="1166" y="63"/>
                  </a:lnTo>
                  <a:lnTo>
                    <a:pt x="1177" y="60"/>
                  </a:lnTo>
                  <a:lnTo>
                    <a:pt x="1188" y="57"/>
                  </a:lnTo>
                  <a:lnTo>
                    <a:pt x="1201" y="56"/>
                  </a:lnTo>
                  <a:lnTo>
                    <a:pt x="1215" y="57"/>
                  </a:lnTo>
                  <a:lnTo>
                    <a:pt x="1226" y="60"/>
                  </a:lnTo>
                  <a:lnTo>
                    <a:pt x="1236" y="64"/>
                  </a:lnTo>
                  <a:lnTo>
                    <a:pt x="1244" y="70"/>
                  </a:lnTo>
                  <a:lnTo>
                    <a:pt x="1250" y="77"/>
                  </a:lnTo>
                  <a:lnTo>
                    <a:pt x="1255" y="84"/>
                  </a:lnTo>
                  <a:lnTo>
                    <a:pt x="1257" y="92"/>
                  </a:lnTo>
                  <a:lnTo>
                    <a:pt x="1258" y="102"/>
                  </a:lnTo>
                  <a:lnTo>
                    <a:pt x="1258" y="172"/>
                  </a:lnTo>
                  <a:lnTo>
                    <a:pt x="1257" y="182"/>
                  </a:lnTo>
                  <a:lnTo>
                    <a:pt x="1253" y="190"/>
                  </a:lnTo>
                  <a:lnTo>
                    <a:pt x="1250" y="198"/>
                  </a:lnTo>
                  <a:lnTo>
                    <a:pt x="1242" y="205"/>
                  </a:lnTo>
                  <a:lnTo>
                    <a:pt x="1235" y="211"/>
                  </a:lnTo>
                  <a:lnTo>
                    <a:pt x="1226" y="214"/>
                  </a:lnTo>
                  <a:lnTo>
                    <a:pt x="1215" y="217"/>
                  </a:lnTo>
                  <a:lnTo>
                    <a:pt x="1201" y="217"/>
                  </a:lnTo>
                  <a:lnTo>
                    <a:pt x="1188" y="217"/>
                  </a:lnTo>
                  <a:lnTo>
                    <a:pt x="1177" y="214"/>
                  </a:lnTo>
                  <a:lnTo>
                    <a:pt x="1166" y="210"/>
                  </a:lnTo>
                  <a:lnTo>
                    <a:pt x="1158" y="204"/>
                  </a:lnTo>
                  <a:lnTo>
                    <a:pt x="1153" y="198"/>
                  </a:lnTo>
                  <a:lnTo>
                    <a:pt x="1148" y="190"/>
                  </a:lnTo>
                  <a:lnTo>
                    <a:pt x="1146" y="183"/>
                  </a:lnTo>
                  <a:lnTo>
                    <a:pt x="1145" y="173"/>
                  </a:lnTo>
                  <a:close/>
                  <a:moveTo>
                    <a:pt x="1009" y="212"/>
                  </a:moveTo>
                  <a:lnTo>
                    <a:pt x="1009" y="9"/>
                  </a:lnTo>
                  <a:lnTo>
                    <a:pt x="1053" y="9"/>
                  </a:lnTo>
                  <a:lnTo>
                    <a:pt x="1053" y="110"/>
                  </a:lnTo>
                  <a:lnTo>
                    <a:pt x="1083" y="60"/>
                  </a:lnTo>
                  <a:lnTo>
                    <a:pt x="1130" y="60"/>
                  </a:lnTo>
                  <a:lnTo>
                    <a:pt x="1087" y="121"/>
                  </a:lnTo>
                  <a:lnTo>
                    <a:pt x="1130" y="212"/>
                  </a:lnTo>
                  <a:lnTo>
                    <a:pt x="1085" y="212"/>
                  </a:lnTo>
                  <a:lnTo>
                    <a:pt x="1060" y="154"/>
                  </a:lnTo>
                  <a:lnTo>
                    <a:pt x="1053" y="164"/>
                  </a:lnTo>
                  <a:lnTo>
                    <a:pt x="1053" y="212"/>
                  </a:lnTo>
                  <a:lnTo>
                    <a:pt x="1009" y="212"/>
                  </a:lnTo>
                  <a:close/>
                  <a:moveTo>
                    <a:pt x="939" y="20"/>
                  </a:moveTo>
                  <a:lnTo>
                    <a:pt x="954" y="2"/>
                  </a:lnTo>
                  <a:lnTo>
                    <a:pt x="994" y="2"/>
                  </a:lnTo>
                  <a:lnTo>
                    <a:pt x="961" y="40"/>
                  </a:lnTo>
                  <a:lnTo>
                    <a:pt x="918" y="40"/>
                  </a:lnTo>
                  <a:lnTo>
                    <a:pt x="885" y="2"/>
                  </a:lnTo>
                  <a:lnTo>
                    <a:pt x="925" y="2"/>
                  </a:lnTo>
                  <a:lnTo>
                    <a:pt x="939" y="20"/>
                  </a:lnTo>
                  <a:close/>
                  <a:moveTo>
                    <a:pt x="883" y="166"/>
                  </a:moveTo>
                  <a:lnTo>
                    <a:pt x="924" y="166"/>
                  </a:lnTo>
                  <a:lnTo>
                    <a:pt x="924" y="171"/>
                  </a:lnTo>
                  <a:lnTo>
                    <a:pt x="924" y="176"/>
                  </a:lnTo>
                  <a:lnTo>
                    <a:pt x="926" y="181"/>
                  </a:lnTo>
                  <a:lnTo>
                    <a:pt x="927" y="183"/>
                  </a:lnTo>
                  <a:lnTo>
                    <a:pt x="930" y="185"/>
                  </a:lnTo>
                  <a:lnTo>
                    <a:pt x="932" y="188"/>
                  </a:lnTo>
                  <a:lnTo>
                    <a:pt x="936" y="188"/>
                  </a:lnTo>
                  <a:lnTo>
                    <a:pt x="938" y="189"/>
                  </a:lnTo>
                  <a:lnTo>
                    <a:pt x="945" y="187"/>
                  </a:lnTo>
                  <a:lnTo>
                    <a:pt x="949" y="184"/>
                  </a:lnTo>
                  <a:lnTo>
                    <a:pt x="951" y="183"/>
                  </a:lnTo>
                  <a:lnTo>
                    <a:pt x="953" y="181"/>
                  </a:lnTo>
                  <a:lnTo>
                    <a:pt x="954" y="177"/>
                  </a:lnTo>
                  <a:lnTo>
                    <a:pt x="954" y="173"/>
                  </a:lnTo>
                  <a:lnTo>
                    <a:pt x="953" y="168"/>
                  </a:lnTo>
                  <a:lnTo>
                    <a:pt x="951" y="166"/>
                  </a:lnTo>
                  <a:lnTo>
                    <a:pt x="948" y="162"/>
                  </a:lnTo>
                  <a:lnTo>
                    <a:pt x="942" y="160"/>
                  </a:lnTo>
                  <a:lnTo>
                    <a:pt x="927" y="153"/>
                  </a:lnTo>
                  <a:lnTo>
                    <a:pt x="915" y="147"/>
                  </a:lnTo>
                  <a:lnTo>
                    <a:pt x="907" y="143"/>
                  </a:lnTo>
                  <a:lnTo>
                    <a:pt x="902" y="139"/>
                  </a:lnTo>
                  <a:lnTo>
                    <a:pt x="892" y="132"/>
                  </a:lnTo>
                  <a:lnTo>
                    <a:pt x="886" y="124"/>
                  </a:lnTo>
                  <a:lnTo>
                    <a:pt x="885" y="119"/>
                  </a:lnTo>
                  <a:lnTo>
                    <a:pt x="883" y="115"/>
                  </a:lnTo>
                  <a:lnTo>
                    <a:pt x="883" y="110"/>
                  </a:lnTo>
                  <a:lnTo>
                    <a:pt x="883" y="104"/>
                  </a:lnTo>
                  <a:lnTo>
                    <a:pt x="883" y="93"/>
                  </a:lnTo>
                  <a:lnTo>
                    <a:pt x="886" y="84"/>
                  </a:lnTo>
                  <a:lnTo>
                    <a:pt x="889" y="79"/>
                  </a:lnTo>
                  <a:lnTo>
                    <a:pt x="891" y="75"/>
                  </a:lnTo>
                  <a:lnTo>
                    <a:pt x="893" y="72"/>
                  </a:lnTo>
                  <a:lnTo>
                    <a:pt x="898" y="68"/>
                  </a:lnTo>
                  <a:lnTo>
                    <a:pt x="907" y="63"/>
                  </a:lnTo>
                  <a:lnTo>
                    <a:pt x="916" y="60"/>
                  </a:lnTo>
                  <a:lnTo>
                    <a:pt x="927" y="57"/>
                  </a:lnTo>
                  <a:lnTo>
                    <a:pt x="938" y="56"/>
                  </a:lnTo>
                  <a:lnTo>
                    <a:pt x="950" y="57"/>
                  </a:lnTo>
                  <a:lnTo>
                    <a:pt x="960" y="58"/>
                  </a:lnTo>
                  <a:lnTo>
                    <a:pt x="970" y="62"/>
                  </a:lnTo>
                  <a:lnTo>
                    <a:pt x="977" y="67"/>
                  </a:lnTo>
                  <a:lnTo>
                    <a:pt x="980" y="70"/>
                  </a:lnTo>
                  <a:lnTo>
                    <a:pt x="984" y="74"/>
                  </a:lnTo>
                  <a:lnTo>
                    <a:pt x="986" y="79"/>
                  </a:lnTo>
                  <a:lnTo>
                    <a:pt x="989" y="84"/>
                  </a:lnTo>
                  <a:lnTo>
                    <a:pt x="992" y="93"/>
                  </a:lnTo>
                  <a:lnTo>
                    <a:pt x="994" y="104"/>
                  </a:lnTo>
                  <a:lnTo>
                    <a:pt x="953" y="104"/>
                  </a:lnTo>
                  <a:lnTo>
                    <a:pt x="953" y="96"/>
                  </a:lnTo>
                  <a:lnTo>
                    <a:pt x="949" y="90"/>
                  </a:lnTo>
                  <a:lnTo>
                    <a:pt x="948" y="87"/>
                  </a:lnTo>
                  <a:lnTo>
                    <a:pt x="945" y="86"/>
                  </a:lnTo>
                  <a:lnTo>
                    <a:pt x="942" y="85"/>
                  </a:lnTo>
                  <a:lnTo>
                    <a:pt x="938" y="84"/>
                  </a:lnTo>
                  <a:lnTo>
                    <a:pt x="932" y="85"/>
                  </a:lnTo>
                  <a:lnTo>
                    <a:pt x="929" y="87"/>
                  </a:lnTo>
                  <a:lnTo>
                    <a:pt x="926" y="90"/>
                  </a:lnTo>
                  <a:lnTo>
                    <a:pt x="925" y="92"/>
                  </a:lnTo>
                  <a:lnTo>
                    <a:pt x="925" y="95"/>
                  </a:lnTo>
                  <a:lnTo>
                    <a:pt x="924" y="98"/>
                  </a:lnTo>
                  <a:lnTo>
                    <a:pt x="926" y="103"/>
                  </a:lnTo>
                  <a:lnTo>
                    <a:pt x="930" y="107"/>
                  </a:lnTo>
                  <a:lnTo>
                    <a:pt x="935" y="112"/>
                  </a:lnTo>
                  <a:lnTo>
                    <a:pt x="943" y="115"/>
                  </a:lnTo>
                  <a:lnTo>
                    <a:pt x="965" y="125"/>
                  </a:lnTo>
                  <a:lnTo>
                    <a:pt x="976" y="130"/>
                  </a:lnTo>
                  <a:lnTo>
                    <a:pt x="983" y="137"/>
                  </a:lnTo>
                  <a:lnTo>
                    <a:pt x="989" y="145"/>
                  </a:lnTo>
                  <a:lnTo>
                    <a:pt x="994" y="154"/>
                  </a:lnTo>
                  <a:lnTo>
                    <a:pt x="995" y="164"/>
                  </a:lnTo>
                  <a:lnTo>
                    <a:pt x="995" y="168"/>
                  </a:lnTo>
                  <a:lnTo>
                    <a:pt x="995" y="179"/>
                  </a:lnTo>
                  <a:lnTo>
                    <a:pt x="992" y="188"/>
                  </a:lnTo>
                  <a:lnTo>
                    <a:pt x="988" y="196"/>
                  </a:lnTo>
                  <a:lnTo>
                    <a:pt x="982" y="204"/>
                  </a:lnTo>
                  <a:lnTo>
                    <a:pt x="973" y="210"/>
                  </a:lnTo>
                  <a:lnTo>
                    <a:pt x="962" y="213"/>
                  </a:lnTo>
                  <a:lnTo>
                    <a:pt x="950" y="217"/>
                  </a:lnTo>
                  <a:lnTo>
                    <a:pt x="937" y="217"/>
                  </a:lnTo>
                  <a:lnTo>
                    <a:pt x="935" y="217"/>
                  </a:lnTo>
                  <a:lnTo>
                    <a:pt x="921" y="217"/>
                  </a:lnTo>
                  <a:lnTo>
                    <a:pt x="912" y="213"/>
                  </a:lnTo>
                  <a:lnTo>
                    <a:pt x="902" y="210"/>
                  </a:lnTo>
                  <a:lnTo>
                    <a:pt x="895" y="204"/>
                  </a:lnTo>
                  <a:lnTo>
                    <a:pt x="889" y="196"/>
                  </a:lnTo>
                  <a:lnTo>
                    <a:pt x="885" y="188"/>
                  </a:lnTo>
                  <a:lnTo>
                    <a:pt x="883" y="177"/>
                  </a:lnTo>
                  <a:lnTo>
                    <a:pt x="883" y="166"/>
                  </a:lnTo>
                  <a:close/>
                  <a:moveTo>
                    <a:pt x="733" y="39"/>
                  </a:moveTo>
                  <a:lnTo>
                    <a:pt x="759" y="0"/>
                  </a:lnTo>
                  <a:lnTo>
                    <a:pt x="809" y="0"/>
                  </a:lnTo>
                  <a:lnTo>
                    <a:pt x="762" y="39"/>
                  </a:lnTo>
                  <a:lnTo>
                    <a:pt x="733" y="39"/>
                  </a:lnTo>
                  <a:close/>
                  <a:moveTo>
                    <a:pt x="730" y="212"/>
                  </a:moveTo>
                  <a:lnTo>
                    <a:pt x="730" y="60"/>
                  </a:lnTo>
                  <a:lnTo>
                    <a:pt x="774" y="60"/>
                  </a:lnTo>
                  <a:lnTo>
                    <a:pt x="774" y="212"/>
                  </a:lnTo>
                  <a:lnTo>
                    <a:pt x="730" y="212"/>
                  </a:lnTo>
                  <a:close/>
                  <a:moveTo>
                    <a:pt x="593" y="212"/>
                  </a:moveTo>
                  <a:lnTo>
                    <a:pt x="593" y="60"/>
                  </a:lnTo>
                  <a:lnTo>
                    <a:pt x="633" y="60"/>
                  </a:lnTo>
                  <a:lnTo>
                    <a:pt x="633" y="79"/>
                  </a:lnTo>
                  <a:lnTo>
                    <a:pt x="635" y="74"/>
                  </a:lnTo>
                  <a:lnTo>
                    <a:pt x="639" y="69"/>
                  </a:lnTo>
                  <a:lnTo>
                    <a:pt x="642" y="66"/>
                  </a:lnTo>
                  <a:lnTo>
                    <a:pt x="647" y="62"/>
                  </a:lnTo>
                  <a:lnTo>
                    <a:pt x="651" y="60"/>
                  </a:lnTo>
                  <a:lnTo>
                    <a:pt x="656" y="58"/>
                  </a:lnTo>
                  <a:lnTo>
                    <a:pt x="660" y="57"/>
                  </a:lnTo>
                  <a:lnTo>
                    <a:pt x="666" y="56"/>
                  </a:lnTo>
                  <a:lnTo>
                    <a:pt x="674" y="57"/>
                  </a:lnTo>
                  <a:lnTo>
                    <a:pt x="680" y="58"/>
                  </a:lnTo>
                  <a:lnTo>
                    <a:pt x="686" y="61"/>
                  </a:lnTo>
                  <a:lnTo>
                    <a:pt x="691" y="64"/>
                  </a:lnTo>
                  <a:lnTo>
                    <a:pt x="695" y="69"/>
                  </a:lnTo>
                  <a:lnTo>
                    <a:pt x="699" y="74"/>
                  </a:lnTo>
                  <a:lnTo>
                    <a:pt x="700" y="80"/>
                  </a:lnTo>
                  <a:lnTo>
                    <a:pt x="701" y="86"/>
                  </a:lnTo>
                  <a:lnTo>
                    <a:pt x="701" y="212"/>
                  </a:lnTo>
                  <a:lnTo>
                    <a:pt x="659" y="212"/>
                  </a:lnTo>
                  <a:lnTo>
                    <a:pt x="659" y="103"/>
                  </a:lnTo>
                  <a:lnTo>
                    <a:pt x="658" y="98"/>
                  </a:lnTo>
                  <a:lnTo>
                    <a:pt x="656" y="95"/>
                  </a:lnTo>
                  <a:lnTo>
                    <a:pt x="653" y="92"/>
                  </a:lnTo>
                  <a:lnTo>
                    <a:pt x="648" y="91"/>
                  </a:lnTo>
                  <a:lnTo>
                    <a:pt x="644" y="92"/>
                  </a:lnTo>
                  <a:lnTo>
                    <a:pt x="639" y="95"/>
                  </a:lnTo>
                  <a:lnTo>
                    <a:pt x="636" y="98"/>
                  </a:lnTo>
                  <a:lnTo>
                    <a:pt x="635" y="103"/>
                  </a:lnTo>
                  <a:lnTo>
                    <a:pt x="635" y="212"/>
                  </a:lnTo>
                  <a:lnTo>
                    <a:pt x="593" y="212"/>
                  </a:lnTo>
                  <a:close/>
                  <a:moveTo>
                    <a:pt x="526" y="195"/>
                  </a:moveTo>
                  <a:lnTo>
                    <a:pt x="524" y="200"/>
                  </a:lnTo>
                  <a:lnTo>
                    <a:pt x="520" y="205"/>
                  </a:lnTo>
                  <a:lnTo>
                    <a:pt x="516" y="208"/>
                  </a:lnTo>
                  <a:lnTo>
                    <a:pt x="512" y="211"/>
                  </a:lnTo>
                  <a:lnTo>
                    <a:pt x="507" y="213"/>
                  </a:lnTo>
                  <a:lnTo>
                    <a:pt x="503" y="216"/>
                  </a:lnTo>
                  <a:lnTo>
                    <a:pt x="499" y="217"/>
                  </a:lnTo>
                  <a:lnTo>
                    <a:pt x="494" y="217"/>
                  </a:lnTo>
                  <a:lnTo>
                    <a:pt x="485" y="216"/>
                  </a:lnTo>
                  <a:lnTo>
                    <a:pt x="478" y="213"/>
                  </a:lnTo>
                  <a:lnTo>
                    <a:pt x="472" y="210"/>
                  </a:lnTo>
                  <a:lnTo>
                    <a:pt x="466" y="205"/>
                  </a:lnTo>
                  <a:lnTo>
                    <a:pt x="461" y="196"/>
                  </a:lnTo>
                  <a:lnTo>
                    <a:pt x="459" y="187"/>
                  </a:lnTo>
                  <a:lnTo>
                    <a:pt x="456" y="176"/>
                  </a:lnTo>
                  <a:lnTo>
                    <a:pt x="455" y="164"/>
                  </a:lnTo>
                  <a:lnTo>
                    <a:pt x="455" y="104"/>
                  </a:lnTo>
                  <a:lnTo>
                    <a:pt x="456" y="93"/>
                  </a:lnTo>
                  <a:lnTo>
                    <a:pt x="459" y="84"/>
                  </a:lnTo>
                  <a:lnTo>
                    <a:pt x="462" y="75"/>
                  </a:lnTo>
                  <a:lnTo>
                    <a:pt x="467" y="68"/>
                  </a:lnTo>
                  <a:lnTo>
                    <a:pt x="472" y="63"/>
                  </a:lnTo>
                  <a:lnTo>
                    <a:pt x="478" y="58"/>
                  </a:lnTo>
                  <a:lnTo>
                    <a:pt x="485" y="57"/>
                  </a:lnTo>
                  <a:lnTo>
                    <a:pt x="493" y="56"/>
                  </a:lnTo>
                  <a:lnTo>
                    <a:pt x="501" y="57"/>
                  </a:lnTo>
                  <a:lnTo>
                    <a:pt x="509" y="61"/>
                  </a:lnTo>
                  <a:lnTo>
                    <a:pt x="517" y="66"/>
                  </a:lnTo>
                  <a:lnTo>
                    <a:pt x="524" y="74"/>
                  </a:lnTo>
                  <a:lnTo>
                    <a:pt x="524" y="9"/>
                  </a:lnTo>
                  <a:lnTo>
                    <a:pt x="567" y="9"/>
                  </a:lnTo>
                  <a:lnTo>
                    <a:pt x="567" y="212"/>
                  </a:lnTo>
                  <a:lnTo>
                    <a:pt x="526" y="212"/>
                  </a:lnTo>
                  <a:lnTo>
                    <a:pt x="526" y="195"/>
                  </a:lnTo>
                  <a:close/>
                  <a:moveTo>
                    <a:pt x="499" y="112"/>
                  </a:moveTo>
                  <a:lnTo>
                    <a:pt x="499" y="164"/>
                  </a:lnTo>
                  <a:lnTo>
                    <a:pt x="499" y="171"/>
                  </a:lnTo>
                  <a:lnTo>
                    <a:pt x="501" y="177"/>
                  </a:lnTo>
                  <a:lnTo>
                    <a:pt x="503" y="179"/>
                  </a:lnTo>
                  <a:lnTo>
                    <a:pt x="506" y="181"/>
                  </a:lnTo>
                  <a:lnTo>
                    <a:pt x="508" y="182"/>
                  </a:lnTo>
                  <a:lnTo>
                    <a:pt x="511" y="182"/>
                  </a:lnTo>
                  <a:lnTo>
                    <a:pt x="514" y="182"/>
                  </a:lnTo>
                  <a:lnTo>
                    <a:pt x="517" y="181"/>
                  </a:lnTo>
                  <a:lnTo>
                    <a:pt x="519" y="178"/>
                  </a:lnTo>
                  <a:lnTo>
                    <a:pt x="522" y="176"/>
                  </a:lnTo>
                  <a:lnTo>
                    <a:pt x="524" y="167"/>
                  </a:lnTo>
                  <a:lnTo>
                    <a:pt x="524" y="156"/>
                  </a:lnTo>
                  <a:lnTo>
                    <a:pt x="524" y="119"/>
                  </a:lnTo>
                  <a:lnTo>
                    <a:pt x="524" y="112"/>
                  </a:lnTo>
                  <a:lnTo>
                    <a:pt x="524" y="106"/>
                  </a:lnTo>
                  <a:lnTo>
                    <a:pt x="523" y="101"/>
                  </a:lnTo>
                  <a:lnTo>
                    <a:pt x="520" y="97"/>
                  </a:lnTo>
                  <a:lnTo>
                    <a:pt x="519" y="95"/>
                  </a:lnTo>
                  <a:lnTo>
                    <a:pt x="517" y="93"/>
                  </a:lnTo>
                  <a:lnTo>
                    <a:pt x="514" y="92"/>
                  </a:lnTo>
                  <a:lnTo>
                    <a:pt x="512" y="91"/>
                  </a:lnTo>
                  <a:lnTo>
                    <a:pt x="508" y="92"/>
                  </a:lnTo>
                  <a:lnTo>
                    <a:pt x="506" y="92"/>
                  </a:lnTo>
                  <a:lnTo>
                    <a:pt x="503" y="95"/>
                  </a:lnTo>
                  <a:lnTo>
                    <a:pt x="502" y="96"/>
                  </a:lnTo>
                  <a:lnTo>
                    <a:pt x="500" y="103"/>
                  </a:lnTo>
                  <a:lnTo>
                    <a:pt x="499" y="112"/>
                  </a:lnTo>
                  <a:close/>
                  <a:moveTo>
                    <a:pt x="362" y="115"/>
                  </a:moveTo>
                  <a:lnTo>
                    <a:pt x="392" y="115"/>
                  </a:lnTo>
                  <a:lnTo>
                    <a:pt x="392" y="107"/>
                  </a:lnTo>
                  <a:lnTo>
                    <a:pt x="392" y="101"/>
                  </a:lnTo>
                  <a:lnTo>
                    <a:pt x="391" y="96"/>
                  </a:lnTo>
                  <a:lnTo>
                    <a:pt x="390" y="92"/>
                  </a:lnTo>
                  <a:lnTo>
                    <a:pt x="389" y="90"/>
                  </a:lnTo>
                  <a:lnTo>
                    <a:pt x="386" y="87"/>
                  </a:lnTo>
                  <a:lnTo>
                    <a:pt x="384" y="85"/>
                  </a:lnTo>
                  <a:lnTo>
                    <a:pt x="382" y="85"/>
                  </a:lnTo>
                  <a:lnTo>
                    <a:pt x="378" y="84"/>
                  </a:lnTo>
                  <a:lnTo>
                    <a:pt x="373" y="85"/>
                  </a:lnTo>
                  <a:lnTo>
                    <a:pt x="369" y="86"/>
                  </a:lnTo>
                  <a:lnTo>
                    <a:pt x="367" y="89"/>
                  </a:lnTo>
                  <a:lnTo>
                    <a:pt x="366" y="91"/>
                  </a:lnTo>
                  <a:lnTo>
                    <a:pt x="363" y="100"/>
                  </a:lnTo>
                  <a:lnTo>
                    <a:pt x="362" y="109"/>
                  </a:lnTo>
                  <a:lnTo>
                    <a:pt x="362" y="112"/>
                  </a:lnTo>
                  <a:lnTo>
                    <a:pt x="362" y="115"/>
                  </a:lnTo>
                  <a:close/>
                  <a:moveTo>
                    <a:pt x="362" y="143"/>
                  </a:moveTo>
                  <a:lnTo>
                    <a:pt x="362" y="172"/>
                  </a:lnTo>
                  <a:lnTo>
                    <a:pt x="363" y="178"/>
                  </a:lnTo>
                  <a:lnTo>
                    <a:pt x="366" y="182"/>
                  </a:lnTo>
                  <a:lnTo>
                    <a:pt x="371" y="185"/>
                  </a:lnTo>
                  <a:lnTo>
                    <a:pt x="377" y="185"/>
                  </a:lnTo>
                  <a:lnTo>
                    <a:pt x="380" y="185"/>
                  </a:lnTo>
                  <a:lnTo>
                    <a:pt x="384" y="184"/>
                  </a:lnTo>
                  <a:lnTo>
                    <a:pt x="386" y="182"/>
                  </a:lnTo>
                  <a:lnTo>
                    <a:pt x="389" y="179"/>
                  </a:lnTo>
                  <a:lnTo>
                    <a:pt x="390" y="172"/>
                  </a:lnTo>
                  <a:lnTo>
                    <a:pt x="391" y="160"/>
                  </a:lnTo>
                  <a:lnTo>
                    <a:pt x="433" y="160"/>
                  </a:lnTo>
                  <a:lnTo>
                    <a:pt x="433" y="165"/>
                  </a:lnTo>
                  <a:lnTo>
                    <a:pt x="433" y="177"/>
                  </a:lnTo>
                  <a:lnTo>
                    <a:pt x="430" y="187"/>
                  </a:lnTo>
                  <a:lnTo>
                    <a:pt x="426" y="195"/>
                  </a:lnTo>
                  <a:lnTo>
                    <a:pt x="420" y="204"/>
                  </a:lnTo>
                  <a:lnTo>
                    <a:pt x="412" y="210"/>
                  </a:lnTo>
                  <a:lnTo>
                    <a:pt x="402" y="213"/>
                  </a:lnTo>
                  <a:lnTo>
                    <a:pt x="391" y="216"/>
                  </a:lnTo>
                  <a:lnTo>
                    <a:pt x="379" y="217"/>
                  </a:lnTo>
                  <a:lnTo>
                    <a:pt x="366" y="216"/>
                  </a:lnTo>
                  <a:lnTo>
                    <a:pt x="354" y="214"/>
                  </a:lnTo>
                  <a:lnTo>
                    <a:pt x="344" y="211"/>
                  </a:lnTo>
                  <a:lnTo>
                    <a:pt x="336" y="206"/>
                  </a:lnTo>
                  <a:lnTo>
                    <a:pt x="332" y="204"/>
                  </a:lnTo>
                  <a:lnTo>
                    <a:pt x="328" y="200"/>
                  </a:lnTo>
                  <a:lnTo>
                    <a:pt x="326" y="196"/>
                  </a:lnTo>
                  <a:lnTo>
                    <a:pt x="324" y="193"/>
                  </a:lnTo>
                  <a:lnTo>
                    <a:pt x="321" y="183"/>
                  </a:lnTo>
                  <a:lnTo>
                    <a:pt x="320" y="172"/>
                  </a:lnTo>
                  <a:lnTo>
                    <a:pt x="320" y="107"/>
                  </a:lnTo>
                  <a:lnTo>
                    <a:pt x="320" y="95"/>
                  </a:lnTo>
                  <a:lnTo>
                    <a:pt x="324" y="84"/>
                  </a:lnTo>
                  <a:lnTo>
                    <a:pt x="326" y="80"/>
                  </a:lnTo>
                  <a:lnTo>
                    <a:pt x="328" y="75"/>
                  </a:lnTo>
                  <a:lnTo>
                    <a:pt x="331" y="72"/>
                  </a:lnTo>
                  <a:lnTo>
                    <a:pt x="334" y="68"/>
                  </a:lnTo>
                  <a:lnTo>
                    <a:pt x="343" y="63"/>
                  </a:lnTo>
                  <a:lnTo>
                    <a:pt x="354" y="60"/>
                  </a:lnTo>
                  <a:lnTo>
                    <a:pt x="366" y="57"/>
                  </a:lnTo>
                  <a:lnTo>
                    <a:pt x="379" y="56"/>
                  </a:lnTo>
                  <a:lnTo>
                    <a:pt x="391" y="56"/>
                  </a:lnTo>
                  <a:lnTo>
                    <a:pt x="402" y="58"/>
                  </a:lnTo>
                  <a:lnTo>
                    <a:pt x="410" y="62"/>
                  </a:lnTo>
                  <a:lnTo>
                    <a:pt x="419" y="66"/>
                  </a:lnTo>
                  <a:lnTo>
                    <a:pt x="426" y="73"/>
                  </a:lnTo>
                  <a:lnTo>
                    <a:pt x="431" y="80"/>
                  </a:lnTo>
                  <a:lnTo>
                    <a:pt x="435" y="89"/>
                  </a:lnTo>
                  <a:lnTo>
                    <a:pt x="435" y="100"/>
                  </a:lnTo>
                  <a:lnTo>
                    <a:pt x="435" y="143"/>
                  </a:lnTo>
                  <a:lnTo>
                    <a:pt x="362" y="143"/>
                  </a:lnTo>
                  <a:close/>
                  <a:moveTo>
                    <a:pt x="264" y="20"/>
                  </a:moveTo>
                  <a:lnTo>
                    <a:pt x="280" y="2"/>
                  </a:lnTo>
                  <a:lnTo>
                    <a:pt x="319" y="2"/>
                  </a:lnTo>
                  <a:lnTo>
                    <a:pt x="286" y="40"/>
                  </a:lnTo>
                  <a:lnTo>
                    <a:pt x="244" y="40"/>
                  </a:lnTo>
                  <a:lnTo>
                    <a:pt x="211" y="2"/>
                  </a:lnTo>
                  <a:lnTo>
                    <a:pt x="250" y="2"/>
                  </a:lnTo>
                  <a:lnTo>
                    <a:pt x="264" y="20"/>
                  </a:lnTo>
                  <a:close/>
                  <a:moveTo>
                    <a:pt x="231" y="212"/>
                  </a:moveTo>
                  <a:lnTo>
                    <a:pt x="231" y="60"/>
                  </a:lnTo>
                  <a:lnTo>
                    <a:pt x="270" y="60"/>
                  </a:lnTo>
                  <a:lnTo>
                    <a:pt x="270" y="84"/>
                  </a:lnTo>
                  <a:lnTo>
                    <a:pt x="273" y="78"/>
                  </a:lnTo>
                  <a:lnTo>
                    <a:pt x="276" y="72"/>
                  </a:lnTo>
                  <a:lnTo>
                    <a:pt x="279" y="68"/>
                  </a:lnTo>
                  <a:lnTo>
                    <a:pt x="284" y="63"/>
                  </a:lnTo>
                  <a:lnTo>
                    <a:pt x="289" y="61"/>
                  </a:lnTo>
                  <a:lnTo>
                    <a:pt x="293" y="58"/>
                  </a:lnTo>
                  <a:lnTo>
                    <a:pt x="299" y="56"/>
                  </a:lnTo>
                  <a:lnTo>
                    <a:pt x="304" y="56"/>
                  </a:lnTo>
                  <a:lnTo>
                    <a:pt x="304" y="104"/>
                  </a:lnTo>
                  <a:lnTo>
                    <a:pt x="301" y="104"/>
                  </a:lnTo>
                  <a:lnTo>
                    <a:pt x="298" y="104"/>
                  </a:lnTo>
                  <a:lnTo>
                    <a:pt x="295" y="103"/>
                  </a:lnTo>
                  <a:lnTo>
                    <a:pt x="292" y="103"/>
                  </a:lnTo>
                  <a:lnTo>
                    <a:pt x="284" y="104"/>
                  </a:lnTo>
                  <a:lnTo>
                    <a:pt x="279" y="107"/>
                  </a:lnTo>
                  <a:lnTo>
                    <a:pt x="276" y="108"/>
                  </a:lnTo>
                  <a:lnTo>
                    <a:pt x="275" y="110"/>
                  </a:lnTo>
                  <a:lnTo>
                    <a:pt x="274" y="114"/>
                  </a:lnTo>
                  <a:lnTo>
                    <a:pt x="274" y="118"/>
                  </a:lnTo>
                  <a:lnTo>
                    <a:pt x="274" y="212"/>
                  </a:lnTo>
                  <a:lnTo>
                    <a:pt x="231" y="212"/>
                  </a:lnTo>
                  <a:close/>
                  <a:moveTo>
                    <a:pt x="150" y="60"/>
                  </a:moveTo>
                  <a:lnTo>
                    <a:pt x="150" y="16"/>
                  </a:lnTo>
                  <a:lnTo>
                    <a:pt x="193" y="16"/>
                  </a:lnTo>
                  <a:lnTo>
                    <a:pt x="193" y="60"/>
                  </a:lnTo>
                  <a:lnTo>
                    <a:pt x="214" y="60"/>
                  </a:lnTo>
                  <a:lnTo>
                    <a:pt x="214" y="91"/>
                  </a:lnTo>
                  <a:lnTo>
                    <a:pt x="193" y="91"/>
                  </a:lnTo>
                  <a:lnTo>
                    <a:pt x="193" y="173"/>
                  </a:lnTo>
                  <a:lnTo>
                    <a:pt x="194" y="177"/>
                  </a:lnTo>
                  <a:lnTo>
                    <a:pt x="194" y="178"/>
                  </a:lnTo>
                  <a:lnTo>
                    <a:pt x="196" y="181"/>
                  </a:lnTo>
                  <a:lnTo>
                    <a:pt x="198" y="182"/>
                  </a:lnTo>
                  <a:lnTo>
                    <a:pt x="199" y="183"/>
                  </a:lnTo>
                  <a:lnTo>
                    <a:pt x="202" y="183"/>
                  </a:lnTo>
                  <a:lnTo>
                    <a:pt x="205" y="182"/>
                  </a:lnTo>
                  <a:lnTo>
                    <a:pt x="208" y="182"/>
                  </a:lnTo>
                  <a:lnTo>
                    <a:pt x="214" y="182"/>
                  </a:lnTo>
                  <a:lnTo>
                    <a:pt x="214" y="212"/>
                  </a:lnTo>
                  <a:lnTo>
                    <a:pt x="200" y="214"/>
                  </a:lnTo>
                  <a:lnTo>
                    <a:pt x="188" y="214"/>
                  </a:lnTo>
                  <a:lnTo>
                    <a:pt x="182" y="213"/>
                  </a:lnTo>
                  <a:lnTo>
                    <a:pt x="176" y="213"/>
                  </a:lnTo>
                  <a:lnTo>
                    <a:pt x="170" y="212"/>
                  </a:lnTo>
                  <a:lnTo>
                    <a:pt x="165" y="210"/>
                  </a:lnTo>
                  <a:lnTo>
                    <a:pt x="159" y="205"/>
                  </a:lnTo>
                  <a:lnTo>
                    <a:pt x="154" y="199"/>
                  </a:lnTo>
                  <a:lnTo>
                    <a:pt x="152" y="195"/>
                  </a:lnTo>
                  <a:lnTo>
                    <a:pt x="151" y="190"/>
                  </a:lnTo>
                  <a:lnTo>
                    <a:pt x="151" y="187"/>
                  </a:lnTo>
                  <a:lnTo>
                    <a:pt x="150" y="182"/>
                  </a:lnTo>
                  <a:lnTo>
                    <a:pt x="150" y="91"/>
                  </a:lnTo>
                  <a:lnTo>
                    <a:pt x="134" y="91"/>
                  </a:lnTo>
                  <a:lnTo>
                    <a:pt x="134" y="60"/>
                  </a:lnTo>
                  <a:lnTo>
                    <a:pt x="150" y="60"/>
                  </a:lnTo>
                  <a:close/>
                  <a:moveTo>
                    <a:pt x="0" y="144"/>
                  </a:moveTo>
                  <a:lnTo>
                    <a:pt x="43" y="144"/>
                  </a:lnTo>
                  <a:lnTo>
                    <a:pt x="43" y="160"/>
                  </a:lnTo>
                  <a:lnTo>
                    <a:pt x="43" y="165"/>
                  </a:lnTo>
                  <a:lnTo>
                    <a:pt x="45" y="168"/>
                  </a:lnTo>
                  <a:lnTo>
                    <a:pt x="46" y="172"/>
                  </a:lnTo>
                  <a:lnTo>
                    <a:pt x="48" y="175"/>
                  </a:lnTo>
                  <a:lnTo>
                    <a:pt x="51" y="177"/>
                  </a:lnTo>
                  <a:lnTo>
                    <a:pt x="54" y="179"/>
                  </a:lnTo>
                  <a:lnTo>
                    <a:pt x="57" y="179"/>
                  </a:lnTo>
                  <a:lnTo>
                    <a:pt x="60" y="181"/>
                  </a:lnTo>
                  <a:lnTo>
                    <a:pt x="65" y="179"/>
                  </a:lnTo>
                  <a:lnTo>
                    <a:pt x="69" y="179"/>
                  </a:lnTo>
                  <a:lnTo>
                    <a:pt x="71" y="177"/>
                  </a:lnTo>
                  <a:lnTo>
                    <a:pt x="74" y="175"/>
                  </a:lnTo>
                  <a:lnTo>
                    <a:pt x="76" y="172"/>
                  </a:lnTo>
                  <a:lnTo>
                    <a:pt x="77" y="168"/>
                  </a:lnTo>
                  <a:lnTo>
                    <a:pt x="78" y="165"/>
                  </a:lnTo>
                  <a:lnTo>
                    <a:pt x="78" y="160"/>
                  </a:lnTo>
                  <a:lnTo>
                    <a:pt x="77" y="153"/>
                  </a:lnTo>
                  <a:lnTo>
                    <a:pt x="74" y="147"/>
                  </a:lnTo>
                  <a:lnTo>
                    <a:pt x="68" y="139"/>
                  </a:lnTo>
                  <a:lnTo>
                    <a:pt x="59" y="133"/>
                  </a:lnTo>
                  <a:lnTo>
                    <a:pt x="45" y="124"/>
                  </a:lnTo>
                  <a:lnTo>
                    <a:pt x="33" y="116"/>
                  </a:lnTo>
                  <a:lnTo>
                    <a:pt x="25" y="112"/>
                  </a:lnTo>
                  <a:lnTo>
                    <a:pt x="22" y="108"/>
                  </a:lnTo>
                  <a:lnTo>
                    <a:pt x="17" y="103"/>
                  </a:lnTo>
                  <a:lnTo>
                    <a:pt x="12" y="98"/>
                  </a:lnTo>
                  <a:lnTo>
                    <a:pt x="10" y="92"/>
                  </a:lnTo>
                  <a:lnTo>
                    <a:pt x="6" y="87"/>
                  </a:lnTo>
                  <a:lnTo>
                    <a:pt x="4" y="81"/>
                  </a:lnTo>
                  <a:lnTo>
                    <a:pt x="2" y="75"/>
                  </a:lnTo>
                  <a:lnTo>
                    <a:pt x="1" y="68"/>
                  </a:lnTo>
                  <a:lnTo>
                    <a:pt x="1" y="62"/>
                  </a:lnTo>
                  <a:lnTo>
                    <a:pt x="1" y="56"/>
                  </a:lnTo>
                  <a:lnTo>
                    <a:pt x="4" y="44"/>
                  </a:lnTo>
                  <a:lnTo>
                    <a:pt x="7" y="33"/>
                  </a:lnTo>
                  <a:lnTo>
                    <a:pt x="12" y="25"/>
                  </a:lnTo>
                  <a:lnTo>
                    <a:pt x="18" y="17"/>
                  </a:lnTo>
                  <a:lnTo>
                    <a:pt x="26" y="11"/>
                  </a:lnTo>
                  <a:lnTo>
                    <a:pt x="36" y="8"/>
                  </a:lnTo>
                  <a:lnTo>
                    <a:pt x="47" y="5"/>
                  </a:lnTo>
                  <a:lnTo>
                    <a:pt x="59" y="4"/>
                  </a:lnTo>
                  <a:lnTo>
                    <a:pt x="72" y="5"/>
                  </a:lnTo>
                  <a:lnTo>
                    <a:pt x="83" y="8"/>
                  </a:lnTo>
                  <a:lnTo>
                    <a:pt x="94" y="12"/>
                  </a:lnTo>
                  <a:lnTo>
                    <a:pt x="103" y="18"/>
                  </a:lnTo>
                  <a:lnTo>
                    <a:pt x="107" y="22"/>
                  </a:lnTo>
                  <a:lnTo>
                    <a:pt x="111" y="27"/>
                  </a:lnTo>
                  <a:lnTo>
                    <a:pt x="115" y="32"/>
                  </a:lnTo>
                  <a:lnTo>
                    <a:pt x="117" y="38"/>
                  </a:lnTo>
                  <a:lnTo>
                    <a:pt x="119" y="44"/>
                  </a:lnTo>
                  <a:lnTo>
                    <a:pt x="121" y="51"/>
                  </a:lnTo>
                  <a:lnTo>
                    <a:pt x="122" y="58"/>
                  </a:lnTo>
                  <a:lnTo>
                    <a:pt x="122" y="66"/>
                  </a:lnTo>
                  <a:lnTo>
                    <a:pt x="122" y="69"/>
                  </a:lnTo>
                  <a:lnTo>
                    <a:pt x="78" y="69"/>
                  </a:lnTo>
                  <a:lnTo>
                    <a:pt x="78" y="62"/>
                  </a:lnTo>
                  <a:lnTo>
                    <a:pt x="77" y="56"/>
                  </a:lnTo>
                  <a:lnTo>
                    <a:pt x="76" y="51"/>
                  </a:lnTo>
                  <a:lnTo>
                    <a:pt x="74" y="48"/>
                  </a:lnTo>
                  <a:lnTo>
                    <a:pt x="71" y="44"/>
                  </a:lnTo>
                  <a:lnTo>
                    <a:pt x="69" y="43"/>
                  </a:lnTo>
                  <a:lnTo>
                    <a:pt x="65" y="41"/>
                  </a:lnTo>
                  <a:lnTo>
                    <a:pt x="62" y="40"/>
                  </a:lnTo>
                  <a:lnTo>
                    <a:pt x="55" y="41"/>
                  </a:lnTo>
                  <a:lnTo>
                    <a:pt x="52" y="43"/>
                  </a:lnTo>
                  <a:lnTo>
                    <a:pt x="49" y="45"/>
                  </a:lnTo>
                  <a:lnTo>
                    <a:pt x="48" y="48"/>
                  </a:lnTo>
                  <a:lnTo>
                    <a:pt x="47" y="51"/>
                  </a:lnTo>
                  <a:lnTo>
                    <a:pt x="46" y="56"/>
                  </a:lnTo>
                  <a:lnTo>
                    <a:pt x="47" y="62"/>
                  </a:lnTo>
                  <a:lnTo>
                    <a:pt x="51" y="69"/>
                  </a:lnTo>
                  <a:lnTo>
                    <a:pt x="57" y="75"/>
                  </a:lnTo>
                  <a:lnTo>
                    <a:pt x="65" y="81"/>
                  </a:lnTo>
                  <a:lnTo>
                    <a:pt x="81" y="91"/>
                  </a:lnTo>
                  <a:lnTo>
                    <a:pt x="92" y="98"/>
                  </a:lnTo>
                  <a:lnTo>
                    <a:pt x="99" y="102"/>
                  </a:lnTo>
                  <a:lnTo>
                    <a:pt x="103" y="104"/>
                  </a:lnTo>
                  <a:lnTo>
                    <a:pt x="106" y="109"/>
                  </a:lnTo>
                  <a:lnTo>
                    <a:pt x="111" y="113"/>
                  </a:lnTo>
                  <a:lnTo>
                    <a:pt x="113" y="118"/>
                  </a:lnTo>
                  <a:lnTo>
                    <a:pt x="117" y="123"/>
                  </a:lnTo>
                  <a:lnTo>
                    <a:pt x="119" y="127"/>
                  </a:lnTo>
                  <a:lnTo>
                    <a:pt x="121" y="133"/>
                  </a:lnTo>
                  <a:lnTo>
                    <a:pt x="122" y="138"/>
                  </a:lnTo>
                  <a:lnTo>
                    <a:pt x="122" y="144"/>
                  </a:lnTo>
                  <a:lnTo>
                    <a:pt x="122" y="153"/>
                  </a:lnTo>
                  <a:lnTo>
                    <a:pt x="122" y="161"/>
                  </a:lnTo>
                  <a:lnTo>
                    <a:pt x="121" y="168"/>
                  </a:lnTo>
                  <a:lnTo>
                    <a:pt x="119" y="176"/>
                  </a:lnTo>
                  <a:lnTo>
                    <a:pt x="117" y="183"/>
                  </a:lnTo>
                  <a:lnTo>
                    <a:pt x="115" y="188"/>
                  </a:lnTo>
                  <a:lnTo>
                    <a:pt x="111" y="194"/>
                  </a:lnTo>
                  <a:lnTo>
                    <a:pt x="107" y="199"/>
                  </a:lnTo>
                  <a:lnTo>
                    <a:pt x="104" y="202"/>
                  </a:lnTo>
                  <a:lnTo>
                    <a:pt x="95" y="208"/>
                  </a:lnTo>
                  <a:lnTo>
                    <a:pt x="84" y="213"/>
                  </a:lnTo>
                  <a:lnTo>
                    <a:pt x="74" y="216"/>
                  </a:lnTo>
                  <a:lnTo>
                    <a:pt x="60" y="217"/>
                  </a:lnTo>
                  <a:lnTo>
                    <a:pt x="48" y="216"/>
                  </a:lnTo>
                  <a:lnTo>
                    <a:pt x="37" y="213"/>
                  </a:lnTo>
                  <a:lnTo>
                    <a:pt x="26" y="210"/>
                  </a:lnTo>
                  <a:lnTo>
                    <a:pt x="18" y="205"/>
                  </a:lnTo>
                  <a:lnTo>
                    <a:pt x="13" y="201"/>
                  </a:lnTo>
                  <a:lnTo>
                    <a:pt x="10" y="198"/>
                  </a:lnTo>
                  <a:lnTo>
                    <a:pt x="7" y="193"/>
                  </a:lnTo>
                  <a:lnTo>
                    <a:pt x="4" y="189"/>
                  </a:lnTo>
                  <a:lnTo>
                    <a:pt x="2" y="184"/>
                  </a:lnTo>
                  <a:lnTo>
                    <a:pt x="1" y="178"/>
                  </a:lnTo>
                  <a:lnTo>
                    <a:pt x="0" y="173"/>
                  </a:lnTo>
                  <a:lnTo>
                    <a:pt x="0" y="167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45" name="Rectangle 46"/>
            <p:cNvSpPr>
              <a:spLocks noChangeArrowheads="1"/>
            </p:cNvSpPr>
            <p:nvPr/>
          </p:nvSpPr>
          <p:spPr bwMode="auto">
            <a:xfrm>
              <a:off x="8386" y="785"/>
              <a:ext cx="1328" cy="20"/>
            </a:xfrm>
            <a:prstGeom prst="rect">
              <a:avLst/>
            </a:pr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46" name="Rectangle 45"/>
            <p:cNvSpPr>
              <a:spLocks noChangeArrowheads="1"/>
            </p:cNvSpPr>
            <p:nvPr/>
          </p:nvSpPr>
          <p:spPr bwMode="auto">
            <a:xfrm>
              <a:off x="8386" y="167"/>
              <a:ext cx="1328" cy="19"/>
            </a:xfrm>
            <a:prstGeom prst="rect">
              <a:avLst/>
            </a:pr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47" name="Freeform 44"/>
            <p:cNvSpPr>
              <a:spLocks noEditPoints="1"/>
            </p:cNvSpPr>
            <p:nvPr/>
          </p:nvSpPr>
          <p:spPr bwMode="auto">
            <a:xfrm>
              <a:off x="7555" y="855"/>
              <a:ext cx="2156" cy="113"/>
            </a:xfrm>
            <a:custGeom>
              <a:avLst/>
              <a:gdLst>
                <a:gd name="T0" fmla="*/ 3 w 4312"/>
                <a:gd name="T1" fmla="*/ 1 h 228"/>
                <a:gd name="T2" fmla="*/ 5 w 4312"/>
                <a:gd name="T3" fmla="*/ 2 h 228"/>
                <a:gd name="T4" fmla="*/ 5 w 4312"/>
                <a:gd name="T5" fmla="*/ 1 h 228"/>
                <a:gd name="T6" fmla="*/ 5 w 4312"/>
                <a:gd name="T7" fmla="*/ 0 h 228"/>
                <a:gd name="T8" fmla="*/ 8 w 4312"/>
                <a:gd name="T9" fmla="*/ 2 h 228"/>
                <a:gd name="T10" fmla="*/ 8 w 4312"/>
                <a:gd name="T11" fmla="*/ 1 h 228"/>
                <a:gd name="T12" fmla="*/ 7 w 4312"/>
                <a:gd name="T13" fmla="*/ 2 h 228"/>
                <a:gd name="T14" fmla="*/ 11 w 4312"/>
                <a:gd name="T15" fmla="*/ 1 h 228"/>
                <a:gd name="T16" fmla="*/ 11 w 4312"/>
                <a:gd name="T17" fmla="*/ 2 h 228"/>
                <a:gd name="T18" fmla="*/ 13 w 4312"/>
                <a:gd name="T19" fmla="*/ 1 h 228"/>
                <a:gd name="T20" fmla="*/ 12 w 4312"/>
                <a:gd name="T21" fmla="*/ 1 h 228"/>
                <a:gd name="T22" fmla="*/ 16 w 4312"/>
                <a:gd name="T23" fmla="*/ 1 h 228"/>
                <a:gd name="T24" fmla="*/ 16 w 4312"/>
                <a:gd name="T25" fmla="*/ 2 h 228"/>
                <a:gd name="T26" fmla="*/ 17 w 4312"/>
                <a:gd name="T27" fmla="*/ 1 h 228"/>
                <a:gd name="T28" fmla="*/ 18 w 4312"/>
                <a:gd name="T29" fmla="*/ 1 h 228"/>
                <a:gd name="T30" fmla="*/ 19 w 4312"/>
                <a:gd name="T31" fmla="*/ 2 h 228"/>
                <a:gd name="T32" fmla="*/ 20 w 4312"/>
                <a:gd name="T33" fmla="*/ 2 h 228"/>
                <a:gd name="T34" fmla="*/ 21 w 4312"/>
                <a:gd name="T35" fmla="*/ 2 h 228"/>
                <a:gd name="T36" fmla="*/ 21 w 4312"/>
                <a:gd name="T37" fmla="*/ 1 h 228"/>
                <a:gd name="T38" fmla="*/ 25 w 4312"/>
                <a:gd name="T39" fmla="*/ 1 h 228"/>
                <a:gd name="T40" fmla="*/ 24 w 4312"/>
                <a:gd name="T41" fmla="*/ 2 h 228"/>
                <a:gd name="T42" fmla="*/ 25 w 4312"/>
                <a:gd name="T43" fmla="*/ 1 h 228"/>
                <a:gd name="T44" fmla="*/ 25 w 4312"/>
                <a:gd name="T45" fmla="*/ 1 h 228"/>
                <a:gd name="T46" fmla="*/ 26 w 4312"/>
                <a:gd name="T47" fmla="*/ 2 h 228"/>
                <a:gd name="T48" fmla="*/ 26 w 4312"/>
                <a:gd name="T49" fmla="*/ 1 h 228"/>
                <a:gd name="T50" fmla="*/ 26 w 4312"/>
                <a:gd name="T51" fmla="*/ 0 h 228"/>
                <a:gd name="T52" fmla="*/ 29 w 4312"/>
                <a:gd name="T53" fmla="*/ 2 h 228"/>
                <a:gd name="T54" fmla="*/ 33 w 4312"/>
                <a:gd name="T55" fmla="*/ 1 h 228"/>
                <a:gd name="T56" fmla="*/ 33 w 4312"/>
                <a:gd name="T57" fmla="*/ 2 h 228"/>
                <a:gd name="T58" fmla="*/ 33 w 4312"/>
                <a:gd name="T59" fmla="*/ 1 h 228"/>
                <a:gd name="T60" fmla="*/ 34 w 4312"/>
                <a:gd name="T61" fmla="*/ 1 h 228"/>
                <a:gd name="T62" fmla="*/ 35 w 4312"/>
                <a:gd name="T63" fmla="*/ 1 h 228"/>
                <a:gd name="T64" fmla="*/ 36 w 4312"/>
                <a:gd name="T65" fmla="*/ 2 h 228"/>
                <a:gd name="T66" fmla="*/ 37 w 4312"/>
                <a:gd name="T67" fmla="*/ 3 h 228"/>
                <a:gd name="T68" fmla="*/ 39 w 4312"/>
                <a:gd name="T69" fmla="*/ 2 h 228"/>
                <a:gd name="T70" fmla="*/ 40 w 4312"/>
                <a:gd name="T71" fmla="*/ 2 h 228"/>
                <a:gd name="T72" fmla="*/ 41 w 4312"/>
                <a:gd name="T73" fmla="*/ 2 h 228"/>
                <a:gd name="T74" fmla="*/ 44 w 4312"/>
                <a:gd name="T75" fmla="*/ 0 h 228"/>
                <a:gd name="T76" fmla="*/ 44 w 4312"/>
                <a:gd name="T77" fmla="*/ 2 h 228"/>
                <a:gd name="T78" fmla="*/ 46 w 4312"/>
                <a:gd name="T79" fmla="*/ 2 h 228"/>
                <a:gd name="T80" fmla="*/ 46 w 4312"/>
                <a:gd name="T81" fmla="*/ 1 h 228"/>
                <a:gd name="T82" fmla="*/ 47 w 4312"/>
                <a:gd name="T83" fmla="*/ 2 h 228"/>
                <a:gd name="T84" fmla="*/ 47 w 4312"/>
                <a:gd name="T85" fmla="*/ 1 h 228"/>
                <a:gd name="T86" fmla="*/ 47 w 4312"/>
                <a:gd name="T87" fmla="*/ 3 h 228"/>
                <a:gd name="T88" fmla="*/ 51 w 4312"/>
                <a:gd name="T89" fmla="*/ 2 h 228"/>
                <a:gd name="T90" fmla="*/ 50 w 4312"/>
                <a:gd name="T91" fmla="*/ 1 h 228"/>
                <a:gd name="T92" fmla="*/ 51 w 4312"/>
                <a:gd name="T93" fmla="*/ 0 h 228"/>
                <a:gd name="T94" fmla="*/ 54 w 4312"/>
                <a:gd name="T95" fmla="*/ 2 h 228"/>
                <a:gd name="T96" fmla="*/ 54 w 4312"/>
                <a:gd name="T97" fmla="*/ 1 h 228"/>
                <a:gd name="T98" fmla="*/ 55 w 4312"/>
                <a:gd name="T99" fmla="*/ 2 h 228"/>
                <a:gd name="T100" fmla="*/ 57 w 4312"/>
                <a:gd name="T101" fmla="*/ 1 h 228"/>
                <a:gd name="T102" fmla="*/ 57 w 4312"/>
                <a:gd name="T103" fmla="*/ 0 h 228"/>
                <a:gd name="T104" fmla="*/ 58 w 4312"/>
                <a:gd name="T105" fmla="*/ 2 h 228"/>
                <a:gd name="T106" fmla="*/ 59 w 4312"/>
                <a:gd name="T107" fmla="*/ 1 h 228"/>
                <a:gd name="T108" fmla="*/ 60 w 4312"/>
                <a:gd name="T109" fmla="*/ 3 h 228"/>
                <a:gd name="T110" fmla="*/ 62 w 4312"/>
                <a:gd name="T111" fmla="*/ 1 h 228"/>
                <a:gd name="T112" fmla="*/ 61 w 4312"/>
                <a:gd name="T113" fmla="*/ 2 h 228"/>
                <a:gd name="T114" fmla="*/ 66 w 4312"/>
                <a:gd name="T115" fmla="*/ 2 h 228"/>
                <a:gd name="T116" fmla="*/ 66 w 4312"/>
                <a:gd name="T117" fmla="*/ 1 h 228"/>
                <a:gd name="T118" fmla="*/ 67 w 4312"/>
                <a:gd name="T119" fmla="*/ 2 h 228"/>
                <a:gd name="T120" fmla="*/ 67 w 4312"/>
                <a:gd name="T121" fmla="*/ 1 h 228"/>
                <a:gd name="T122" fmla="*/ 67 w 4312"/>
                <a:gd name="T123" fmla="*/ 1 h 228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312"/>
                <a:gd name="T187" fmla="*/ 0 h 228"/>
                <a:gd name="T188" fmla="*/ 4312 w 4312"/>
                <a:gd name="T189" fmla="*/ 228 h 228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312" h="228">
                  <a:moveTo>
                    <a:pt x="0" y="190"/>
                  </a:moveTo>
                  <a:lnTo>
                    <a:pt x="0" y="44"/>
                  </a:lnTo>
                  <a:lnTo>
                    <a:pt x="34" y="44"/>
                  </a:lnTo>
                  <a:lnTo>
                    <a:pt x="34" y="103"/>
                  </a:lnTo>
                  <a:lnTo>
                    <a:pt x="59" y="44"/>
                  </a:lnTo>
                  <a:lnTo>
                    <a:pt x="94" y="44"/>
                  </a:lnTo>
                  <a:lnTo>
                    <a:pt x="64" y="109"/>
                  </a:lnTo>
                  <a:lnTo>
                    <a:pt x="97" y="190"/>
                  </a:lnTo>
                  <a:lnTo>
                    <a:pt x="60" y="190"/>
                  </a:lnTo>
                  <a:lnTo>
                    <a:pt x="41" y="140"/>
                  </a:lnTo>
                  <a:lnTo>
                    <a:pt x="34" y="154"/>
                  </a:lnTo>
                  <a:lnTo>
                    <a:pt x="34" y="190"/>
                  </a:lnTo>
                  <a:lnTo>
                    <a:pt x="0" y="190"/>
                  </a:lnTo>
                  <a:close/>
                  <a:moveTo>
                    <a:pt x="118" y="190"/>
                  </a:moveTo>
                  <a:lnTo>
                    <a:pt x="118" y="81"/>
                  </a:lnTo>
                  <a:lnTo>
                    <a:pt x="147" y="81"/>
                  </a:lnTo>
                  <a:lnTo>
                    <a:pt x="147" y="95"/>
                  </a:lnTo>
                  <a:lnTo>
                    <a:pt x="149" y="91"/>
                  </a:lnTo>
                  <a:lnTo>
                    <a:pt x="151" y="88"/>
                  </a:lnTo>
                  <a:lnTo>
                    <a:pt x="153" y="85"/>
                  </a:lnTo>
                  <a:lnTo>
                    <a:pt x="157" y="83"/>
                  </a:lnTo>
                  <a:lnTo>
                    <a:pt x="164" y="80"/>
                  </a:lnTo>
                  <a:lnTo>
                    <a:pt x="171" y="79"/>
                  </a:lnTo>
                  <a:lnTo>
                    <a:pt x="176" y="79"/>
                  </a:lnTo>
                  <a:lnTo>
                    <a:pt x="181" y="80"/>
                  </a:lnTo>
                  <a:lnTo>
                    <a:pt x="185" y="83"/>
                  </a:lnTo>
                  <a:lnTo>
                    <a:pt x="188" y="85"/>
                  </a:lnTo>
                  <a:lnTo>
                    <a:pt x="192" y="89"/>
                  </a:lnTo>
                  <a:lnTo>
                    <a:pt x="194" y="92"/>
                  </a:lnTo>
                  <a:lnTo>
                    <a:pt x="196" y="96"/>
                  </a:lnTo>
                  <a:lnTo>
                    <a:pt x="197" y="101"/>
                  </a:lnTo>
                  <a:lnTo>
                    <a:pt x="197" y="190"/>
                  </a:lnTo>
                  <a:lnTo>
                    <a:pt x="165" y="190"/>
                  </a:lnTo>
                  <a:lnTo>
                    <a:pt x="165" y="113"/>
                  </a:lnTo>
                  <a:lnTo>
                    <a:pt x="165" y="109"/>
                  </a:lnTo>
                  <a:lnTo>
                    <a:pt x="164" y="107"/>
                  </a:lnTo>
                  <a:lnTo>
                    <a:pt x="162" y="104"/>
                  </a:lnTo>
                  <a:lnTo>
                    <a:pt x="158" y="104"/>
                  </a:lnTo>
                  <a:lnTo>
                    <a:pt x="155" y="104"/>
                  </a:lnTo>
                  <a:lnTo>
                    <a:pt x="151" y="106"/>
                  </a:lnTo>
                  <a:lnTo>
                    <a:pt x="150" y="109"/>
                  </a:lnTo>
                  <a:lnTo>
                    <a:pt x="149" y="113"/>
                  </a:lnTo>
                  <a:lnTo>
                    <a:pt x="149" y="190"/>
                  </a:lnTo>
                  <a:lnTo>
                    <a:pt x="118" y="190"/>
                  </a:lnTo>
                  <a:close/>
                  <a:moveTo>
                    <a:pt x="254" y="141"/>
                  </a:moveTo>
                  <a:lnTo>
                    <a:pt x="254" y="163"/>
                  </a:lnTo>
                  <a:lnTo>
                    <a:pt x="254" y="166"/>
                  </a:lnTo>
                  <a:lnTo>
                    <a:pt x="256" y="169"/>
                  </a:lnTo>
                  <a:lnTo>
                    <a:pt x="260" y="171"/>
                  </a:lnTo>
                  <a:lnTo>
                    <a:pt x="263" y="172"/>
                  </a:lnTo>
                  <a:lnTo>
                    <a:pt x="267" y="171"/>
                  </a:lnTo>
                  <a:lnTo>
                    <a:pt x="269" y="171"/>
                  </a:lnTo>
                  <a:lnTo>
                    <a:pt x="270" y="169"/>
                  </a:lnTo>
                  <a:lnTo>
                    <a:pt x="273" y="167"/>
                  </a:lnTo>
                  <a:lnTo>
                    <a:pt x="274" y="161"/>
                  </a:lnTo>
                  <a:lnTo>
                    <a:pt x="274" y="153"/>
                  </a:lnTo>
                  <a:lnTo>
                    <a:pt x="304" y="153"/>
                  </a:lnTo>
                  <a:lnTo>
                    <a:pt x="304" y="156"/>
                  </a:lnTo>
                  <a:lnTo>
                    <a:pt x="304" y="165"/>
                  </a:lnTo>
                  <a:lnTo>
                    <a:pt x="302" y="172"/>
                  </a:lnTo>
                  <a:lnTo>
                    <a:pt x="299" y="178"/>
                  </a:lnTo>
                  <a:lnTo>
                    <a:pt x="295" y="184"/>
                  </a:lnTo>
                  <a:lnTo>
                    <a:pt x="289" y="189"/>
                  </a:lnTo>
                  <a:lnTo>
                    <a:pt x="283" y="192"/>
                  </a:lnTo>
                  <a:lnTo>
                    <a:pt x="274" y="194"/>
                  </a:lnTo>
                  <a:lnTo>
                    <a:pt x="266" y="194"/>
                  </a:lnTo>
                  <a:lnTo>
                    <a:pt x="256" y="194"/>
                  </a:lnTo>
                  <a:lnTo>
                    <a:pt x="248" y="193"/>
                  </a:lnTo>
                  <a:lnTo>
                    <a:pt x="240" y="190"/>
                  </a:lnTo>
                  <a:lnTo>
                    <a:pt x="234" y="187"/>
                  </a:lnTo>
                  <a:lnTo>
                    <a:pt x="229" y="182"/>
                  </a:lnTo>
                  <a:lnTo>
                    <a:pt x="226" y="177"/>
                  </a:lnTo>
                  <a:lnTo>
                    <a:pt x="223" y="170"/>
                  </a:lnTo>
                  <a:lnTo>
                    <a:pt x="222" y="163"/>
                  </a:lnTo>
                  <a:lnTo>
                    <a:pt x="222" y="115"/>
                  </a:lnTo>
                  <a:lnTo>
                    <a:pt x="223" y="107"/>
                  </a:lnTo>
                  <a:lnTo>
                    <a:pt x="226" y="98"/>
                  </a:lnTo>
                  <a:lnTo>
                    <a:pt x="228" y="92"/>
                  </a:lnTo>
                  <a:lnTo>
                    <a:pt x="233" y="88"/>
                  </a:lnTo>
                  <a:lnTo>
                    <a:pt x="239" y="84"/>
                  </a:lnTo>
                  <a:lnTo>
                    <a:pt x="248" y="80"/>
                  </a:lnTo>
                  <a:lnTo>
                    <a:pt x="256" y="79"/>
                  </a:lnTo>
                  <a:lnTo>
                    <a:pt x="266" y="79"/>
                  </a:lnTo>
                  <a:lnTo>
                    <a:pt x="274" y="79"/>
                  </a:lnTo>
                  <a:lnTo>
                    <a:pt x="281" y="80"/>
                  </a:lnTo>
                  <a:lnTo>
                    <a:pt x="289" y="83"/>
                  </a:lnTo>
                  <a:lnTo>
                    <a:pt x="295" y="86"/>
                  </a:lnTo>
                  <a:lnTo>
                    <a:pt x="299" y="90"/>
                  </a:lnTo>
                  <a:lnTo>
                    <a:pt x="303" y="96"/>
                  </a:lnTo>
                  <a:lnTo>
                    <a:pt x="305" y="102"/>
                  </a:lnTo>
                  <a:lnTo>
                    <a:pt x="305" y="109"/>
                  </a:lnTo>
                  <a:lnTo>
                    <a:pt x="305" y="141"/>
                  </a:lnTo>
                  <a:lnTo>
                    <a:pt x="254" y="141"/>
                  </a:lnTo>
                  <a:close/>
                  <a:moveTo>
                    <a:pt x="254" y="120"/>
                  </a:moveTo>
                  <a:lnTo>
                    <a:pt x="275" y="120"/>
                  </a:lnTo>
                  <a:lnTo>
                    <a:pt x="275" y="115"/>
                  </a:lnTo>
                  <a:lnTo>
                    <a:pt x="274" y="107"/>
                  </a:lnTo>
                  <a:lnTo>
                    <a:pt x="273" y="102"/>
                  </a:lnTo>
                  <a:lnTo>
                    <a:pt x="269" y="100"/>
                  </a:lnTo>
                  <a:lnTo>
                    <a:pt x="264" y="98"/>
                  </a:lnTo>
                  <a:lnTo>
                    <a:pt x="261" y="100"/>
                  </a:lnTo>
                  <a:lnTo>
                    <a:pt x="258" y="100"/>
                  </a:lnTo>
                  <a:lnTo>
                    <a:pt x="257" y="102"/>
                  </a:lnTo>
                  <a:lnTo>
                    <a:pt x="256" y="103"/>
                  </a:lnTo>
                  <a:lnTo>
                    <a:pt x="254" y="109"/>
                  </a:lnTo>
                  <a:lnTo>
                    <a:pt x="254" y="118"/>
                  </a:lnTo>
                  <a:lnTo>
                    <a:pt x="254" y="119"/>
                  </a:lnTo>
                  <a:lnTo>
                    <a:pt x="254" y="120"/>
                  </a:lnTo>
                  <a:close/>
                  <a:moveTo>
                    <a:pt x="267" y="51"/>
                  </a:moveTo>
                  <a:lnTo>
                    <a:pt x="276" y="38"/>
                  </a:lnTo>
                  <a:lnTo>
                    <a:pt x="305" y="38"/>
                  </a:lnTo>
                  <a:lnTo>
                    <a:pt x="281" y="66"/>
                  </a:lnTo>
                  <a:lnTo>
                    <a:pt x="251" y="66"/>
                  </a:lnTo>
                  <a:lnTo>
                    <a:pt x="227" y="38"/>
                  </a:lnTo>
                  <a:lnTo>
                    <a:pt x="256" y="38"/>
                  </a:lnTo>
                  <a:lnTo>
                    <a:pt x="267" y="51"/>
                  </a:lnTo>
                  <a:close/>
                  <a:moveTo>
                    <a:pt x="325" y="190"/>
                  </a:moveTo>
                  <a:lnTo>
                    <a:pt x="325" y="169"/>
                  </a:lnTo>
                  <a:lnTo>
                    <a:pt x="360" y="106"/>
                  </a:lnTo>
                  <a:lnTo>
                    <a:pt x="327" y="106"/>
                  </a:lnTo>
                  <a:lnTo>
                    <a:pt x="327" y="81"/>
                  </a:lnTo>
                  <a:lnTo>
                    <a:pt x="395" y="81"/>
                  </a:lnTo>
                  <a:lnTo>
                    <a:pt x="395" y="106"/>
                  </a:lnTo>
                  <a:lnTo>
                    <a:pt x="360" y="166"/>
                  </a:lnTo>
                  <a:lnTo>
                    <a:pt x="395" y="166"/>
                  </a:lnTo>
                  <a:lnTo>
                    <a:pt x="395" y="190"/>
                  </a:lnTo>
                  <a:lnTo>
                    <a:pt x="325" y="190"/>
                  </a:lnTo>
                  <a:close/>
                  <a:moveTo>
                    <a:pt x="363" y="52"/>
                  </a:moveTo>
                  <a:lnTo>
                    <a:pt x="374" y="39"/>
                  </a:lnTo>
                  <a:lnTo>
                    <a:pt x="402" y="39"/>
                  </a:lnTo>
                  <a:lnTo>
                    <a:pt x="378" y="67"/>
                  </a:lnTo>
                  <a:lnTo>
                    <a:pt x="348" y="67"/>
                  </a:lnTo>
                  <a:lnTo>
                    <a:pt x="325" y="39"/>
                  </a:lnTo>
                  <a:lnTo>
                    <a:pt x="353" y="39"/>
                  </a:lnTo>
                  <a:lnTo>
                    <a:pt x="363" y="52"/>
                  </a:lnTo>
                  <a:close/>
                  <a:moveTo>
                    <a:pt x="409" y="158"/>
                  </a:moveTo>
                  <a:lnTo>
                    <a:pt x="438" y="158"/>
                  </a:lnTo>
                  <a:lnTo>
                    <a:pt x="440" y="165"/>
                  </a:lnTo>
                  <a:lnTo>
                    <a:pt x="442" y="170"/>
                  </a:lnTo>
                  <a:lnTo>
                    <a:pt x="446" y="173"/>
                  </a:lnTo>
                  <a:lnTo>
                    <a:pt x="450" y="173"/>
                  </a:lnTo>
                  <a:lnTo>
                    <a:pt x="454" y="172"/>
                  </a:lnTo>
                  <a:lnTo>
                    <a:pt x="458" y="171"/>
                  </a:lnTo>
                  <a:lnTo>
                    <a:pt x="460" y="167"/>
                  </a:lnTo>
                  <a:lnTo>
                    <a:pt x="461" y="163"/>
                  </a:lnTo>
                  <a:lnTo>
                    <a:pt x="460" y="159"/>
                  </a:lnTo>
                  <a:lnTo>
                    <a:pt x="459" y="158"/>
                  </a:lnTo>
                  <a:lnTo>
                    <a:pt x="456" y="155"/>
                  </a:lnTo>
                  <a:lnTo>
                    <a:pt x="453" y="153"/>
                  </a:lnTo>
                  <a:lnTo>
                    <a:pt x="433" y="144"/>
                  </a:lnTo>
                  <a:lnTo>
                    <a:pt x="424" y="138"/>
                  </a:lnTo>
                  <a:lnTo>
                    <a:pt x="417" y="133"/>
                  </a:lnTo>
                  <a:lnTo>
                    <a:pt x="413" y="127"/>
                  </a:lnTo>
                  <a:lnTo>
                    <a:pt x="411" y="121"/>
                  </a:lnTo>
                  <a:lnTo>
                    <a:pt x="409" y="114"/>
                  </a:lnTo>
                  <a:lnTo>
                    <a:pt x="411" y="106"/>
                  </a:lnTo>
                  <a:lnTo>
                    <a:pt x="412" y="98"/>
                  </a:lnTo>
                  <a:lnTo>
                    <a:pt x="415" y="92"/>
                  </a:lnTo>
                  <a:lnTo>
                    <a:pt x="420" y="88"/>
                  </a:lnTo>
                  <a:lnTo>
                    <a:pt x="426" y="84"/>
                  </a:lnTo>
                  <a:lnTo>
                    <a:pt x="433" y="80"/>
                  </a:lnTo>
                  <a:lnTo>
                    <a:pt x="442" y="79"/>
                  </a:lnTo>
                  <a:lnTo>
                    <a:pt x="450" y="79"/>
                  </a:lnTo>
                  <a:lnTo>
                    <a:pt x="459" y="79"/>
                  </a:lnTo>
                  <a:lnTo>
                    <a:pt x="466" y="80"/>
                  </a:lnTo>
                  <a:lnTo>
                    <a:pt x="472" y="83"/>
                  </a:lnTo>
                  <a:lnTo>
                    <a:pt x="478" y="86"/>
                  </a:lnTo>
                  <a:lnTo>
                    <a:pt x="483" y="92"/>
                  </a:lnTo>
                  <a:lnTo>
                    <a:pt x="487" y="98"/>
                  </a:lnTo>
                  <a:lnTo>
                    <a:pt x="489" y="106"/>
                  </a:lnTo>
                  <a:lnTo>
                    <a:pt x="489" y="114"/>
                  </a:lnTo>
                  <a:lnTo>
                    <a:pt x="460" y="114"/>
                  </a:lnTo>
                  <a:lnTo>
                    <a:pt x="460" y="107"/>
                  </a:lnTo>
                  <a:lnTo>
                    <a:pt x="458" y="103"/>
                  </a:lnTo>
                  <a:lnTo>
                    <a:pt x="455" y="100"/>
                  </a:lnTo>
                  <a:lnTo>
                    <a:pt x="450" y="98"/>
                  </a:lnTo>
                  <a:lnTo>
                    <a:pt x="446" y="100"/>
                  </a:lnTo>
                  <a:lnTo>
                    <a:pt x="442" y="101"/>
                  </a:lnTo>
                  <a:lnTo>
                    <a:pt x="441" y="104"/>
                  </a:lnTo>
                  <a:lnTo>
                    <a:pt x="440" y="109"/>
                  </a:lnTo>
                  <a:lnTo>
                    <a:pt x="441" y="112"/>
                  </a:lnTo>
                  <a:lnTo>
                    <a:pt x="443" y="115"/>
                  </a:lnTo>
                  <a:lnTo>
                    <a:pt x="447" y="118"/>
                  </a:lnTo>
                  <a:lnTo>
                    <a:pt x="453" y="121"/>
                  </a:lnTo>
                  <a:lnTo>
                    <a:pt x="468" y="129"/>
                  </a:lnTo>
                  <a:lnTo>
                    <a:pt x="477" y="132"/>
                  </a:lnTo>
                  <a:lnTo>
                    <a:pt x="482" y="137"/>
                  </a:lnTo>
                  <a:lnTo>
                    <a:pt x="487" y="142"/>
                  </a:lnTo>
                  <a:lnTo>
                    <a:pt x="489" y="149"/>
                  </a:lnTo>
                  <a:lnTo>
                    <a:pt x="491" y="156"/>
                  </a:lnTo>
                  <a:lnTo>
                    <a:pt x="491" y="160"/>
                  </a:lnTo>
                  <a:lnTo>
                    <a:pt x="490" y="167"/>
                  </a:lnTo>
                  <a:lnTo>
                    <a:pt x="488" y="173"/>
                  </a:lnTo>
                  <a:lnTo>
                    <a:pt x="485" y="179"/>
                  </a:lnTo>
                  <a:lnTo>
                    <a:pt x="481" y="184"/>
                  </a:lnTo>
                  <a:lnTo>
                    <a:pt x="475" y="189"/>
                  </a:lnTo>
                  <a:lnTo>
                    <a:pt x="467" y="192"/>
                  </a:lnTo>
                  <a:lnTo>
                    <a:pt x="459" y="194"/>
                  </a:lnTo>
                  <a:lnTo>
                    <a:pt x="449" y="194"/>
                  </a:lnTo>
                  <a:lnTo>
                    <a:pt x="447" y="194"/>
                  </a:lnTo>
                  <a:lnTo>
                    <a:pt x="438" y="194"/>
                  </a:lnTo>
                  <a:lnTo>
                    <a:pt x="430" y="192"/>
                  </a:lnTo>
                  <a:lnTo>
                    <a:pt x="424" y="189"/>
                  </a:lnTo>
                  <a:lnTo>
                    <a:pt x="419" y="184"/>
                  </a:lnTo>
                  <a:lnTo>
                    <a:pt x="414" y="179"/>
                  </a:lnTo>
                  <a:lnTo>
                    <a:pt x="412" y="173"/>
                  </a:lnTo>
                  <a:lnTo>
                    <a:pt x="409" y="166"/>
                  </a:lnTo>
                  <a:lnTo>
                    <a:pt x="409" y="158"/>
                  </a:lnTo>
                  <a:close/>
                  <a:moveTo>
                    <a:pt x="511" y="190"/>
                  </a:moveTo>
                  <a:lnTo>
                    <a:pt x="511" y="45"/>
                  </a:lnTo>
                  <a:lnTo>
                    <a:pt x="542" y="45"/>
                  </a:lnTo>
                  <a:lnTo>
                    <a:pt x="542" y="118"/>
                  </a:lnTo>
                  <a:lnTo>
                    <a:pt x="563" y="81"/>
                  </a:lnTo>
                  <a:lnTo>
                    <a:pt x="596" y="81"/>
                  </a:lnTo>
                  <a:lnTo>
                    <a:pt x="566" y="125"/>
                  </a:lnTo>
                  <a:lnTo>
                    <a:pt x="598" y="190"/>
                  </a:lnTo>
                  <a:lnTo>
                    <a:pt x="565" y="190"/>
                  </a:lnTo>
                  <a:lnTo>
                    <a:pt x="547" y="149"/>
                  </a:lnTo>
                  <a:lnTo>
                    <a:pt x="542" y="155"/>
                  </a:lnTo>
                  <a:lnTo>
                    <a:pt x="542" y="190"/>
                  </a:lnTo>
                  <a:lnTo>
                    <a:pt x="511" y="190"/>
                  </a:lnTo>
                  <a:close/>
                  <a:moveTo>
                    <a:pt x="618" y="164"/>
                  </a:moveTo>
                  <a:lnTo>
                    <a:pt x="618" y="112"/>
                  </a:lnTo>
                  <a:lnTo>
                    <a:pt x="618" y="104"/>
                  </a:lnTo>
                  <a:lnTo>
                    <a:pt x="621" y="98"/>
                  </a:lnTo>
                  <a:lnTo>
                    <a:pt x="623" y="94"/>
                  </a:lnTo>
                  <a:lnTo>
                    <a:pt x="628" y="89"/>
                  </a:lnTo>
                  <a:lnTo>
                    <a:pt x="634" y="84"/>
                  </a:lnTo>
                  <a:lnTo>
                    <a:pt x="641" y="81"/>
                  </a:lnTo>
                  <a:lnTo>
                    <a:pt x="648" y="79"/>
                  </a:lnTo>
                  <a:lnTo>
                    <a:pt x="658" y="79"/>
                  </a:lnTo>
                  <a:lnTo>
                    <a:pt x="668" y="79"/>
                  </a:lnTo>
                  <a:lnTo>
                    <a:pt x="676" y="81"/>
                  </a:lnTo>
                  <a:lnTo>
                    <a:pt x="683" y="84"/>
                  </a:lnTo>
                  <a:lnTo>
                    <a:pt x="688" y="89"/>
                  </a:lnTo>
                  <a:lnTo>
                    <a:pt x="693" y="94"/>
                  </a:lnTo>
                  <a:lnTo>
                    <a:pt x="696" y="98"/>
                  </a:lnTo>
                  <a:lnTo>
                    <a:pt x="698" y="104"/>
                  </a:lnTo>
                  <a:lnTo>
                    <a:pt x="698" y="112"/>
                  </a:lnTo>
                  <a:lnTo>
                    <a:pt x="698" y="163"/>
                  </a:lnTo>
                  <a:lnTo>
                    <a:pt x="698" y="169"/>
                  </a:lnTo>
                  <a:lnTo>
                    <a:pt x="696" y="175"/>
                  </a:lnTo>
                  <a:lnTo>
                    <a:pt x="693" y="181"/>
                  </a:lnTo>
                  <a:lnTo>
                    <a:pt x="688" y="186"/>
                  </a:lnTo>
                  <a:lnTo>
                    <a:pt x="682" y="189"/>
                  </a:lnTo>
                  <a:lnTo>
                    <a:pt x="675" y="193"/>
                  </a:lnTo>
                  <a:lnTo>
                    <a:pt x="668" y="194"/>
                  </a:lnTo>
                  <a:lnTo>
                    <a:pt x="658" y="194"/>
                  </a:lnTo>
                  <a:lnTo>
                    <a:pt x="648" y="194"/>
                  </a:lnTo>
                  <a:lnTo>
                    <a:pt x="640" y="192"/>
                  </a:lnTo>
                  <a:lnTo>
                    <a:pt x="633" y="189"/>
                  </a:lnTo>
                  <a:lnTo>
                    <a:pt x="627" y="186"/>
                  </a:lnTo>
                  <a:lnTo>
                    <a:pt x="623" y="181"/>
                  </a:lnTo>
                  <a:lnTo>
                    <a:pt x="621" y="176"/>
                  </a:lnTo>
                  <a:lnTo>
                    <a:pt x="618" y="170"/>
                  </a:lnTo>
                  <a:lnTo>
                    <a:pt x="618" y="164"/>
                  </a:lnTo>
                  <a:close/>
                  <a:moveTo>
                    <a:pt x="648" y="112"/>
                  </a:moveTo>
                  <a:lnTo>
                    <a:pt x="648" y="163"/>
                  </a:lnTo>
                  <a:lnTo>
                    <a:pt x="650" y="167"/>
                  </a:lnTo>
                  <a:lnTo>
                    <a:pt x="652" y="170"/>
                  </a:lnTo>
                  <a:lnTo>
                    <a:pt x="654" y="171"/>
                  </a:lnTo>
                  <a:lnTo>
                    <a:pt x="658" y="172"/>
                  </a:lnTo>
                  <a:lnTo>
                    <a:pt x="662" y="171"/>
                  </a:lnTo>
                  <a:lnTo>
                    <a:pt x="664" y="170"/>
                  </a:lnTo>
                  <a:lnTo>
                    <a:pt x="667" y="167"/>
                  </a:lnTo>
                  <a:lnTo>
                    <a:pt x="668" y="163"/>
                  </a:lnTo>
                  <a:lnTo>
                    <a:pt x="668" y="112"/>
                  </a:lnTo>
                  <a:lnTo>
                    <a:pt x="668" y="107"/>
                  </a:lnTo>
                  <a:lnTo>
                    <a:pt x="665" y="104"/>
                  </a:lnTo>
                  <a:lnTo>
                    <a:pt x="662" y="102"/>
                  </a:lnTo>
                  <a:lnTo>
                    <a:pt x="659" y="101"/>
                  </a:lnTo>
                  <a:lnTo>
                    <a:pt x="654" y="102"/>
                  </a:lnTo>
                  <a:lnTo>
                    <a:pt x="651" y="103"/>
                  </a:lnTo>
                  <a:lnTo>
                    <a:pt x="650" y="107"/>
                  </a:lnTo>
                  <a:lnTo>
                    <a:pt x="648" y="112"/>
                  </a:lnTo>
                  <a:close/>
                  <a:moveTo>
                    <a:pt x="755" y="119"/>
                  </a:moveTo>
                  <a:lnTo>
                    <a:pt x="755" y="155"/>
                  </a:lnTo>
                  <a:lnTo>
                    <a:pt x="756" y="161"/>
                  </a:lnTo>
                  <a:lnTo>
                    <a:pt x="757" y="166"/>
                  </a:lnTo>
                  <a:lnTo>
                    <a:pt x="761" y="169"/>
                  </a:lnTo>
                  <a:lnTo>
                    <a:pt x="764" y="169"/>
                  </a:lnTo>
                  <a:lnTo>
                    <a:pt x="767" y="169"/>
                  </a:lnTo>
                  <a:lnTo>
                    <a:pt x="768" y="167"/>
                  </a:lnTo>
                  <a:lnTo>
                    <a:pt x="770" y="166"/>
                  </a:lnTo>
                  <a:lnTo>
                    <a:pt x="772" y="165"/>
                  </a:lnTo>
                  <a:lnTo>
                    <a:pt x="773" y="159"/>
                  </a:lnTo>
                  <a:lnTo>
                    <a:pt x="774" y="150"/>
                  </a:lnTo>
                  <a:lnTo>
                    <a:pt x="774" y="124"/>
                  </a:lnTo>
                  <a:lnTo>
                    <a:pt x="773" y="114"/>
                  </a:lnTo>
                  <a:lnTo>
                    <a:pt x="772" y="108"/>
                  </a:lnTo>
                  <a:lnTo>
                    <a:pt x="768" y="106"/>
                  </a:lnTo>
                  <a:lnTo>
                    <a:pt x="764" y="104"/>
                  </a:lnTo>
                  <a:lnTo>
                    <a:pt x="761" y="104"/>
                  </a:lnTo>
                  <a:lnTo>
                    <a:pt x="758" y="108"/>
                  </a:lnTo>
                  <a:lnTo>
                    <a:pt x="756" y="112"/>
                  </a:lnTo>
                  <a:lnTo>
                    <a:pt x="755" y="119"/>
                  </a:lnTo>
                  <a:close/>
                  <a:moveTo>
                    <a:pt x="775" y="178"/>
                  </a:moveTo>
                  <a:lnTo>
                    <a:pt x="770" y="186"/>
                  </a:lnTo>
                  <a:lnTo>
                    <a:pt x="764" y="190"/>
                  </a:lnTo>
                  <a:lnTo>
                    <a:pt x="758" y="193"/>
                  </a:lnTo>
                  <a:lnTo>
                    <a:pt x="751" y="194"/>
                  </a:lnTo>
                  <a:lnTo>
                    <a:pt x="746" y="194"/>
                  </a:lnTo>
                  <a:lnTo>
                    <a:pt x="740" y="192"/>
                  </a:lnTo>
                  <a:lnTo>
                    <a:pt x="737" y="189"/>
                  </a:lnTo>
                  <a:lnTo>
                    <a:pt x="732" y="186"/>
                  </a:lnTo>
                  <a:lnTo>
                    <a:pt x="729" y="179"/>
                  </a:lnTo>
                  <a:lnTo>
                    <a:pt x="727" y="172"/>
                  </a:lnTo>
                  <a:lnTo>
                    <a:pt x="724" y="165"/>
                  </a:lnTo>
                  <a:lnTo>
                    <a:pt x="724" y="155"/>
                  </a:lnTo>
                  <a:lnTo>
                    <a:pt x="724" y="114"/>
                  </a:lnTo>
                  <a:lnTo>
                    <a:pt x="724" y="106"/>
                  </a:lnTo>
                  <a:lnTo>
                    <a:pt x="727" y="98"/>
                  </a:lnTo>
                  <a:lnTo>
                    <a:pt x="729" y="92"/>
                  </a:lnTo>
                  <a:lnTo>
                    <a:pt x="733" y="88"/>
                  </a:lnTo>
                  <a:lnTo>
                    <a:pt x="737" y="84"/>
                  </a:lnTo>
                  <a:lnTo>
                    <a:pt x="740" y="80"/>
                  </a:lnTo>
                  <a:lnTo>
                    <a:pt x="745" y="79"/>
                  </a:lnTo>
                  <a:lnTo>
                    <a:pt x="751" y="79"/>
                  </a:lnTo>
                  <a:lnTo>
                    <a:pt x="757" y="79"/>
                  </a:lnTo>
                  <a:lnTo>
                    <a:pt x="763" y="81"/>
                  </a:lnTo>
                  <a:lnTo>
                    <a:pt x="769" y="86"/>
                  </a:lnTo>
                  <a:lnTo>
                    <a:pt x="774" y="91"/>
                  </a:lnTo>
                  <a:lnTo>
                    <a:pt x="774" y="45"/>
                  </a:lnTo>
                  <a:lnTo>
                    <a:pt x="804" y="45"/>
                  </a:lnTo>
                  <a:lnTo>
                    <a:pt x="804" y="190"/>
                  </a:lnTo>
                  <a:lnTo>
                    <a:pt x="775" y="190"/>
                  </a:lnTo>
                  <a:lnTo>
                    <a:pt x="775" y="178"/>
                  </a:lnTo>
                  <a:close/>
                  <a:moveTo>
                    <a:pt x="849" y="190"/>
                  </a:moveTo>
                  <a:lnTo>
                    <a:pt x="825" y="81"/>
                  </a:lnTo>
                  <a:lnTo>
                    <a:pt x="856" y="81"/>
                  </a:lnTo>
                  <a:lnTo>
                    <a:pt x="866" y="153"/>
                  </a:lnTo>
                  <a:lnTo>
                    <a:pt x="878" y="81"/>
                  </a:lnTo>
                  <a:lnTo>
                    <a:pt x="908" y="81"/>
                  </a:lnTo>
                  <a:lnTo>
                    <a:pt x="884" y="190"/>
                  </a:lnTo>
                  <a:lnTo>
                    <a:pt x="849" y="190"/>
                  </a:lnTo>
                  <a:close/>
                  <a:moveTo>
                    <a:pt x="927" y="164"/>
                  </a:moveTo>
                  <a:lnTo>
                    <a:pt x="927" y="112"/>
                  </a:lnTo>
                  <a:lnTo>
                    <a:pt x="927" y="104"/>
                  </a:lnTo>
                  <a:lnTo>
                    <a:pt x="930" y="98"/>
                  </a:lnTo>
                  <a:lnTo>
                    <a:pt x="932" y="94"/>
                  </a:lnTo>
                  <a:lnTo>
                    <a:pt x="937" y="89"/>
                  </a:lnTo>
                  <a:lnTo>
                    <a:pt x="943" y="84"/>
                  </a:lnTo>
                  <a:lnTo>
                    <a:pt x="949" y="81"/>
                  </a:lnTo>
                  <a:lnTo>
                    <a:pt x="958" y="79"/>
                  </a:lnTo>
                  <a:lnTo>
                    <a:pt x="967" y="79"/>
                  </a:lnTo>
                  <a:lnTo>
                    <a:pt x="977" y="79"/>
                  </a:lnTo>
                  <a:lnTo>
                    <a:pt x="985" y="81"/>
                  </a:lnTo>
                  <a:lnTo>
                    <a:pt x="993" y="84"/>
                  </a:lnTo>
                  <a:lnTo>
                    <a:pt x="997" y="89"/>
                  </a:lnTo>
                  <a:lnTo>
                    <a:pt x="1002" y="94"/>
                  </a:lnTo>
                  <a:lnTo>
                    <a:pt x="1005" y="98"/>
                  </a:lnTo>
                  <a:lnTo>
                    <a:pt x="1007" y="104"/>
                  </a:lnTo>
                  <a:lnTo>
                    <a:pt x="1007" y="112"/>
                  </a:lnTo>
                  <a:lnTo>
                    <a:pt x="1007" y="163"/>
                  </a:lnTo>
                  <a:lnTo>
                    <a:pt x="1007" y="169"/>
                  </a:lnTo>
                  <a:lnTo>
                    <a:pt x="1005" y="175"/>
                  </a:lnTo>
                  <a:lnTo>
                    <a:pt x="1002" y="181"/>
                  </a:lnTo>
                  <a:lnTo>
                    <a:pt x="997" y="186"/>
                  </a:lnTo>
                  <a:lnTo>
                    <a:pt x="991" y="189"/>
                  </a:lnTo>
                  <a:lnTo>
                    <a:pt x="984" y="193"/>
                  </a:lnTo>
                  <a:lnTo>
                    <a:pt x="977" y="194"/>
                  </a:lnTo>
                  <a:lnTo>
                    <a:pt x="967" y="194"/>
                  </a:lnTo>
                  <a:lnTo>
                    <a:pt x="958" y="194"/>
                  </a:lnTo>
                  <a:lnTo>
                    <a:pt x="949" y="192"/>
                  </a:lnTo>
                  <a:lnTo>
                    <a:pt x="942" y="189"/>
                  </a:lnTo>
                  <a:lnTo>
                    <a:pt x="936" y="186"/>
                  </a:lnTo>
                  <a:lnTo>
                    <a:pt x="932" y="181"/>
                  </a:lnTo>
                  <a:lnTo>
                    <a:pt x="930" y="176"/>
                  </a:lnTo>
                  <a:lnTo>
                    <a:pt x="927" y="170"/>
                  </a:lnTo>
                  <a:lnTo>
                    <a:pt x="927" y="164"/>
                  </a:lnTo>
                  <a:close/>
                  <a:moveTo>
                    <a:pt x="958" y="112"/>
                  </a:moveTo>
                  <a:lnTo>
                    <a:pt x="958" y="163"/>
                  </a:lnTo>
                  <a:lnTo>
                    <a:pt x="959" y="167"/>
                  </a:lnTo>
                  <a:lnTo>
                    <a:pt x="961" y="170"/>
                  </a:lnTo>
                  <a:lnTo>
                    <a:pt x="964" y="171"/>
                  </a:lnTo>
                  <a:lnTo>
                    <a:pt x="967" y="172"/>
                  </a:lnTo>
                  <a:lnTo>
                    <a:pt x="971" y="171"/>
                  </a:lnTo>
                  <a:lnTo>
                    <a:pt x="973" y="170"/>
                  </a:lnTo>
                  <a:lnTo>
                    <a:pt x="976" y="167"/>
                  </a:lnTo>
                  <a:lnTo>
                    <a:pt x="977" y="163"/>
                  </a:lnTo>
                  <a:lnTo>
                    <a:pt x="977" y="112"/>
                  </a:lnTo>
                  <a:lnTo>
                    <a:pt x="977" y="107"/>
                  </a:lnTo>
                  <a:lnTo>
                    <a:pt x="974" y="104"/>
                  </a:lnTo>
                  <a:lnTo>
                    <a:pt x="971" y="102"/>
                  </a:lnTo>
                  <a:lnTo>
                    <a:pt x="968" y="101"/>
                  </a:lnTo>
                  <a:lnTo>
                    <a:pt x="964" y="102"/>
                  </a:lnTo>
                  <a:lnTo>
                    <a:pt x="960" y="103"/>
                  </a:lnTo>
                  <a:lnTo>
                    <a:pt x="959" y="107"/>
                  </a:lnTo>
                  <a:lnTo>
                    <a:pt x="958" y="112"/>
                  </a:lnTo>
                  <a:close/>
                  <a:moveTo>
                    <a:pt x="1034" y="190"/>
                  </a:moveTo>
                  <a:lnTo>
                    <a:pt x="1034" y="81"/>
                  </a:lnTo>
                  <a:lnTo>
                    <a:pt x="1063" y="81"/>
                  </a:lnTo>
                  <a:lnTo>
                    <a:pt x="1063" y="98"/>
                  </a:lnTo>
                  <a:lnTo>
                    <a:pt x="1066" y="90"/>
                  </a:lnTo>
                  <a:lnTo>
                    <a:pt x="1071" y="84"/>
                  </a:lnTo>
                  <a:lnTo>
                    <a:pt x="1075" y="81"/>
                  </a:lnTo>
                  <a:lnTo>
                    <a:pt x="1078" y="80"/>
                  </a:lnTo>
                  <a:lnTo>
                    <a:pt x="1082" y="79"/>
                  </a:lnTo>
                  <a:lnTo>
                    <a:pt x="1087" y="79"/>
                  </a:lnTo>
                  <a:lnTo>
                    <a:pt x="1087" y="114"/>
                  </a:lnTo>
                  <a:lnTo>
                    <a:pt x="1084" y="113"/>
                  </a:lnTo>
                  <a:lnTo>
                    <a:pt x="1082" y="113"/>
                  </a:lnTo>
                  <a:lnTo>
                    <a:pt x="1079" y="113"/>
                  </a:lnTo>
                  <a:lnTo>
                    <a:pt x="1077" y="113"/>
                  </a:lnTo>
                  <a:lnTo>
                    <a:pt x="1072" y="113"/>
                  </a:lnTo>
                  <a:lnTo>
                    <a:pt x="1067" y="115"/>
                  </a:lnTo>
                  <a:lnTo>
                    <a:pt x="1065" y="118"/>
                  </a:lnTo>
                  <a:lnTo>
                    <a:pt x="1065" y="124"/>
                  </a:lnTo>
                  <a:lnTo>
                    <a:pt x="1065" y="190"/>
                  </a:lnTo>
                  <a:lnTo>
                    <a:pt x="1034" y="190"/>
                  </a:lnTo>
                  <a:close/>
                  <a:moveTo>
                    <a:pt x="1101" y="158"/>
                  </a:moveTo>
                  <a:lnTo>
                    <a:pt x="1131" y="158"/>
                  </a:lnTo>
                  <a:lnTo>
                    <a:pt x="1131" y="165"/>
                  </a:lnTo>
                  <a:lnTo>
                    <a:pt x="1134" y="170"/>
                  </a:lnTo>
                  <a:lnTo>
                    <a:pt x="1137" y="173"/>
                  </a:lnTo>
                  <a:lnTo>
                    <a:pt x="1142" y="173"/>
                  </a:lnTo>
                  <a:lnTo>
                    <a:pt x="1147" y="172"/>
                  </a:lnTo>
                  <a:lnTo>
                    <a:pt x="1150" y="171"/>
                  </a:lnTo>
                  <a:lnTo>
                    <a:pt x="1153" y="167"/>
                  </a:lnTo>
                  <a:lnTo>
                    <a:pt x="1153" y="163"/>
                  </a:lnTo>
                  <a:lnTo>
                    <a:pt x="1153" y="159"/>
                  </a:lnTo>
                  <a:lnTo>
                    <a:pt x="1152" y="158"/>
                  </a:lnTo>
                  <a:lnTo>
                    <a:pt x="1150" y="155"/>
                  </a:lnTo>
                  <a:lnTo>
                    <a:pt x="1145" y="153"/>
                  </a:lnTo>
                  <a:lnTo>
                    <a:pt x="1125" y="144"/>
                  </a:lnTo>
                  <a:lnTo>
                    <a:pt x="1116" y="138"/>
                  </a:lnTo>
                  <a:lnTo>
                    <a:pt x="1110" y="133"/>
                  </a:lnTo>
                  <a:lnTo>
                    <a:pt x="1105" y="127"/>
                  </a:lnTo>
                  <a:lnTo>
                    <a:pt x="1102" y="121"/>
                  </a:lnTo>
                  <a:lnTo>
                    <a:pt x="1101" y="114"/>
                  </a:lnTo>
                  <a:lnTo>
                    <a:pt x="1102" y="106"/>
                  </a:lnTo>
                  <a:lnTo>
                    <a:pt x="1105" y="98"/>
                  </a:lnTo>
                  <a:lnTo>
                    <a:pt x="1108" y="92"/>
                  </a:lnTo>
                  <a:lnTo>
                    <a:pt x="1113" y="88"/>
                  </a:lnTo>
                  <a:lnTo>
                    <a:pt x="1119" y="84"/>
                  </a:lnTo>
                  <a:lnTo>
                    <a:pt x="1127" y="80"/>
                  </a:lnTo>
                  <a:lnTo>
                    <a:pt x="1134" y="79"/>
                  </a:lnTo>
                  <a:lnTo>
                    <a:pt x="1142" y="79"/>
                  </a:lnTo>
                  <a:lnTo>
                    <a:pt x="1151" y="79"/>
                  </a:lnTo>
                  <a:lnTo>
                    <a:pt x="1158" y="80"/>
                  </a:lnTo>
                  <a:lnTo>
                    <a:pt x="1164" y="83"/>
                  </a:lnTo>
                  <a:lnTo>
                    <a:pt x="1170" y="86"/>
                  </a:lnTo>
                  <a:lnTo>
                    <a:pt x="1175" y="92"/>
                  </a:lnTo>
                  <a:lnTo>
                    <a:pt x="1179" y="98"/>
                  </a:lnTo>
                  <a:lnTo>
                    <a:pt x="1181" y="106"/>
                  </a:lnTo>
                  <a:lnTo>
                    <a:pt x="1182" y="114"/>
                  </a:lnTo>
                  <a:lnTo>
                    <a:pt x="1153" y="114"/>
                  </a:lnTo>
                  <a:lnTo>
                    <a:pt x="1152" y="107"/>
                  </a:lnTo>
                  <a:lnTo>
                    <a:pt x="1151" y="103"/>
                  </a:lnTo>
                  <a:lnTo>
                    <a:pt x="1147" y="100"/>
                  </a:lnTo>
                  <a:lnTo>
                    <a:pt x="1142" y="98"/>
                  </a:lnTo>
                  <a:lnTo>
                    <a:pt x="1137" y="100"/>
                  </a:lnTo>
                  <a:lnTo>
                    <a:pt x="1135" y="101"/>
                  </a:lnTo>
                  <a:lnTo>
                    <a:pt x="1133" y="104"/>
                  </a:lnTo>
                  <a:lnTo>
                    <a:pt x="1131" y="109"/>
                  </a:lnTo>
                  <a:lnTo>
                    <a:pt x="1133" y="112"/>
                  </a:lnTo>
                  <a:lnTo>
                    <a:pt x="1135" y="115"/>
                  </a:lnTo>
                  <a:lnTo>
                    <a:pt x="1140" y="118"/>
                  </a:lnTo>
                  <a:lnTo>
                    <a:pt x="1145" y="121"/>
                  </a:lnTo>
                  <a:lnTo>
                    <a:pt x="1162" y="129"/>
                  </a:lnTo>
                  <a:lnTo>
                    <a:pt x="1169" y="132"/>
                  </a:lnTo>
                  <a:lnTo>
                    <a:pt x="1175" y="137"/>
                  </a:lnTo>
                  <a:lnTo>
                    <a:pt x="1179" y="142"/>
                  </a:lnTo>
                  <a:lnTo>
                    <a:pt x="1182" y="149"/>
                  </a:lnTo>
                  <a:lnTo>
                    <a:pt x="1183" y="156"/>
                  </a:lnTo>
                  <a:lnTo>
                    <a:pt x="1183" y="160"/>
                  </a:lnTo>
                  <a:lnTo>
                    <a:pt x="1182" y="167"/>
                  </a:lnTo>
                  <a:lnTo>
                    <a:pt x="1181" y="173"/>
                  </a:lnTo>
                  <a:lnTo>
                    <a:pt x="1177" y="179"/>
                  </a:lnTo>
                  <a:lnTo>
                    <a:pt x="1174" y="184"/>
                  </a:lnTo>
                  <a:lnTo>
                    <a:pt x="1166" y="189"/>
                  </a:lnTo>
                  <a:lnTo>
                    <a:pt x="1159" y="192"/>
                  </a:lnTo>
                  <a:lnTo>
                    <a:pt x="1151" y="194"/>
                  </a:lnTo>
                  <a:lnTo>
                    <a:pt x="1141" y="194"/>
                  </a:lnTo>
                  <a:lnTo>
                    <a:pt x="1139" y="194"/>
                  </a:lnTo>
                  <a:lnTo>
                    <a:pt x="1130" y="194"/>
                  </a:lnTo>
                  <a:lnTo>
                    <a:pt x="1123" y="192"/>
                  </a:lnTo>
                  <a:lnTo>
                    <a:pt x="1116" y="189"/>
                  </a:lnTo>
                  <a:lnTo>
                    <a:pt x="1111" y="184"/>
                  </a:lnTo>
                  <a:lnTo>
                    <a:pt x="1107" y="179"/>
                  </a:lnTo>
                  <a:lnTo>
                    <a:pt x="1104" y="173"/>
                  </a:lnTo>
                  <a:lnTo>
                    <a:pt x="1102" y="166"/>
                  </a:lnTo>
                  <a:lnTo>
                    <a:pt x="1101" y="158"/>
                  </a:lnTo>
                  <a:close/>
                  <a:moveTo>
                    <a:pt x="1203" y="190"/>
                  </a:moveTo>
                  <a:lnTo>
                    <a:pt x="1203" y="45"/>
                  </a:lnTo>
                  <a:lnTo>
                    <a:pt x="1234" y="45"/>
                  </a:lnTo>
                  <a:lnTo>
                    <a:pt x="1234" y="118"/>
                  </a:lnTo>
                  <a:lnTo>
                    <a:pt x="1256" y="81"/>
                  </a:lnTo>
                  <a:lnTo>
                    <a:pt x="1290" y="81"/>
                  </a:lnTo>
                  <a:lnTo>
                    <a:pt x="1258" y="125"/>
                  </a:lnTo>
                  <a:lnTo>
                    <a:pt x="1290" y="190"/>
                  </a:lnTo>
                  <a:lnTo>
                    <a:pt x="1257" y="190"/>
                  </a:lnTo>
                  <a:lnTo>
                    <a:pt x="1239" y="149"/>
                  </a:lnTo>
                  <a:lnTo>
                    <a:pt x="1234" y="155"/>
                  </a:lnTo>
                  <a:lnTo>
                    <a:pt x="1234" y="190"/>
                  </a:lnTo>
                  <a:lnTo>
                    <a:pt x="1203" y="190"/>
                  </a:lnTo>
                  <a:close/>
                  <a:moveTo>
                    <a:pt x="1361" y="138"/>
                  </a:moveTo>
                  <a:lnTo>
                    <a:pt x="1351" y="142"/>
                  </a:lnTo>
                  <a:lnTo>
                    <a:pt x="1348" y="143"/>
                  </a:lnTo>
                  <a:lnTo>
                    <a:pt x="1344" y="147"/>
                  </a:lnTo>
                  <a:lnTo>
                    <a:pt x="1340" y="152"/>
                  </a:lnTo>
                  <a:lnTo>
                    <a:pt x="1338" y="156"/>
                  </a:lnTo>
                  <a:lnTo>
                    <a:pt x="1338" y="161"/>
                  </a:lnTo>
                  <a:lnTo>
                    <a:pt x="1339" y="166"/>
                  </a:lnTo>
                  <a:lnTo>
                    <a:pt x="1342" y="169"/>
                  </a:lnTo>
                  <a:lnTo>
                    <a:pt x="1345" y="171"/>
                  </a:lnTo>
                  <a:lnTo>
                    <a:pt x="1350" y="171"/>
                  </a:lnTo>
                  <a:lnTo>
                    <a:pt x="1354" y="171"/>
                  </a:lnTo>
                  <a:lnTo>
                    <a:pt x="1357" y="167"/>
                  </a:lnTo>
                  <a:lnTo>
                    <a:pt x="1360" y="163"/>
                  </a:lnTo>
                  <a:lnTo>
                    <a:pt x="1361" y="156"/>
                  </a:lnTo>
                  <a:lnTo>
                    <a:pt x="1361" y="138"/>
                  </a:lnTo>
                  <a:close/>
                  <a:moveTo>
                    <a:pt x="1362" y="181"/>
                  </a:moveTo>
                  <a:lnTo>
                    <a:pt x="1356" y="187"/>
                  </a:lnTo>
                  <a:lnTo>
                    <a:pt x="1350" y="190"/>
                  </a:lnTo>
                  <a:lnTo>
                    <a:pt x="1343" y="194"/>
                  </a:lnTo>
                  <a:lnTo>
                    <a:pt x="1334" y="194"/>
                  </a:lnTo>
                  <a:lnTo>
                    <a:pt x="1329" y="194"/>
                  </a:lnTo>
                  <a:lnTo>
                    <a:pt x="1323" y="193"/>
                  </a:lnTo>
                  <a:lnTo>
                    <a:pt x="1320" y="190"/>
                  </a:lnTo>
                  <a:lnTo>
                    <a:pt x="1315" y="187"/>
                  </a:lnTo>
                  <a:lnTo>
                    <a:pt x="1311" y="182"/>
                  </a:lnTo>
                  <a:lnTo>
                    <a:pt x="1309" y="176"/>
                  </a:lnTo>
                  <a:lnTo>
                    <a:pt x="1308" y="170"/>
                  </a:lnTo>
                  <a:lnTo>
                    <a:pt x="1306" y="163"/>
                  </a:lnTo>
                  <a:lnTo>
                    <a:pt x="1306" y="156"/>
                  </a:lnTo>
                  <a:lnTo>
                    <a:pt x="1308" y="150"/>
                  </a:lnTo>
                  <a:lnTo>
                    <a:pt x="1310" y="146"/>
                  </a:lnTo>
                  <a:lnTo>
                    <a:pt x="1313" y="141"/>
                  </a:lnTo>
                  <a:lnTo>
                    <a:pt x="1316" y="137"/>
                  </a:lnTo>
                  <a:lnTo>
                    <a:pt x="1320" y="135"/>
                  </a:lnTo>
                  <a:lnTo>
                    <a:pt x="1323" y="132"/>
                  </a:lnTo>
                  <a:lnTo>
                    <a:pt x="1329" y="130"/>
                  </a:lnTo>
                  <a:lnTo>
                    <a:pt x="1337" y="127"/>
                  </a:lnTo>
                  <a:lnTo>
                    <a:pt x="1351" y="123"/>
                  </a:lnTo>
                  <a:lnTo>
                    <a:pt x="1355" y="120"/>
                  </a:lnTo>
                  <a:lnTo>
                    <a:pt x="1358" y="118"/>
                  </a:lnTo>
                  <a:lnTo>
                    <a:pt x="1360" y="114"/>
                  </a:lnTo>
                  <a:lnTo>
                    <a:pt x="1361" y="111"/>
                  </a:lnTo>
                  <a:lnTo>
                    <a:pt x="1360" y="107"/>
                  </a:lnTo>
                  <a:lnTo>
                    <a:pt x="1358" y="103"/>
                  </a:lnTo>
                  <a:lnTo>
                    <a:pt x="1355" y="100"/>
                  </a:lnTo>
                  <a:lnTo>
                    <a:pt x="1351" y="100"/>
                  </a:lnTo>
                  <a:lnTo>
                    <a:pt x="1348" y="100"/>
                  </a:lnTo>
                  <a:lnTo>
                    <a:pt x="1345" y="101"/>
                  </a:lnTo>
                  <a:lnTo>
                    <a:pt x="1343" y="101"/>
                  </a:lnTo>
                  <a:lnTo>
                    <a:pt x="1342" y="103"/>
                  </a:lnTo>
                  <a:lnTo>
                    <a:pt x="1339" y="108"/>
                  </a:lnTo>
                  <a:lnTo>
                    <a:pt x="1339" y="117"/>
                  </a:lnTo>
                  <a:lnTo>
                    <a:pt x="1308" y="117"/>
                  </a:lnTo>
                  <a:lnTo>
                    <a:pt x="1309" y="107"/>
                  </a:lnTo>
                  <a:lnTo>
                    <a:pt x="1310" y="100"/>
                  </a:lnTo>
                  <a:lnTo>
                    <a:pt x="1314" y="92"/>
                  </a:lnTo>
                  <a:lnTo>
                    <a:pt x="1319" y="88"/>
                  </a:lnTo>
                  <a:lnTo>
                    <a:pt x="1325" y="84"/>
                  </a:lnTo>
                  <a:lnTo>
                    <a:pt x="1332" y="80"/>
                  </a:lnTo>
                  <a:lnTo>
                    <a:pt x="1340" y="79"/>
                  </a:lnTo>
                  <a:lnTo>
                    <a:pt x="1349" y="79"/>
                  </a:lnTo>
                  <a:lnTo>
                    <a:pt x="1361" y="79"/>
                  </a:lnTo>
                  <a:lnTo>
                    <a:pt x="1370" y="80"/>
                  </a:lnTo>
                  <a:lnTo>
                    <a:pt x="1378" y="84"/>
                  </a:lnTo>
                  <a:lnTo>
                    <a:pt x="1384" y="88"/>
                  </a:lnTo>
                  <a:lnTo>
                    <a:pt x="1387" y="91"/>
                  </a:lnTo>
                  <a:lnTo>
                    <a:pt x="1390" y="96"/>
                  </a:lnTo>
                  <a:lnTo>
                    <a:pt x="1391" y="103"/>
                  </a:lnTo>
                  <a:lnTo>
                    <a:pt x="1391" y="111"/>
                  </a:lnTo>
                  <a:lnTo>
                    <a:pt x="1391" y="181"/>
                  </a:lnTo>
                  <a:lnTo>
                    <a:pt x="1392" y="183"/>
                  </a:lnTo>
                  <a:lnTo>
                    <a:pt x="1392" y="184"/>
                  </a:lnTo>
                  <a:lnTo>
                    <a:pt x="1393" y="188"/>
                  </a:lnTo>
                  <a:lnTo>
                    <a:pt x="1393" y="190"/>
                  </a:lnTo>
                  <a:lnTo>
                    <a:pt x="1363" y="190"/>
                  </a:lnTo>
                  <a:lnTo>
                    <a:pt x="1362" y="181"/>
                  </a:lnTo>
                  <a:close/>
                  <a:moveTo>
                    <a:pt x="1339" y="67"/>
                  </a:moveTo>
                  <a:lnTo>
                    <a:pt x="1358" y="39"/>
                  </a:lnTo>
                  <a:lnTo>
                    <a:pt x="1393" y="39"/>
                  </a:lnTo>
                  <a:lnTo>
                    <a:pt x="1360" y="67"/>
                  </a:lnTo>
                  <a:lnTo>
                    <a:pt x="1339" y="67"/>
                  </a:lnTo>
                  <a:close/>
                  <a:moveTo>
                    <a:pt x="1556" y="115"/>
                  </a:moveTo>
                  <a:lnTo>
                    <a:pt x="1562" y="118"/>
                  </a:lnTo>
                  <a:lnTo>
                    <a:pt x="1567" y="120"/>
                  </a:lnTo>
                  <a:lnTo>
                    <a:pt x="1572" y="125"/>
                  </a:lnTo>
                  <a:lnTo>
                    <a:pt x="1575" y="129"/>
                  </a:lnTo>
                  <a:lnTo>
                    <a:pt x="1578" y="137"/>
                  </a:lnTo>
                  <a:lnTo>
                    <a:pt x="1581" y="149"/>
                  </a:lnTo>
                  <a:lnTo>
                    <a:pt x="1581" y="154"/>
                  </a:lnTo>
                  <a:lnTo>
                    <a:pt x="1579" y="164"/>
                  </a:lnTo>
                  <a:lnTo>
                    <a:pt x="1577" y="171"/>
                  </a:lnTo>
                  <a:lnTo>
                    <a:pt x="1572" y="178"/>
                  </a:lnTo>
                  <a:lnTo>
                    <a:pt x="1566" y="184"/>
                  </a:lnTo>
                  <a:lnTo>
                    <a:pt x="1560" y="189"/>
                  </a:lnTo>
                  <a:lnTo>
                    <a:pt x="1553" y="192"/>
                  </a:lnTo>
                  <a:lnTo>
                    <a:pt x="1544" y="194"/>
                  </a:lnTo>
                  <a:lnTo>
                    <a:pt x="1536" y="194"/>
                  </a:lnTo>
                  <a:lnTo>
                    <a:pt x="1535" y="194"/>
                  </a:lnTo>
                  <a:lnTo>
                    <a:pt x="1525" y="194"/>
                  </a:lnTo>
                  <a:lnTo>
                    <a:pt x="1518" y="192"/>
                  </a:lnTo>
                  <a:lnTo>
                    <a:pt x="1511" y="189"/>
                  </a:lnTo>
                  <a:lnTo>
                    <a:pt x="1506" y="186"/>
                  </a:lnTo>
                  <a:lnTo>
                    <a:pt x="1502" y="182"/>
                  </a:lnTo>
                  <a:lnTo>
                    <a:pt x="1500" y="178"/>
                  </a:lnTo>
                  <a:lnTo>
                    <a:pt x="1497" y="173"/>
                  </a:lnTo>
                  <a:lnTo>
                    <a:pt x="1496" y="169"/>
                  </a:lnTo>
                  <a:lnTo>
                    <a:pt x="1494" y="158"/>
                  </a:lnTo>
                  <a:lnTo>
                    <a:pt x="1492" y="144"/>
                  </a:lnTo>
                  <a:lnTo>
                    <a:pt x="1524" y="144"/>
                  </a:lnTo>
                  <a:lnTo>
                    <a:pt x="1523" y="149"/>
                  </a:lnTo>
                  <a:lnTo>
                    <a:pt x="1524" y="158"/>
                  </a:lnTo>
                  <a:lnTo>
                    <a:pt x="1526" y="164"/>
                  </a:lnTo>
                  <a:lnTo>
                    <a:pt x="1527" y="167"/>
                  </a:lnTo>
                  <a:lnTo>
                    <a:pt x="1530" y="169"/>
                  </a:lnTo>
                  <a:lnTo>
                    <a:pt x="1532" y="170"/>
                  </a:lnTo>
                  <a:lnTo>
                    <a:pt x="1535" y="170"/>
                  </a:lnTo>
                  <a:lnTo>
                    <a:pt x="1538" y="170"/>
                  </a:lnTo>
                  <a:lnTo>
                    <a:pt x="1541" y="169"/>
                  </a:lnTo>
                  <a:lnTo>
                    <a:pt x="1542" y="167"/>
                  </a:lnTo>
                  <a:lnTo>
                    <a:pt x="1544" y="166"/>
                  </a:lnTo>
                  <a:lnTo>
                    <a:pt x="1547" y="160"/>
                  </a:lnTo>
                  <a:lnTo>
                    <a:pt x="1548" y="153"/>
                  </a:lnTo>
                  <a:lnTo>
                    <a:pt x="1547" y="147"/>
                  </a:lnTo>
                  <a:lnTo>
                    <a:pt x="1547" y="142"/>
                  </a:lnTo>
                  <a:lnTo>
                    <a:pt x="1546" y="138"/>
                  </a:lnTo>
                  <a:lnTo>
                    <a:pt x="1543" y="133"/>
                  </a:lnTo>
                  <a:lnTo>
                    <a:pt x="1541" y="131"/>
                  </a:lnTo>
                  <a:lnTo>
                    <a:pt x="1536" y="129"/>
                  </a:lnTo>
                  <a:lnTo>
                    <a:pt x="1530" y="129"/>
                  </a:lnTo>
                  <a:lnTo>
                    <a:pt x="1519" y="127"/>
                  </a:lnTo>
                  <a:lnTo>
                    <a:pt x="1519" y="104"/>
                  </a:lnTo>
                  <a:lnTo>
                    <a:pt x="1531" y="104"/>
                  </a:lnTo>
                  <a:lnTo>
                    <a:pt x="1537" y="102"/>
                  </a:lnTo>
                  <a:lnTo>
                    <a:pt x="1541" y="100"/>
                  </a:lnTo>
                  <a:lnTo>
                    <a:pt x="1543" y="96"/>
                  </a:lnTo>
                  <a:lnTo>
                    <a:pt x="1546" y="90"/>
                  </a:lnTo>
                  <a:lnTo>
                    <a:pt x="1546" y="84"/>
                  </a:lnTo>
                  <a:lnTo>
                    <a:pt x="1544" y="78"/>
                  </a:lnTo>
                  <a:lnTo>
                    <a:pt x="1543" y="73"/>
                  </a:lnTo>
                  <a:lnTo>
                    <a:pt x="1540" y="71"/>
                  </a:lnTo>
                  <a:lnTo>
                    <a:pt x="1535" y="69"/>
                  </a:lnTo>
                  <a:lnTo>
                    <a:pt x="1532" y="69"/>
                  </a:lnTo>
                  <a:lnTo>
                    <a:pt x="1530" y="71"/>
                  </a:lnTo>
                  <a:lnTo>
                    <a:pt x="1527" y="72"/>
                  </a:lnTo>
                  <a:lnTo>
                    <a:pt x="1526" y="74"/>
                  </a:lnTo>
                  <a:lnTo>
                    <a:pt x="1524" y="80"/>
                  </a:lnTo>
                  <a:lnTo>
                    <a:pt x="1523" y="91"/>
                  </a:lnTo>
                  <a:lnTo>
                    <a:pt x="1492" y="91"/>
                  </a:lnTo>
                  <a:lnTo>
                    <a:pt x="1492" y="88"/>
                  </a:lnTo>
                  <a:lnTo>
                    <a:pt x="1495" y="75"/>
                  </a:lnTo>
                  <a:lnTo>
                    <a:pt x="1496" y="68"/>
                  </a:lnTo>
                  <a:lnTo>
                    <a:pt x="1498" y="63"/>
                  </a:lnTo>
                  <a:lnTo>
                    <a:pt x="1502" y="58"/>
                  </a:lnTo>
                  <a:lnTo>
                    <a:pt x="1505" y="55"/>
                  </a:lnTo>
                  <a:lnTo>
                    <a:pt x="1509" y="52"/>
                  </a:lnTo>
                  <a:lnTo>
                    <a:pt x="1515" y="49"/>
                  </a:lnTo>
                  <a:lnTo>
                    <a:pt x="1521" y="46"/>
                  </a:lnTo>
                  <a:lnTo>
                    <a:pt x="1529" y="45"/>
                  </a:lnTo>
                  <a:lnTo>
                    <a:pt x="1536" y="45"/>
                  </a:lnTo>
                  <a:lnTo>
                    <a:pt x="1547" y="46"/>
                  </a:lnTo>
                  <a:lnTo>
                    <a:pt x="1555" y="49"/>
                  </a:lnTo>
                  <a:lnTo>
                    <a:pt x="1560" y="51"/>
                  </a:lnTo>
                  <a:lnTo>
                    <a:pt x="1565" y="54"/>
                  </a:lnTo>
                  <a:lnTo>
                    <a:pt x="1569" y="57"/>
                  </a:lnTo>
                  <a:lnTo>
                    <a:pt x="1571" y="61"/>
                  </a:lnTo>
                  <a:lnTo>
                    <a:pt x="1573" y="66"/>
                  </a:lnTo>
                  <a:lnTo>
                    <a:pt x="1576" y="71"/>
                  </a:lnTo>
                  <a:lnTo>
                    <a:pt x="1576" y="77"/>
                  </a:lnTo>
                  <a:lnTo>
                    <a:pt x="1577" y="81"/>
                  </a:lnTo>
                  <a:lnTo>
                    <a:pt x="1576" y="88"/>
                  </a:lnTo>
                  <a:lnTo>
                    <a:pt x="1576" y="92"/>
                  </a:lnTo>
                  <a:lnTo>
                    <a:pt x="1573" y="97"/>
                  </a:lnTo>
                  <a:lnTo>
                    <a:pt x="1572" y="102"/>
                  </a:lnTo>
                  <a:lnTo>
                    <a:pt x="1569" y="106"/>
                  </a:lnTo>
                  <a:lnTo>
                    <a:pt x="1565" y="109"/>
                  </a:lnTo>
                  <a:lnTo>
                    <a:pt x="1561" y="112"/>
                  </a:lnTo>
                  <a:lnTo>
                    <a:pt x="1556" y="115"/>
                  </a:lnTo>
                  <a:close/>
                  <a:moveTo>
                    <a:pt x="1664" y="115"/>
                  </a:moveTo>
                  <a:lnTo>
                    <a:pt x="1670" y="118"/>
                  </a:lnTo>
                  <a:lnTo>
                    <a:pt x="1675" y="120"/>
                  </a:lnTo>
                  <a:lnTo>
                    <a:pt x="1678" y="125"/>
                  </a:lnTo>
                  <a:lnTo>
                    <a:pt x="1682" y="129"/>
                  </a:lnTo>
                  <a:lnTo>
                    <a:pt x="1684" y="137"/>
                  </a:lnTo>
                  <a:lnTo>
                    <a:pt x="1687" y="149"/>
                  </a:lnTo>
                  <a:lnTo>
                    <a:pt x="1687" y="154"/>
                  </a:lnTo>
                  <a:lnTo>
                    <a:pt x="1686" y="164"/>
                  </a:lnTo>
                  <a:lnTo>
                    <a:pt x="1683" y="171"/>
                  </a:lnTo>
                  <a:lnTo>
                    <a:pt x="1680" y="178"/>
                  </a:lnTo>
                  <a:lnTo>
                    <a:pt x="1674" y="184"/>
                  </a:lnTo>
                  <a:lnTo>
                    <a:pt x="1666" y="189"/>
                  </a:lnTo>
                  <a:lnTo>
                    <a:pt x="1659" y="192"/>
                  </a:lnTo>
                  <a:lnTo>
                    <a:pt x="1652" y="194"/>
                  </a:lnTo>
                  <a:lnTo>
                    <a:pt x="1642" y="194"/>
                  </a:lnTo>
                  <a:lnTo>
                    <a:pt x="1641" y="194"/>
                  </a:lnTo>
                  <a:lnTo>
                    <a:pt x="1633" y="194"/>
                  </a:lnTo>
                  <a:lnTo>
                    <a:pt x="1624" y="192"/>
                  </a:lnTo>
                  <a:lnTo>
                    <a:pt x="1618" y="189"/>
                  </a:lnTo>
                  <a:lnTo>
                    <a:pt x="1612" y="186"/>
                  </a:lnTo>
                  <a:lnTo>
                    <a:pt x="1610" y="182"/>
                  </a:lnTo>
                  <a:lnTo>
                    <a:pt x="1606" y="178"/>
                  </a:lnTo>
                  <a:lnTo>
                    <a:pt x="1605" y="173"/>
                  </a:lnTo>
                  <a:lnTo>
                    <a:pt x="1602" y="169"/>
                  </a:lnTo>
                  <a:lnTo>
                    <a:pt x="1600" y="158"/>
                  </a:lnTo>
                  <a:lnTo>
                    <a:pt x="1599" y="144"/>
                  </a:lnTo>
                  <a:lnTo>
                    <a:pt x="1630" y="144"/>
                  </a:lnTo>
                  <a:lnTo>
                    <a:pt x="1630" y="149"/>
                  </a:lnTo>
                  <a:lnTo>
                    <a:pt x="1630" y="158"/>
                  </a:lnTo>
                  <a:lnTo>
                    <a:pt x="1633" y="164"/>
                  </a:lnTo>
                  <a:lnTo>
                    <a:pt x="1634" y="167"/>
                  </a:lnTo>
                  <a:lnTo>
                    <a:pt x="1636" y="169"/>
                  </a:lnTo>
                  <a:lnTo>
                    <a:pt x="1639" y="170"/>
                  </a:lnTo>
                  <a:lnTo>
                    <a:pt x="1642" y="170"/>
                  </a:lnTo>
                  <a:lnTo>
                    <a:pt x="1645" y="170"/>
                  </a:lnTo>
                  <a:lnTo>
                    <a:pt x="1647" y="169"/>
                  </a:lnTo>
                  <a:lnTo>
                    <a:pt x="1649" y="167"/>
                  </a:lnTo>
                  <a:lnTo>
                    <a:pt x="1651" y="166"/>
                  </a:lnTo>
                  <a:lnTo>
                    <a:pt x="1653" y="160"/>
                  </a:lnTo>
                  <a:lnTo>
                    <a:pt x="1654" y="153"/>
                  </a:lnTo>
                  <a:lnTo>
                    <a:pt x="1654" y="147"/>
                  </a:lnTo>
                  <a:lnTo>
                    <a:pt x="1653" y="142"/>
                  </a:lnTo>
                  <a:lnTo>
                    <a:pt x="1652" y="138"/>
                  </a:lnTo>
                  <a:lnTo>
                    <a:pt x="1651" y="133"/>
                  </a:lnTo>
                  <a:lnTo>
                    <a:pt x="1647" y="131"/>
                  </a:lnTo>
                  <a:lnTo>
                    <a:pt x="1643" y="129"/>
                  </a:lnTo>
                  <a:lnTo>
                    <a:pt x="1636" y="129"/>
                  </a:lnTo>
                  <a:lnTo>
                    <a:pt x="1626" y="127"/>
                  </a:lnTo>
                  <a:lnTo>
                    <a:pt x="1626" y="104"/>
                  </a:lnTo>
                  <a:lnTo>
                    <a:pt x="1637" y="104"/>
                  </a:lnTo>
                  <a:lnTo>
                    <a:pt x="1645" y="102"/>
                  </a:lnTo>
                  <a:lnTo>
                    <a:pt x="1648" y="100"/>
                  </a:lnTo>
                  <a:lnTo>
                    <a:pt x="1651" y="96"/>
                  </a:lnTo>
                  <a:lnTo>
                    <a:pt x="1652" y="90"/>
                  </a:lnTo>
                  <a:lnTo>
                    <a:pt x="1652" y="84"/>
                  </a:lnTo>
                  <a:lnTo>
                    <a:pt x="1652" y="78"/>
                  </a:lnTo>
                  <a:lnTo>
                    <a:pt x="1649" y="73"/>
                  </a:lnTo>
                  <a:lnTo>
                    <a:pt x="1646" y="71"/>
                  </a:lnTo>
                  <a:lnTo>
                    <a:pt x="1641" y="69"/>
                  </a:lnTo>
                  <a:lnTo>
                    <a:pt x="1639" y="69"/>
                  </a:lnTo>
                  <a:lnTo>
                    <a:pt x="1636" y="71"/>
                  </a:lnTo>
                  <a:lnTo>
                    <a:pt x="1635" y="72"/>
                  </a:lnTo>
                  <a:lnTo>
                    <a:pt x="1633" y="74"/>
                  </a:lnTo>
                  <a:lnTo>
                    <a:pt x="1630" y="80"/>
                  </a:lnTo>
                  <a:lnTo>
                    <a:pt x="1630" y="91"/>
                  </a:lnTo>
                  <a:lnTo>
                    <a:pt x="1600" y="91"/>
                  </a:lnTo>
                  <a:lnTo>
                    <a:pt x="1599" y="88"/>
                  </a:lnTo>
                  <a:lnTo>
                    <a:pt x="1601" y="75"/>
                  </a:lnTo>
                  <a:lnTo>
                    <a:pt x="1604" y="68"/>
                  </a:lnTo>
                  <a:lnTo>
                    <a:pt x="1605" y="63"/>
                  </a:lnTo>
                  <a:lnTo>
                    <a:pt x="1608" y="58"/>
                  </a:lnTo>
                  <a:lnTo>
                    <a:pt x="1612" y="55"/>
                  </a:lnTo>
                  <a:lnTo>
                    <a:pt x="1616" y="52"/>
                  </a:lnTo>
                  <a:lnTo>
                    <a:pt x="1622" y="49"/>
                  </a:lnTo>
                  <a:lnTo>
                    <a:pt x="1628" y="46"/>
                  </a:lnTo>
                  <a:lnTo>
                    <a:pt x="1635" y="45"/>
                  </a:lnTo>
                  <a:lnTo>
                    <a:pt x="1642" y="45"/>
                  </a:lnTo>
                  <a:lnTo>
                    <a:pt x="1653" y="46"/>
                  </a:lnTo>
                  <a:lnTo>
                    <a:pt x="1663" y="49"/>
                  </a:lnTo>
                  <a:lnTo>
                    <a:pt x="1668" y="51"/>
                  </a:lnTo>
                  <a:lnTo>
                    <a:pt x="1671" y="54"/>
                  </a:lnTo>
                  <a:lnTo>
                    <a:pt x="1675" y="57"/>
                  </a:lnTo>
                  <a:lnTo>
                    <a:pt x="1678" y="61"/>
                  </a:lnTo>
                  <a:lnTo>
                    <a:pt x="1681" y="66"/>
                  </a:lnTo>
                  <a:lnTo>
                    <a:pt x="1682" y="71"/>
                  </a:lnTo>
                  <a:lnTo>
                    <a:pt x="1683" y="77"/>
                  </a:lnTo>
                  <a:lnTo>
                    <a:pt x="1683" y="81"/>
                  </a:lnTo>
                  <a:lnTo>
                    <a:pt x="1683" y="88"/>
                  </a:lnTo>
                  <a:lnTo>
                    <a:pt x="1682" y="92"/>
                  </a:lnTo>
                  <a:lnTo>
                    <a:pt x="1681" y="97"/>
                  </a:lnTo>
                  <a:lnTo>
                    <a:pt x="1678" y="102"/>
                  </a:lnTo>
                  <a:lnTo>
                    <a:pt x="1676" y="106"/>
                  </a:lnTo>
                  <a:lnTo>
                    <a:pt x="1672" y="109"/>
                  </a:lnTo>
                  <a:lnTo>
                    <a:pt x="1669" y="112"/>
                  </a:lnTo>
                  <a:lnTo>
                    <a:pt x="1664" y="115"/>
                  </a:lnTo>
                  <a:close/>
                  <a:moveTo>
                    <a:pt x="1698" y="208"/>
                  </a:moveTo>
                  <a:lnTo>
                    <a:pt x="1741" y="45"/>
                  </a:lnTo>
                  <a:lnTo>
                    <a:pt x="1763" y="45"/>
                  </a:lnTo>
                  <a:lnTo>
                    <a:pt x="1718" y="208"/>
                  </a:lnTo>
                  <a:lnTo>
                    <a:pt x="1698" y="208"/>
                  </a:lnTo>
                  <a:close/>
                  <a:moveTo>
                    <a:pt x="1768" y="190"/>
                  </a:moveTo>
                  <a:lnTo>
                    <a:pt x="1799" y="45"/>
                  </a:lnTo>
                  <a:lnTo>
                    <a:pt x="1841" y="45"/>
                  </a:lnTo>
                  <a:lnTo>
                    <a:pt x="1873" y="190"/>
                  </a:lnTo>
                  <a:lnTo>
                    <a:pt x="1838" y="190"/>
                  </a:lnTo>
                  <a:lnTo>
                    <a:pt x="1833" y="163"/>
                  </a:lnTo>
                  <a:lnTo>
                    <a:pt x="1806" y="163"/>
                  </a:lnTo>
                  <a:lnTo>
                    <a:pt x="1803" y="190"/>
                  </a:lnTo>
                  <a:lnTo>
                    <a:pt x="1768" y="190"/>
                  </a:lnTo>
                  <a:close/>
                  <a:moveTo>
                    <a:pt x="1810" y="137"/>
                  </a:moveTo>
                  <a:lnTo>
                    <a:pt x="1829" y="137"/>
                  </a:lnTo>
                  <a:lnTo>
                    <a:pt x="1820" y="72"/>
                  </a:lnTo>
                  <a:lnTo>
                    <a:pt x="1810" y="137"/>
                  </a:lnTo>
                  <a:close/>
                  <a:moveTo>
                    <a:pt x="1917" y="190"/>
                  </a:moveTo>
                  <a:lnTo>
                    <a:pt x="1899" y="190"/>
                  </a:lnTo>
                  <a:lnTo>
                    <a:pt x="1899" y="158"/>
                  </a:lnTo>
                  <a:lnTo>
                    <a:pt x="1932" y="158"/>
                  </a:lnTo>
                  <a:lnTo>
                    <a:pt x="1932" y="190"/>
                  </a:lnTo>
                  <a:lnTo>
                    <a:pt x="1932" y="198"/>
                  </a:lnTo>
                  <a:lnTo>
                    <a:pt x="1931" y="204"/>
                  </a:lnTo>
                  <a:lnTo>
                    <a:pt x="1927" y="208"/>
                  </a:lnTo>
                  <a:lnTo>
                    <a:pt x="1924" y="213"/>
                  </a:lnTo>
                  <a:lnTo>
                    <a:pt x="1919" y="217"/>
                  </a:lnTo>
                  <a:lnTo>
                    <a:pt x="1914" y="219"/>
                  </a:lnTo>
                  <a:lnTo>
                    <a:pt x="1907" y="221"/>
                  </a:lnTo>
                  <a:lnTo>
                    <a:pt x="1899" y="221"/>
                  </a:lnTo>
                  <a:lnTo>
                    <a:pt x="1899" y="210"/>
                  </a:lnTo>
                  <a:lnTo>
                    <a:pt x="1904" y="210"/>
                  </a:lnTo>
                  <a:lnTo>
                    <a:pt x="1907" y="208"/>
                  </a:lnTo>
                  <a:lnTo>
                    <a:pt x="1910" y="207"/>
                  </a:lnTo>
                  <a:lnTo>
                    <a:pt x="1913" y="204"/>
                  </a:lnTo>
                  <a:lnTo>
                    <a:pt x="1915" y="201"/>
                  </a:lnTo>
                  <a:lnTo>
                    <a:pt x="1916" y="198"/>
                  </a:lnTo>
                  <a:lnTo>
                    <a:pt x="1917" y="194"/>
                  </a:lnTo>
                  <a:lnTo>
                    <a:pt x="1917" y="190"/>
                  </a:lnTo>
                  <a:close/>
                  <a:moveTo>
                    <a:pt x="2106" y="115"/>
                  </a:moveTo>
                  <a:lnTo>
                    <a:pt x="2112" y="118"/>
                  </a:lnTo>
                  <a:lnTo>
                    <a:pt x="2117" y="120"/>
                  </a:lnTo>
                  <a:lnTo>
                    <a:pt x="2122" y="125"/>
                  </a:lnTo>
                  <a:lnTo>
                    <a:pt x="2124" y="129"/>
                  </a:lnTo>
                  <a:lnTo>
                    <a:pt x="2128" y="137"/>
                  </a:lnTo>
                  <a:lnTo>
                    <a:pt x="2129" y="149"/>
                  </a:lnTo>
                  <a:lnTo>
                    <a:pt x="2129" y="154"/>
                  </a:lnTo>
                  <a:lnTo>
                    <a:pt x="2129" y="164"/>
                  </a:lnTo>
                  <a:lnTo>
                    <a:pt x="2126" y="171"/>
                  </a:lnTo>
                  <a:lnTo>
                    <a:pt x="2122" y="178"/>
                  </a:lnTo>
                  <a:lnTo>
                    <a:pt x="2116" y="184"/>
                  </a:lnTo>
                  <a:lnTo>
                    <a:pt x="2109" y="189"/>
                  </a:lnTo>
                  <a:lnTo>
                    <a:pt x="2102" y="192"/>
                  </a:lnTo>
                  <a:lnTo>
                    <a:pt x="2094" y="194"/>
                  </a:lnTo>
                  <a:lnTo>
                    <a:pt x="2085" y="194"/>
                  </a:lnTo>
                  <a:lnTo>
                    <a:pt x="2084" y="194"/>
                  </a:lnTo>
                  <a:lnTo>
                    <a:pt x="2074" y="194"/>
                  </a:lnTo>
                  <a:lnTo>
                    <a:pt x="2067" y="192"/>
                  </a:lnTo>
                  <a:lnTo>
                    <a:pt x="2060" y="189"/>
                  </a:lnTo>
                  <a:lnTo>
                    <a:pt x="2055" y="186"/>
                  </a:lnTo>
                  <a:lnTo>
                    <a:pt x="2052" y="182"/>
                  </a:lnTo>
                  <a:lnTo>
                    <a:pt x="2049" y="178"/>
                  </a:lnTo>
                  <a:lnTo>
                    <a:pt x="2047" y="173"/>
                  </a:lnTo>
                  <a:lnTo>
                    <a:pt x="2045" y="169"/>
                  </a:lnTo>
                  <a:lnTo>
                    <a:pt x="2043" y="158"/>
                  </a:lnTo>
                  <a:lnTo>
                    <a:pt x="2042" y="144"/>
                  </a:lnTo>
                  <a:lnTo>
                    <a:pt x="2073" y="144"/>
                  </a:lnTo>
                  <a:lnTo>
                    <a:pt x="2072" y="149"/>
                  </a:lnTo>
                  <a:lnTo>
                    <a:pt x="2073" y="158"/>
                  </a:lnTo>
                  <a:lnTo>
                    <a:pt x="2076" y="164"/>
                  </a:lnTo>
                  <a:lnTo>
                    <a:pt x="2077" y="167"/>
                  </a:lnTo>
                  <a:lnTo>
                    <a:pt x="2079" y="169"/>
                  </a:lnTo>
                  <a:lnTo>
                    <a:pt x="2082" y="170"/>
                  </a:lnTo>
                  <a:lnTo>
                    <a:pt x="2084" y="170"/>
                  </a:lnTo>
                  <a:lnTo>
                    <a:pt x="2088" y="170"/>
                  </a:lnTo>
                  <a:lnTo>
                    <a:pt x="2090" y="169"/>
                  </a:lnTo>
                  <a:lnTo>
                    <a:pt x="2091" y="167"/>
                  </a:lnTo>
                  <a:lnTo>
                    <a:pt x="2094" y="166"/>
                  </a:lnTo>
                  <a:lnTo>
                    <a:pt x="2096" y="160"/>
                  </a:lnTo>
                  <a:lnTo>
                    <a:pt x="2096" y="153"/>
                  </a:lnTo>
                  <a:lnTo>
                    <a:pt x="2096" y="147"/>
                  </a:lnTo>
                  <a:lnTo>
                    <a:pt x="2096" y="142"/>
                  </a:lnTo>
                  <a:lnTo>
                    <a:pt x="2095" y="138"/>
                  </a:lnTo>
                  <a:lnTo>
                    <a:pt x="2093" y="133"/>
                  </a:lnTo>
                  <a:lnTo>
                    <a:pt x="2090" y="131"/>
                  </a:lnTo>
                  <a:lnTo>
                    <a:pt x="2085" y="129"/>
                  </a:lnTo>
                  <a:lnTo>
                    <a:pt x="2079" y="129"/>
                  </a:lnTo>
                  <a:lnTo>
                    <a:pt x="2068" y="127"/>
                  </a:lnTo>
                  <a:lnTo>
                    <a:pt x="2068" y="104"/>
                  </a:lnTo>
                  <a:lnTo>
                    <a:pt x="2081" y="104"/>
                  </a:lnTo>
                  <a:lnTo>
                    <a:pt x="2087" y="102"/>
                  </a:lnTo>
                  <a:lnTo>
                    <a:pt x="2090" y="100"/>
                  </a:lnTo>
                  <a:lnTo>
                    <a:pt x="2093" y="96"/>
                  </a:lnTo>
                  <a:lnTo>
                    <a:pt x="2094" y="90"/>
                  </a:lnTo>
                  <a:lnTo>
                    <a:pt x="2095" y="84"/>
                  </a:lnTo>
                  <a:lnTo>
                    <a:pt x="2094" y="78"/>
                  </a:lnTo>
                  <a:lnTo>
                    <a:pt x="2093" y="73"/>
                  </a:lnTo>
                  <a:lnTo>
                    <a:pt x="2089" y="71"/>
                  </a:lnTo>
                  <a:lnTo>
                    <a:pt x="2084" y="69"/>
                  </a:lnTo>
                  <a:lnTo>
                    <a:pt x="2081" y="69"/>
                  </a:lnTo>
                  <a:lnTo>
                    <a:pt x="2079" y="71"/>
                  </a:lnTo>
                  <a:lnTo>
                    <a:pt x="2077" y="72"/>
                  </a:lnTo>
                  <a:lnTo>
                    <a:pt x="2076" y="74"/>
                  </a:lnTo>
                  <a:lnTo>
                    <a:pt x="2073" y="80"/>
                  </a:lnTo>
                  <a:lnTo>
                    <a:pt x="2072" y="91"/>
                  </a:lnTo>
                  <a:lnTo>
                    <a:pt x="2042" y="91"/>
                  </a:lnTo>
                  <a:lnTo>
                    <a:pt x="2042" y="88"/>
                  </a:lnTo>
                  <a:lnTo>
                    <a:pt x="2043" y="75"/>
                  </a:lnTo>
                  <a:lnTo>
                    <a:pt x="2045" y="68"/>
                  </a:lnTo>
                  <a:lnTo>
                    <a:pt x="2048" y="63"/>
                  </a:lnTo>
                  <a:lnTo>
                    <a:pt x="2050" y="58"/>
                  </a:lnTo>
                  <a:lnTo>
                    <a:pt x="2054" y="55"/>
                  </a:lnTo>
                  <a:lnTo>
                    <a:pt x="2059" y="52"/>
                  </a:lnTo>
                  <a:lnTo>
                    <a:pt x="2065" y="49"/>
                  </a:lnTo>
                  <a:lnTo>
                    <a:pt x="2071" y="46"/>
                  </a:lnTo>
                  <a:lnTo>
                    <a:pt x="2078" y="45"/>
                  </a:lnTo>
                  <a:lnTo>
                    <a:pt x="2085" y="45"/>
                  </a:lnTo>
                  <a:lnTo>
                    <a:pt x="2096" y="46"/>
                  </a:lnTo>
                  <a:lnTo>
                    <a:pt x="2105" y="49"/>
                  </a:lnTo>
                  <a:lnTo>
                    <a:pt x="2109" y="51"/>
                  </a:lnTo>
                  <a:lnTo>
                    <a:pt x="2114" y="54"/>
                  </a:lnTo>
                  <a:lnTo>
                    <a:pt x="2118" y="57"/>
                  </a:lnTo>
                  <a:lnTo>
                    <a:pt x="2120" y="61"/>
                  </a:lnTo>
                  <a:lnTo>
                    <a:pt x="2123" y="66"/>
                  </a:lnTo>
                  <a:lnTo>
                    <a:pt x="2124" y="71"/>
                  </a:lnTo>
                  <a:lnTo>
                    <a:pt x="2125" y="77"/>
                  </a:lnTo>
                  <a:lnTo>
                    <a:pt x="2126" y="81"/>
                  </a:lnTo>
                  <a:lnTo>
                    <a:pt x="2125" y="88"/>
                  </a:lnTo>
                  <a:lnTo>
                    <a:pt x="2125" y="92"/>
                  </a:lnTo>
                  <a:lnTo>
                    <a:pt x="2123" y="97"/>
                  </a:lnTo>
                  <a:lnTo>
                    <a:pt x="2120" y="102"/>
                  </a:lnTo>
                  <a:lnTo>
                    <a:pt x="2118" y="106"/>
                  </a:lnTo>
                  <a:lnTo>
                    <a:pt x="2114" y="109"/>
                  </a:lnTo>
                  <a:lnTo>
                    <a:pt x="2111" y="112"/>
                  </a:lnTo>
                  <a:lnTo>
                    <a:pt x="2106" y="115"/>
                  </a:lnTo>
                  <a:close/>
                  <a:moveTo>
                    <a:pt x="2166" y="190"/>
                  </a:moveTo>
                  <a:lnTo>
                    <a:pt x="2167" y="181"/>
                  </a:lnTo>
                  <a:lnTo>
                    <a:pt x="2169" y="171"/>
                  </a:lnTo>
                  <a:lnTo>
                    <a:pt x="2170" y="161"/>
                  </a:lnTo>
                  <a:lnTo>
                    <a:pt x="2172" y="153"/>
                  </a:lnTo>
                  <a:lnTo>
                    <a:pt x="2175" y="143"/>
                  </a:lnTo>
                  <a:lnTo>
                    <a:pt x="2178" y="135"/>
                  </a:lnTo>
                  <a:lnTo>
                    <a:pt x="2181" y="125"/>
                  </a:lnTo>
                  <a:lnTo>
                    <a:pt x="2184" y="117"/>
                  </a:lnTo>
                  <a:lnTo>
                    <a:pt x="2188" y="109"/>
                  </a:lnTo>
                  <a:lnTo>
                    <a:pt x="2192" y="100"/>
                  </a:lnTo>
                  <a:lnTo>
                    <a:pt x="2196" y="88"/>
                  </a:lnTo>
                  <a:lnTo>
                    <a:pt x="2204" y="74"/>
                  </a:lnTo>
                  <a:lnTo>
                    <a:pt x="2149" y="74"/>
                  </a:lnTo>
                  <a:lnTo>
                    <a:pt x="2149" y="48"/>
                  </a:lnTo>
                  <a:lnTo>
                    <a:pt x="2234" y="48"/>
                  </a:lnTo>
                  <a:lnTo>
                    <a:pt x="2234" y="72"/>
                  </a:lnTo>
                  <a:lnTo>
                    <a:pt x="2227" y="85"/>
                  </a:lnTo>
                  <a:lnTo>
                    <a:pt x="2222" y="98"/>
                  </a:lnTo>
                  <a:lnTo>
                    <a:pt x="2216" y="113"/>
                  </a:lnTo>
                  <a:lnTo>
                    <a:pt x="2211" y="127"/>
                  </a:lnTo>
                  <a:lnTo>
                    <a:pt x="2207" y="143"/>
                  </a:lnTo>
                  <a:lnTo>
                    <a:pt x="2204" y="159"/>
                  </a:lnTo>
                  <a:lnTo>
                    <a:pt x="2201" y="175"/>
                  </a:lnTo>
                  <a:lnTo>
                    <a:pt x="2199" y="190"/>
                  </a:lnTo>
                  <a:lnTo>
                    <a:pt x="2166" y="190"/>
                  </a:lnTo>
                  <a:close/>
                  <a:moveTo>
                    <a:pt x="2300" y="170"/>
                  </a:moveTo>
                  <a:lnTo>
                    <a:pt x="2305" y="169"/>
                  </a:lnTo>
                  <a:lnTo>
                    <a:pt x="2309" y="166"/>
                  </a:lnTo>
                  <a:lnTo>
                    <a:pt x="2311" y="160"/>
                  </a:lnTo>
                  <a:lnTo>
                    <a:pt x="2311" y="150"/>
                  </a:lnTo>
                  <a:lnTo>
                    <a:pt x="2311" y="88"/>
                  </a:lnTo>
                  <a:lnTo>
                    <a:pt x="2311" y="80"/>
                  </a:lnTo>
                  <a:lnTo>
                    <a:pt x="2310" y="75"/>
                  </a:lnTo>
                  <a:lnTo>
                    <a:pt x="2309" y="73"/>
                  </a:lnTo>
                  <a:lnTo>
                    <a:pt x="2306" y="71"/>
                  </a:lnTo>
                  <a:lnTo>
                    <a:pt x="2304" y="69"/>
                  </a:lnTo>
                  <a:lnTo>
                    <a:pt x="2300" y="69"/>
                  </a:lnTo>
                  <a:lnTo>
                    <a:pt x="2298" y="69"/>
                  </a:lnTo>
                  <a:lnTo>
                    <a:pt x="2295" y="71"/>
                  </a:lnTo>
                  <a:lnTo>
                    <a:pt x="2293" y="73"/>
                  </a:lnTo>
                  <a:lnTo>
                    <a:pt x="2292" y="75"/>
                  </a:lnTo>
                  <a:lnTo>
                    <a:pt x="2291" y="80"/>
                  </a:lnTo>
                  <a:lnTo>
                    <a:pt x="2291" y="88"/>
                  </a:lnTo>
                  <a:lnTo>
                    <a:pt x="2291" y="150"/>
                  </a:lnTo>
                  <a:lnTo>
                    <a:pt x="2291" y="154"/>
                  </a:lnTo>
                  <a:lnTo>
                    <a:pt x="2291" y="156"/>
                  </a:lnTo>
                  <a:lnTo>
                    <a:pt x="2291" y="160"/>
                  </a:lnTo>
                  <a:lnTo>
                    <a:pt x="2291" y="163"/>
                  </a:lnTo>
                  <a:lnTo>
                    <a:pt x="2292" y="165"/>
                  </a:lnTo>
                  <a:lnTo>
                    <a:pt x="2294" y="167"/>
                  </a:lnTo>
                  <a:lnTo>
                    <a:pt x="2297" y="170"/>
                  </a:lnTo>
                  <a:lnTo>
                    <a:pt x="2300" y="170"/>
                  </a:lnTo>
                  <a:close/>
                  <a:moveTo>
                    <a:pt x="2258" y="156"/>
                  </a:moveTo>
                  <a:lnTo>
                    <a:pt x="2258" y="85"/>
                  </a:lnTo>
                  <a:lnTo>
                    <a:pt x="2258" y="74"/>
                  </a:lnTo>
                  <a:lnTo>
                    <a:pt x="2260" y="66"/>
                  </a:lnTo>
                  <a:lnTo>
                    <a:pt x="2264" y="60"/>
                  </a:lnTo>
                  <a:lnTo>
                    <a:pt x="2269" y="54"/>
                  </a:lnTo>
                  <a:lnTo>
                    <a:pt x="2275" y="50"/>
                  </a:lnTo>
                  <a:lnTo>
                    <a:pt x="2282" y="46"/>
                  </a:lnTo>
                  <a:lnTo>
                    <a:pt x="2291" y="45"/>
                  </a:lnTo>
                  <a:lnTo>
                    <a:pt x="2300" y="45"/>
                  </a:lnTo>
                  <a:lnTo>
                    <a:pt x="2310" y="45"/>
                  </a:lnTo>
                  <a:lnTo>
                    <a:pt x="2318" y="46"/>
                  </a:lnTo>
                  <a:lnTo>
                    <a:pt x="2326" y="49"/>
                  </a:lnTo>
                  <a:lnTo>
                    <a:pt x="2332" y="54"/>
                  </a:lnTo>
                  <a:lnTo>
                    <a:pt x="2336" y="58"/>
                  </a:lnTo>
                  <a:lnTo>
                    <a:pt x="2340" y="67"/>
                  </a:lnTo>
                  <a:lnTo>
                    <a:pt x="2343" y="77"/>
                  </a:lnTo>
                  <a:lnTo>
                    <a:pt x="2344" y="88"/>
                  </a:lnTo>
                  <a:lnTo>
                    <a:pt x="2344" y="150"/>
                  </a:lnTo>
                  <a:lnTo>
                    <a:pt x="2343" y="161"/>
                  </a:lnTo>
                  <a:lnTo>
                    <a:pt x="2341" y="171"/>
                  </a:lnTo>
                  <a:lnTo>
                    <a:pt x="2338" y="179"/>
                  </a:lnTo>
                  <a:lnTo>
                    <a:pt x="2332" y="186"/>
                  </a:lnTo>
                  <a:lnTo>
                    <a:pt x="2327" y="189"/>
                  </a:lnTo>
                  <a:lnTo>
                    <a:pt x="2320" y="192"/>
                  </a:lnTo>
                  <a:lnTo>
                    <a:pt x="2311" y="194"/>
                  </a:lnTo>
                  <a:lnTo>
                    <a:pt x="2300" y="194"/>
                  </a:lnTo>
                  <a:lnTo>
                    <a:pt x="2292" y="194"/>
                  </a:lnTo>
                  <a:lnTo>
                    <a:pt x="2283" y="193"/>
                  </a:lnTo>
                  <a:lnTo>
                    <a:pt x="2276" y="189"/>
                  </a:lnTo>
                  <a:lnTo>
                    <a:pt x="2270" y="186"/>
                  </a:lnTo>
                  <a:lnTo>
                    <a:pt x="2264" y="181"/>
                  </a:lnTo>
                  <a:lnTo>
                    <a:pt x="2260" y="173"/>
                  </a:lnTo>
                  <a:lnTo>
                    <a:pt x="2258" y="166"/>
                  </a:lnTo>
                  <a:lnTo>
                    <a:pt x="2258" y="156"/>
                  </a:lnTo>
                  <a:close/>
                  <a:moveTo>
                    <a:pt x="2487" y="170"/>
                  </a:moveTo>
                  <a:lnTo>
                    <a:pt x="2492" y="169"/>
                  </a:lnTo>
                  <a:lnTo>
                    <a:pt x="2496" y="166"/>
                  </a:lnTo>
                  <a:lnTo>
                    <a:pt x="2498" y="160"/>
                  </a:lnTo>
                  <a:lnTo>
                    <a:pt x="2498" y="150"/>
                  </a:lnTo>
                  <a:lnTo>
                    <a:pt x="2498" y="88"/>
                  </a:lnTo>
                  <a:lnTo>
                    <a:pt x="2498" y="80"/>
                  </a:lnTo>
                  <a:lnTo>
                    <a:pt x="2497" y="75"/>
                  </a:lnTo>
                  <a:lnTo>
                    <a:pt x="2496" y="73"/>
                  </a:lnTo>
                  <a:lnTo>
                    <a:pt x="2493" y="71"/>
                  </a:lnTo>
                  <a:lnTo>
                    <a:pt x="2491" y="69"/>
                  </a:lnTo>
                  <a:lnTo>
                    <a:pt x="2487" y="69"/>
                  </a:lnTo>
                  <a:lnTo>
                    <a:pt x="2485" y="69"/>
                  </a:lnTo>
                  <a:lnTo>
                    <a:pt x="2483" y="71"/>
                  </a:lnTo>
                  <a:lnTo>
                    <a:pt x="2480" y="73"/>
                  </a:lnTo>
                  <a:lnTo>
                    <a:pt x="2479" y="75"/>
                  </a:lnTo>
                  <a:lnTo>
                    <a:pt x="2478" y="80"/>
                  </a:lnTo>
                  <a:lnTo>
                    <a:pt x="2478" y="88"/>
                  </a:lnTo>
                  <a:lnTo>
                    <a:pt x="2478" y="150"/>
                  </a:lnTo>
                  <a:lnTo>
                    <a:pt x="2478" y="154"/>
                  </a:lnTo>
                  <a:lnTo>
                    <a:pt x="2478" y="156"/>
                  </a:lnTo>
                  <a:lnTo>
                    <a:pt x="2478" y="160"/>
                  </a:lnTo>
                  <a:lnTo>
                    <a:pt x="2478" y="163"/>
                  </a:lnTo>
                  <a:lnTo>
                    <a:pt x="2479" y="165"/>
                  </a:lnTo>
                  <a:lnTo>
                    <a:pt x="2481" y="167"/>
                  </a:lnTo>
                  <a:lnTo>
                    <a:pt x="2484" y="170"/>
                  </a:lnTo>
                  <a:lnTo>
                    <a:pt x="2487" y="170"/>
                  </a:lnTo>
                  <a:close/>
                  <a:moveTo>
                    <a:pt x="2445" y="156"/>
                  </a:moveTo>
                  <a:lnTo>
                    <a:pt x="2445" y="85"/>
                  </a:lnTo>
                  <a:lnTo>
                    <a:pt x="2445" y="74"/>
                  </a:lnTo>
                  <a:lnTo>
                    <a:pt x="2448" y="66"/>
                  </a:lnTo>
                  <a:lnTo>
                    <a:pt x="2451" y="60"/>
                  </a:lnTo>
                  <a:lnTo>
                    <a:pt x="2457" y="54"/>
                  </a:lnTo>
                  <a:lnTo>
                    <a:pt x="2462" y="50"/>
                  </a:lnTo>
                  <a:lnTo>
                    <a:pt x="2469" y="46"/>
                  </a:lnTo>
                  <a:lnTo>
                    <a:pt x="2478" y="45"/>
                  </a:lnTo>
                  <a:lnTo>
                    <a:pt x="2487" y="45"/>
                  </a:lnTo>
                  <a:lnTo>
                    <a:pt x="2497" y="45"/>
                  </a:lnTo>
                  <a:lnTo>
                    <a:pt x="2506" y="46"/>
                  </a:lnTo>
                  <a:lnTo>
                    <a:pt x="2513" y="49"/>
                  </a:lnTo>
                  <a:lnTo>
                    <a:pt x="2519" y="54"/>
                  </a:lnTo>
                  <a:lnTo>
                    <a:pt x="2524" y="58"/>
                  </a:lnTo>
                  <a:lnTo>
                    <a:pt x="2527" y="67"/>
                  </a:lnTo>
                  <a:lnTo>
                    <a:pt x="2530" y="77"/>
                  </a:lnTo>
                  <a:lnTo>
                    <a:pt x="2531" y="88"/>
                  </a:lnTo>
                  <a:lnTo>
                    <a:pt x="2531" y="150"/>
                  </a:lnTo>
                  <a:lnTo>
                    <a:pt x="2530" y="161"/>
                  </a:lnTo>
                  <a:lnTo>
                    <a:pt x="2528" y="171"/>
                  </a:lnTo>
                  <a:lnTo>
                    <a:pt x="2525" y="179"/>
                  </a:lnTo>
                  <a:lnTo>
                    <a:pt x="2519" y="186"/>
                  </a:lnTo>
                  <a:lnTo>
                    <a:pt x="2514" y="189"/>
                  </a:lnTo>
                  <a:lnTo>
                    <a:pt x="2507" y="192"/>
                  </a:lnTo>
                  <a:lnTo>
                    <a:pt x="2498" y="194"/>
                  </a:lnTo>
                  <a:lnTo>
                    <a:pt x="2487" y="194"/>
                  </a:lnTo>
                  <a:lnTo>
                    <a:pt x="2479" y="194"/>
                  </a:lnTo>
                  <a:lnTo>
                    <a:pt x="2471" y="193"/>
                  </a:lnTo>
                  <a:lnTo>
                    <a:pt x="2463" y="189"/>
                  </a:lnTo>
                  <a:lnTo>
                    <a:pt x="2457" y="186"/>
                  </a:lnTo>
                  <a:lnTo>
                    <a:pt x="2451" y="181"/>
                  </a:lnTo>
                  <a:lnTo>
                    <a:pt x="2448" y="173"/>
                  </a:lnTo>
                  <a:lnTo>
                    <a:pt x="2445" y="166"/>
                  </a:lnTo>
                  <a:lnTo>
                    <a:pt x="2445" y="156"/>
                  </a:lnTo>
                  <a:close/>
                  <a:moveTo>
                    <a:pt x="2596" y="163"/>
                  </a:moveTo>
                  <a:lnTo>
                    <a:pt x="2548" y="163"/>
                  </a:lnTo>
                  <a:lnTo>
                    <a:pt x="2548" y="136"/>
                  </a:lnTo>
                  <a:lnTo>
                    <a:pt x="2594" y="48"/>
                  </a:lnTo>
                  <a:lnTo>
                    <a:pt x="2628" y="48"/>
                  </a:lnTo>
                  <a:lnTo>
                    <a:pt x="2628" y="138"/>
                  </a:lnTo>
                  <a:lnTo>
                    <a:pt x="2640" y="138"/>
                  </a:lnTo>
                  <a:lnTo>
                    <a:pt x="2640" y="163"/>
                  </a:lnTo>
                  <a:lnTo>
                    <a:pt x="2628" y="163"/>
                  </a:lnTo>
                  <a:lnTo>
                    <a:pt x="2628" y="190"/>
                  </a:lnTo>
                  <a:lnTo>
                    <a:pt x="2596" y="190"/>
                  </a:lnTo>
                  <a:lnTo>
                    <a:pt x="2596" y="163"/>
                  </a:lnTo>
                  <a:close/>
                  <a:moveTo>
                    <a:pt x="2596" y="138"/>
                  </a:moveTo>
                  <a:lnTo>
                    <a:pt x="2596" y="91"/>
                  </a:lnTo>
                  <a:lnTo>
                    <a:pt x="2572" y="138"/>
                  </a:lnTo>
                  <a:lnTo>
                    <a:pt x="2596" y="138"/>
                  </a:lnTo>
                  <a:close/>
                  <a:moveTo>
                    <a:pt x="2800" y="133"/>
                  </a:moveTo>
                  <a:lnTo>
                    <a:pt x="2834" y="133"/>
                  </a:lnTo>
                  <a:lnTo>
                    <a:pt x="2834" y="155"/>
                  </a:lnTo>
                  <a:lnTo>
                    <a:pt x="2833" y="165"/>
                  </a:lnTo>
                  <a:lnTo>
                    <a:pt x="2830" y="172"/>
                  </a:lnTo>
                  <a:lnTo>
                    <a:pt x="2824" y="179"/>
                  </a:lnTo>
                  <a:lnTo>
                    <a:pt x="2818" y="186"/>
                  </a:lnTo>
                  <a:lnTo>
                    <a:pt x="2811" y="189"/>
                  </a:lnTo>
                  <a:lnTo>
                    <a:pt x="2804" y="192"/>
                  </a:lnTo>
                  <a:lnTo>
                    <a:pt x="2795" y="194"/>
                  </a:lnTo>
                  <a:lnTo>
                    <a:pt x="2787" y="194"/>
                  </a:lnTo>
                  <a:lnTo>
                    <a:pt x="2776" y="194"/>
                  </a:lnTo>
                  <a:lnTo>
                    <a:pt x="2766" y="192"/>
                  </a:lnTo>
                  <a:lnTo>
                    <a:pt x="2758" y="188"/>
                  </a:lnTo>
                  <a:lnTo>
                    <a:pt x="2752" y="183"/>
                  </a:lnTo>
                  <a:lnTo>
                    <a:pt x="2747" y="177"/>
                  </a:lnTo>
                  <a:lnTo>
                    <a:pt x="2743" y="170"/>
                  </a:lnTo>
                  <a:lnTo>
                    <a:pt x="2742" y="160"/>
                  </a:lnTo>
                  <a:lnTo>
                    <a:pt x="2741" y="149"/>
                  </a:lnTo>
                  <a:lnTo>
                    <a:pt x="2741" y="86"/>
                  </a:lnTo>
                  <a:lnTo>
                    <a:pt x="2741" y="77"/>
                  </a:lnTo>
                  <a:lnTo>
                    <a:pt x="2743" y="68"/>
                  </a:lnTo>
                  <a:lnTo>
                    <a:pt x="2746" y="61"/>
                  </a:lnTo>
                  <a:lnTo>
                    <a:pt x="2749" y="55"/>
                  </a:lnTo>
                  <a:lnTo>
                    <a:pt x="2753" y="52"/>
                  </a:lnTo>
                  <a:lnTo>
                    <a:pt x="2757" y="49"/>
                  </a:lnTo>
                  <a:lnTo>
                    <a:pt x="2760" y="46"/>
                  </a:lnTo>
                  <a:lnTo>
                    <a:pt x="2765" y="45"/>
                  </a:lnTo>
                  <a:lnTo>
                    <a:pt x="2775" y="42"/>
                  </a:lnTo>
                  <a:lnTo>
                    <a:pt x="2787" y="42"/>
                  </a:lnTo>
                  <a:lnTo>
                    <a:pt x="2798" y="42"/>
                  </a:lnTo>
                  <a:lnTo>
                    <a:pt x="2807" y="44"/>
                  </a:lnTo>
                  <a:lnTo>
                    <a:pt x="2815" y="48"/>
                  </a:lnTo>
                  <a:lnTo>
                    <a:pt x="2822" y="51"/>
                  </a:lnTo>
                  <a:lnTo>
                    <a:pt x="2827" y="57"/>
                  </a:lnTo>
                  <a:lnTo>
                    <a:pt x="2830" y="65"/>
                  </a:lnTo>
                  <a:lnTo>
                    <a:pt x="2833" y="73"/>
                  </a:lnTo>
                  <a:lnTo>
                    <a:pt x="2834" y="84"/>
                  </a:lnTo>
                  <a:lnTo>
                    <a:pt x="2834" y="86"/>
                  </a:lnTo>
                  <a:lnTo>
                    <a:pt x="2834" y="96"/>
                  </a:lnTo>
                  <a:lnTo>
                    <a:pt x="2799" y="96"/>
                  </a:lnTo>
                  <a:lnTo>
                    <a:pt x="2799" y="86"/>
                  </a:lnTo>
                  <a:lnTo>
                    <a:pt x="2799" y="78"/>
                  </a:lnTo>
                  <a:lnTo>
                    <a:pt x="2797" y="72"/>
                  </a:lnTo>
                  <a:lnTo>
                    <a:pt x="2795" y="71"/>
                  </a:lnTo>
                  <a:lnTo>
                    <a:pt x="2793" y="68"/>
                  </a:lnTo>
                  <a:lnTo>
                    <a:pt x="2791" y="68"/>
                  </a:lnTo>
                  <a:lnTo>
                    <a:pt x="2788" y="67"/>
                  </a:lnTo>
                  <a:lnTo>
                    <a:pt x="2783" y="68"/>
                  </a:lnTo>
                  <a:lnTo>
                    <a:pt x="2780" y="69"/>
                  </a:lnTo>
                  <a:lnTo>
                    <a:pt x="2777" y="72"/>
                  </a:lnTo>
                  <a:lnTo>
                    <a:pt x="2776" y="74"/>
                  </a:lnTo>
                  <a:lnTo>
                    <a:pt x="2776" y="78"/>
                  </a:lnTo>
                  <a:lnTo>
                    <a:pt x="2775" y="81"/>
                  </a:lnTo>
                  <a:lnTo>
                    <a:pt x="2775" y="155"/>
                  </a:lnTo>
                  <a:lnTo>
                    <a:pt x="2776" y="160"/>
                  </a:lnTo>
                  <a:lnTo>
                    <a:pt x="2778" y="165"/>
                  </a:lnTo>
                  <a:lnTo>
                    <a:pt x="2782" y="167"/>
                  </a:lnTo>
                  <a:lnTo>
                    <a:pt x="2787" y="167"/>
                  </a:lnTo>
                  <a:lnTo>
                    <a:pt x="2793" y="167"/>
                  </a:lnTo>
                  <a:lnTo>
                    <a:pt x="2797" y="164"/>
                  </a:lnTo>
                  <a:lnTo>
                    <a:pt x="2799" y="160"/>
                  </a:lnTo>
                  <a:lnTo>
                    <a:pt x="2799" y="153"/>
                  </a:lnTo>
                  <a:lnTo>
                    <a:pt x="2800" y="147"/>
                  </a:lnTo>
                  <a:lnTo>
                    <a:pt x="2800" y="133"/>
                  </a:lnTo>
                  <a:close/>
                  <a:moveTo>
                    <a:pt x="2789" y="14"/>
                  </a:moveTo>
                  <a:lnTo>
                    <a:pt x="2800" y="0"/>
                  </a:lnTo>
                  <a:lnTo>
                    <a:pt x="2828" y="0"/>
                  </a:lnTo>
                  <a:lnTo>
                    <a:pt x="2805" y="28"/>
                  </a:lnTo>
                  <a:lnTo>
                    <a:pt x="2775" y="28"/>
                  </a:lnTo>
                  <a:lnTo>
                    <a:pt x="2751" y="0"/>
                  </a:lnTo>
                  <a:lnTo>
                    <a:pt x="2778" y="0"/>
                  </a:lnTo>
                  <a:lnTo>
                    <a:pt x="2789" y="14"/>
                  </a:lnTo>
                  <a:close/>
                  <a:moveTo>
                    <a:pt x="2890" y="141"/>
                  </a:moveTo>
                  <a:lnTo>
                    <a:pt x="2890" y="163"/>
                  </a:lnTo>
                  <a:lnTo>
                    <a:pt x="2890" y="166"/>
                  </a:lnTo>
                  <a:lnTo>
                    <a:pt x="2892" y="169"/>
                  </a:lnTo>
                  <a:lnTo>
                    <a:pt x="2896" y="171"/>
                  </a:lnTo>
                  <a:lnTo>
                    <a:pt x="2899" y="172"/>
                  </a:lnTo>
                  <a:lnTo>
                    <a:pt x="2903" y="171"/>
                  </a:lnTo>
                  <a:lnTo>
                    <a:pt x="2905" y="171"/>
                  </a:lnTo>
                  <a:lnTo>
                    <a:pt x="2906" y="169"/>
                  </a:lnTo>
                  <a:lnTo>
                    <a:pt x="2908" y="167"/>
                  </a:lnTo>
                  <a:lnTo>
                    <a:pt x="2909" y="161"/>
                  </a:lnTo>
                  <a:lnTo>
                    <a:pt x="2910" y="153"/>
                  </a:lnTo>
                  <a:lnTo>
                    <a:pt x="2940" y="153"/>
                  </a:lnTo>
                  <a:lnTo>
                    <a:pt x="2940" y="156"/>
                  </a:lnTo>
                  <a:lnTo>
                    <a:pt x="2940" y="165"/>
                  </a:lnTo>
                  <a:lnTo>
                    <a:pt x="2938" y="172"/>
                  </a:lnTo>
                  <a:lnTo>
                    <a:pt x="2934" y="178"/>
                  </a:lnTo>
                  <a:lnTo>
                    <a:pt x="2931" y="184"/>
                  </a:lnTo>
                  <a:lnTo>
                    <a:pt x="2925" y="189"/>
                  </a:lnTo>
                  <a:lnTo>
                    <a:pt x="2917" y="192"/>
                  </a:lnTo>
                  <a:lnTo>
                    <a:pt x="2910" y="194"/>
                  </a:lnTo>
                  <a:lnTo>
                    <a:pt x="2900" y="194"/>
                  </a:lnTo>
                  <a:lnTo>
                    <a:pt x="2892" y="194"/>
                  </a:lnTo>
                  <a:lnTo>
                    <a:pt x="2883" y="193"/>
                  </a:lnTo>
                  <a:lnTo>
                    <a:pt x="2876" y="190"/>
                  </a:lnTo>
                  <a:lnTo>
                    <a:pt x="2870" y="187"/>
                  </a:lnTo>
                  <a:lnTo>
                    <a:pt x="2865" y="182"/>
                  </a:lnTo>
                  <a:lnTo>
                    <a:pt x="2862" y="177"/>
                  </a:lnTo>
                  <a:lnTo>
                    <a:pt x="2859" y="170"/>
                  </a:lnTo>
                  <a:lnTo>
                    <a:pt x="2858" y="163"/>
                  </a:lnTo>
                  <a:lnTo>
                    <a:pt x="2858" y="115"/>
                  </a:lnTo>
                  <a:lnTo>
                    <a:pt x="2859" y="107"/>
                  </a:lnTo>
                  <a:lnTo>
                    <a:pt x="2861" y="98"/>
                  </a:lnTo>
                  <a:lnTo>
                    <a:pt x="2864" y="92"/>
                  </a:lnTo>
                  <a:lnTo>
                    <a:pt x="2869" y="88"/>
                  </a:lnTo>
                  <a:lnTo>
                    <a:pt x="2875" y="84"/>
                  </a:lnTo>
                  <a:lnTo>
                    <a:pt x="2882" y="80"/>
                  </a:lnTo>
                  <a:lnTo>
                    <a:pt x="2892" y="79"/>
                  </a:lnTo>
                  <a:lnTo>
                    <a:pt x="2902" y="79"/>
                  </a:lnTo>
                  <a:lnTo>
                    <a:pt x="2910" y="79"/>
                  </a:lnTo>
                  <a:lnTo>
                    <a:pt x="2917" y="80"/>
                  </a:lnTo>
                  <a:lnTo>
                    <a:pt x="2925" y="83"/>
                  </a:lnTo>
                  <a:lnTo>
                    <a:pt x="2929" y="86"/>
                  </a:lnTo>
                  <a:lnTo>
                    <a:pt x="2935" y="90"/>
                  </a:lnTo>
                  <a:lnTo>
                    <a:pt x="2939" y="96"/>
                  </a:lnTo>
                  <a:lnTo>
                    <a:pt x="2940" y="102"/>
                  </a:lnTo>
                  <a:lnTo>
                    <a:pt x="2941" y="109"/>
                  </a:lnTo>
                  <a:lnTo>
                    <a:pt x="2941" y="141"/>
                  </a:lnTo>
                  <a:lnTo>
                    <a:pt x="2890" y="141"/>
                  </a:lnTo>
                  <a:close/>
                  <a:moveTo>
                    <a:pt x="2890" y="120"/>
                  </a:moveTo>
                  <a:lnTo>
                    <a:pt x="2911" y="120"/>
                  </a:lnTo>
                  <a:lnTo>
                    <a:pt x="2911" y="115"/>
                  </a:lnTo>
                  <a:lnTo>
                    <a:pt x="2910" y="107"/>
                  </a:lnTo>
                  <a:lnTo>
                    <a:pt x="2908" y="102"/>
                  </a:lnTo>
                  <a:lnTo>
                    <a:pt x="2905" y="100"/>
                  </a:lnTo>
                  <a:lnTo>
                    <a:pt x="2900" y="98"/>
                  </a:lnTo>
                  <a:lnTo>
                    <a:pt x="2897" y="100"/>
                  </a:lnTo>
                  <a:lnTo>
                    <a:pt x="2894" y="100"/>
                  </a:lnTo>
                  <a:lnTo>
                    <a:pt x="2893" y="102"/>
                  </a:lnTo>
                  <a:lnTo>
                    <a:pt x="2891" y="103"/>
                  </a:lnTo>
                  <a:lnTo>
                    <a:pt x="2890" y="109"/>
                  </a:lnTo>
                  <a:lnTo>
                    <a:pt x="2890" y="118"/>
                  </a:lnTo>
                  <a:lnTo>
                    <a:pt x="2890" y="119"/>
                  </a:lnTo>
                  <a:lnTo>
                    <a:pt x="2890" y="120"/>
                  </a:lnTo>
                  <a:close/>
                  <a:moveTo>
                    <a:pt x="2960" y="158"/>
                  </a:moveTo>
                  <a:lnTo>
                    <a:pt x="2990" y="158"/>
                  </a:lnTo>
                  <a:lnTo>
                    <a:pt x="2990" y="165"/>
                  </a:lnTo>
                  <a:lnTo>
                    <a:pt x="2992" y="170"/>
                  </a:lnTo>
                  <a:lnTo>
                    <a:pt x="2996" y="173"/>
                  </a:lnTo>
                  <a:lnTo>
                    <a:pt x="3001" y="173"/>
                  </a:lnTo>
                  <a:lnTo>
                    <a:pt x="3005" y="172"/>
                  </a:lnTo>
                  <a:lnTo>
                    <a:pt x="3008" y="171"/>
                  </a:lnTo>
                  <a:lnTo>
                    <a:pt x="3010" y="167"/>
                  </a:lnTo>
                  <a:lnTo>
                    <a:pt x="3011" y="163"/>
                  </a:lnTo>
                  <a:lnTo>
                    <a:pt x="3011" y="159"/>
                  </a:lnTo>
                  <a:lnTo>
                    <a:pt x="3010" y="158"/>
                  </a:lnTo>
                  <a:lnTo>
                    <a:pt x="3008" y="155"/>
                  </a:lnTo>
                  <a:lnTo>
                    <a:pt x="3003" y="153"/>
                  </a:lnTo>
                  <a:lnTo>
                    <a:pt x="2984" y="144"/>
                  </a:lnTo>
                  <a:lnTo>
                    <a:pt x="2974" y="138"/>
                  </a:lnTo>
                  <a:lnTo>
                    <a:pt x="2968" y="133"/>
                  </a:lnTo>
                  <a:lnTo>
                    <a:pt x="2963" y="127"/>
                  </a:lnTo>
                  <a:lnTo>
                    <a:pt x="2961" y="121"/>
                  </a:lnTo>
                  <a:lnTo>
                    <a:pt x="2960" y="114"/>
                  </a:lnTo>
                  <a:lnTo>
                    <a:pt x="2961" y="106"/>
                  </a:lnTo>
                  <a:lnTo>
                    <a:pt x="2963" y="98"/>
                  </a:lnTo>
                  <a:lnTo>
                    <a:pt x="2967" y="92"/>
                  </a:lnTo>
                  <a:lnTo>
                    <a:pt x="2972" y="88"/>
                  </a:lnTo>
                  <a:lnTo>
                    <a:pt x="2978" y="84"/>
                  </a:lnTo>
                  <a:lnTo>
                    <a:pt x="2984" y="80"/>
                  </a:lnTo>
                  <a:lnTo>
                    <a:pt x="2992" y="79"/>
                  </a:lnTo>
                  <a:lnTo>
                    <a:pt x="3001" y="79"/>
                  </a:lnTo>
                  <a:lnTo>
                    <a:pt x="3009" y="79"/>
                  </a:lnTo>
                  <a:lnTo>
                    <a:pt x="3016" y="80"/>
                  </a:lnTo>
                  <a:lnTo>
                    <a:pt x="3022" y="83"/>
                  </a:lnTo>
                  <a:lnTo>
                    <a:pt x="3028" y="86"/>
                  </a:lnTo>
                  <a:lnTo>
                    <a:pt x="3033" y="92"/>
                  </a:lnTo>
                  <a:lnTo>
                    <a:pt x="3037" y="98"/>
                  </a:lnTo>
                  <a:lnTo>
                    <a:pt x="3039" y="106"/>
                  </a:lnTo>
                  <a:lnTo>
                    <a:pt x="3040" y="114"/>
                  </a:lnTo>
                  <a:lnTo>
                    <a:pt x="3011" y="114"/>
                  </a:lnTo>
                  <a:lnTo>
                    <a:pt x="3010" y="107"/>
                  </a:lnTo>
                  <a:lnTo>
                    <a:pt x="3008" y="103"/>
                  </a:lnTo>
                  <a:lnTo>
                    <a:pt x="3005" y="100"/>
                  </a:lnTo>
                  <a:lnTo>
                    <a:pt x="3001" y="98"/>
                  </a:lnTo>
                  <a:lnTo>
                    <a:pt x="2996" y="100"/>
                  </a:lnTo>
                  <a:lnTo>
                    <a:pt x="2993" y="101"/>
                  </a:lnTo>
                  <a:lnTo>
                    <a:pt x="2991" y="104"/>
                  </a:lnTo>
                  <a:lnTo>
                    <a:pt x="2990" y="109"/>
                  </a:lnTo>
                  <a:lnTo>
                    <a:pt x="2991" y="112"/>
                  </a:lnTo>
                  <a:lnTo>
                    <a:pt x="2993" y="115"/>
                  </a:lnTo>
                  <a:lnTo>
                    <a:pt x="2998" y="118"/>
                  </a:lnTo>
                  <a:lnTo>
                    <a:pt x="3003" y="121"/>
                  </a:lnTo>
                  <a:lnTo>
                    <a:pt x="3020" y="129"/>
                  </a:lnTo>
                  <a:lnTo>
                    <a:pt x="3027" y="132"/>
                  </a:lnTo>
                  <a:lnTo>
                    <a:pt x="3033" y="137"/>
                  </a:lnTo>
                  <a:lnTo>
                    <a:pt x="3037" y="142"/>
                  </a:lnTo>
                  <a:lnTo>
                    <a:pt x="3040" y="149"/>
                  </a:lnTo>
                  <a:lnTo>
                    <a:pt x="3042" y="156"/>
                  </a:lnTo>
                  <a:lnTo>
                    <a:pt x="3042" y="160"/>
                  </a:lnTo>
                  <a:lnTo>
                    <a:pt x="3040" y="167"/>
                  </a:lnTo>
                  <a:lnTo>
                    <a:pt x="3039" y="173"/>
                  </a:lnTo>
                  <a:lnTo>
                    <a:pt x="3036" y="179"/>
                  </a:lnTo>
                  <a:lnTo>
                    <a:pt x="3031" y="184"/>
                  </a:lnTo>
                  <a:lnTo>
                    <a:pt x="3025" y="189"/>
                  </a:lnTo>
                  <a:lnTo>
                    <a:pt x="3018" y="192"/>
                  </a:lnTo>
                  <a:lnTo>
                    <a:pt x="3009" y="194"/>
                  </a:lnTo>
                  <a:lnTo>
                    <a:pt x="2999" y="194"/>
                  </a:lnTo>
                  <a:lnTo>
                    <a:pt x="2997" y="194"/>
                  </a:lnTo>
                  <a:lnTo>
                    <a:pt x="2989" y="194"/>
                  </a:lnTo>
                  <a:lnTo>
                    <a:pt x="2981" y="192"/>
                  </a:lnTo>
                  <a:lnTo>
                    <a:pt x="2974" y="189"/>
                  </a:lnTo>
                  <a:lnTo>
                    <a:pt x="2969" y="184"/>
                  </a:lnTo>
                  <a:lnTo>
                    <a:pt x="2966" y="179"/>
                  </a:lnTo>
                  <a:lnTo>
                    <a:pt x="2962" y="173"/>
                  </a:lnTo>
                  <a:lnTo>
                    <a:pt x="2961" y="166"/>
                  </a:lnTo>
                  <a:lnTo>
                    <a:pt x="2960" y="158"/>
                  </a:lnTo>
                  <a:close/>
                  <a:moveTo>
                    <a:pt x="3061" y="190"/>
                  </a:moveTo>
                  <a:lnTo>
                    <a:pt x="3061" y="45"/>
                  </a:lnTo>
                  <a:lnTo>
                    <a:pt x="3092" y="45"/>
                  </a:lnTo>
                  <a:lnTo>
                    <a:pt x="3092" y="118"/>
                  </a:lnTo>
                  <a:lnTo>
                    <a:pt x="3114" y="81"/>
                  </a:lnTo>
                  <a:lnTo>
                    <a:pt x="3148" y="81"/>
                  </a:lnTo>
                  <a:lnTo>
                    <a:pt x="3117" y="125"/>
                  </a:lnTo>
                  <a:lnTo>
                    <a:pt x="3148" y="190"/>
                  </a:lnTo>
                  <a:lnTo>
                    <a:pt x="3115" y="190"/>
                  </a:lnTo>
                  <a:lnTo>
                    <a:pt x="3097" y="149"/>
                  </a:lnTo>
                  <a:lnTo>
                    <a:pt x="3092" y="155"/>
                  </a:lnTo>
                  <a:lnTo>
                    <a:pt x="3092" y="190"/>
                  </a:lnTo>
                  <a:lnTo>
                    <a:pt x="3061" y="190"/>
                  </a:lnTo>
                  <a:close/>
                  <a:moveTo>
                    <a:pt x="3199" y="141"/>
                  </a:moveTo>
                  <a:lnTo>
                    <a:pt x="3199" y="163"/>
                  </a:lnTo>
                  <a:lnTo>
                    <a:pt x="3199" y="166"/>
                  </a:lnTo>
                  <a:lnTo>
                    <a:pt x="3201" y="169"/>
                  </a:lnTo>
                  <a:lnTo>
                    <a:pt x="3205" y="171"/>
                  </a:lnTo>
                  <a:lnTo>
                    <a:pt x="3208" y="172"/>
                  </a:lnTo>
                  <a:lnTo>
                    <a:pt x="3212" y="171"/>
                  </a:lnTo>
                  <a:lnTo>
                    <a:pt x="3214" y="171"/>
                  </a:lnTo>
                  <a:lnTo>
                    <a:pt x="3216" y="169"/>
                  </a:lnTo>
                  <a:lnTo>
                    <a:pt x="3217" y="167"/>
                  </a:lnTo>
                  <a:lnTo>
                    <a:pt x="3218" y="161"/>
                  </a:lnTo>
                  <a:lnTo>
                    <a:pt x="3219" y="153"/>
                  </a:lnTo>
                  <a:lnTo>
                    <a:pt x="3249" y="153"/>
                  </a:lnTo>
                  <a:lnTo>
                    <a:pt x="3249" y="156"/>
                  </a:lnTo>
                  <a:lnTo>
                    <a:pt x="3249" y="165"/>
                  </a:lnTo>
                  <a:lnTo>
                    <a:pt x="3247" y="172"/>
                  </a:lnTo>
                  <a:lnTo>
                    <a:pt x="3243" y="178"/>
                  </a:lnTo>
                  <a:lnTo>
                    <a:pt x="3240" y="184"/>
                  </a:lnTo>
                  <a:lnTo>
                    <a:pt x="3234" y="189"/>
                  </a:lnTo>
                  <a:lnTo>
                    <a:pt x="3226" y="192"/>
                  </a:lnTo>
                  <a:lnTo>
                    <a:pt x="3219" y="194"/>
                  </a:lnTo>
                  <a:lnTo>
                    <a:pt x="3210" y="194"/>
                  </a:lnTo>
                  <a:lnTo>
                    <a:pt x="3201" y="194"/>
                  </a:lnTo>
                  <a:lnTo>
                    <a:pt x="3193" y="193"/>
                  </a:lnTo>
                  <a:lnTo>
                    <a:pt x="3185" y="190"/>
                  </a:lnTo>
                  <a:lnTo>
                    <a:pt x="3179" y="187"/>
                  </a:lnTo>
                  <a:lnTo>
                    <a:pt x="3174" y="182"/>
                  </a:lnTo>
                  <a:lnTo>
                    <a:pt x="3171" y="177"/>
                  </a:lnTo>
                  <a:lnTo>
                    <a:pt x="3168" y="170"/>
                  </a:lnTo>
                  <a:lnTo>
                    <a:pt x="3167" y="163"/>
                  </a:lnTo>
                  <a:lnTo>
                    <a:pt x="3167" y="115"/>
                  </a:lnTo>
                  <a:lnTo>
                    <a:pt x="3168" y="107"/>
                  </a:lnTo>
                  <a:lnTo>
                    <a:pt x="3170" y="98"/>
                  </a:lnTo>
                  <a:lnTo>
                    <a:pt x="3173" y="92"/>
                  </a:lnTo>
                  <a:lnTo>
                    <a:pt x="3178" y="88"/>
                  </a:lnTo>
                  <a:lnTo>
                    <a:pt x="3184" y="84"/>
                  </a:lnTo>
                  <a:lnTo>
                    <a:pt x="3191" y="80"/>
                  </a:lnTo>
                  <a:lnTo>
                    <a:pt x="3201" y="79"/>
                  </a:lnTo>
                  <a:lnTo>
                    <a:pt x="3211" y="79"/>
                  </a:lnTo>
                  <a:lnTo>
                    <a:pt x="3219" y="79"/>
                  </a:lnTo>
                  <a:lnTo>
                    <a:pt x="3226" y="80"/>
                  </a:lnTo>
                  <a:lnTo>
                    <a:pt x="3234" y="83"/>
                  </a:lnTo>
                  <a:lnTo>
                    <a:pt x="3238" y="86"/>
                  </a:lnTo>
                  <a:lnTo>
                    <a:pt x="3245" y="90"/>
                  </a:lnTo>
                  <a:lnTo>
                    <a:pt x="3248" y="96"/>
                  </a:lnTo>
                  <a:lnTo>
                    <a:pt x="3249" y="102"/>
                  </a:lnTo>
                  <a:lnTo>
                    <a:pt x="3251" y="109"/>
                  </a:lnTo>
                  <a:lnTo>
                    <a:pt x="3251" y="141"/>
                  </a:lnTo>
                  <a:lnTo>
                    <a:pt x="3199" y="141"/>
                  </a:lnTo>
                  <a:close/>
                  <a:moveTo>
                    <a:pt x="3199" y="120"/>
                  </a:moveTo>
                  <a:lnTo>
                    <a:pt x="3220" y="120"/>
                  </a:lnTo>
                  <a:lnTo>
                    <a:pt x="3220" y="115"/>
                  </a:lnTo>
                  <a:lnTo>
                    <a:pt x="3219" y="107"/>
                  </a:lnTo>
                  <a:lnTo>
                    <a:pt x="3217" y="102"/>
                  </a:lnTo>
                  <a:lnTo>
                    <a:pt x="3214" y="100"/>
                  </a:lnTo>
                  <a:lnTo>
                    <a:pt x="3210" y="98"/>
                  </a:lnTo>
                  <a:lnTo>
                    <a:pt x="3206" y="100"/>
                  </a:lnTo>
                  <a:lnTo>
                    <a:pt x="3203" y="100"/>
                  </a:lnTo>
                  <a:lnTo>
                    <a:pt x="3202" y="102"/>
                  </a:lnTo>
                  <a:lnTo>
                    <a:pt x="3200" y="103"/>
                  </a:lnTo>
                  <a:lnTo>
                    <a:pt x="3199" y="109"/>
                  </a:lnTo>
                  <a:lnTo>
                    <a:pt x="3199" y="118"/>
                  </a:lnTo>
                  <a:lnTo>
                    <a:pt x="3199" y="119"/>
                  </a:lnTo>
                  <a:lnTo>
                    <a:pt x="3199" y="120"/>
                  </a:lnTo>
                  <a:close/>
                  <a:moveTo>
                    <a:pt x="3190" y="67"/>
                  </a:moveTo>
                  <a:lnTo>
                    <a:pt x="3210" y="39"/>
                  </a:lnTo>
                  <a:lnTo>
                    <a:pt x="3245" y="39"/>
                  </a:lnTo>
                  <a:lnTo>
                    <a:pt x="3211" y="67"/>
                  </a:lnTo>
                  <a:lnTo>
                    <a:pt x="3190" y="67"/>
                  </a:lnTo>
                  <a:close/>
                  <a:moveTo>
                    <a:pt x="3356" y="190"/>
                  </a:moveTo>
                  <a:lnTo>
                    <a:pt x="3356" y="45"/>
                  </a:lnTo>
                  <a:lnTo>
                    <a:pt x="3403" y="45"/>
                  </a:lnTo>
                  <a:lnTo>
                    <a:pt x="3411" y="45"/>
                  </a:lnTo>
                  <a:lnTo>
                    <a:pt x="3420" y="46"/>
                  </a:lnTo>
                  <a:lnTo>
                    <a:pt x="3427" y="49"/>
                  </a:lnTo>
                  <a:lnTo>
                    <a:pt x="3433" y="52"/>
                  </a:lnTo>
                  <a:lnTo>
                    <a:pt x="3439" y="57"/>
                  </a:lnTo>
                  <a:lnTo>
                    <a:pt x="3444" y="63"/>
                  </a:lnTo>
                  <a:lnTo>
                    <a:pt x="3446" y="72"/>
                  </a:lnTo>
                  <a:lnTo>
                    <a:pt x="3446" y="80"/>
                  </a:lnTo>
                  <a:lnTo>
                    <a:pt x="3446" y="88"/>
                  </a:lnTo>
                  <a:lnTo>
                    <a:pt x="3445" y="94"/>
                  </a:lnTo>
                  <a:lnTo>
                    <a:pt x="3444" y="98"/>
                  </a:lnTo>
                  <a:lnTo>
                    <a:pt x="3441" y="103"/>
                  </a:lnTo>
                  <a:lnTo>
                    <a:pt x="3437" y="108"/>
                  </a:lnTo>
                  <a:lnTo>
                    <a:pt x="3430" y="114"/>
                  </a:lnTo>
                  <a:lnTo>
                    <a:pt x="3435" y="117"/>
                  </a:lnTo>
                  <a:lnTo>
                    <a:pt x="3439" y="120"/>
                  </a:lnTo>
                  <a:lnTo>
                    <a:pt x="3443" y="124"/>
                  </a:lnTo>
                  <a:lnTo>
                    <a:pt x="3445" y="127"/>
                  </a:lnTo>
                  <a:lnTo>
                    <a:pt x="3447" y="136"/>
                  </a:lnTo>
                  <a:lnTo>
                    <a:pt x="3449" y="148"/>
                  </a:lnTo>
                  <a:lnTo>
                    <a:pt x="3447" y="158"/>
                  </a:lnTo>
                  <a:lnTo>
                    <a:pt x="3446" y="166"/>
                  </a:lnTo>
                  <a:lnTo>
                    <a:pt x="3443" y="173"/>
                  </a:lnTo>
                  <a:lnTo>
                    <a:pt x="3438" y="179"/>
                  </a:lnTo>
                  <a:lnTo>
                    <a:pt x="3432" y="184"/>
                  </a:lnTo>
                  <a:lnTo>
                    <a:pt x="3424" y="188"/>
                  </a:lnTo>
                  <a:lnTo>
                    <a:pt x="3415" y="190"/>
                  </a:lnTo>
                  <a:lnTo>
                    <a:pt x="3404" y="190"/>
                  </a:lnTo>
                  <a:lnTo>
                    <a:pt x="3356" y="190"/>
                  </a:lnTo>
                  <a:close/>
                  <a:moveTo>
                    <a:pt x="3391" y="164"/>
                  </a:moveTo>
                  <a:lnTo>
                    <a:pt x="3395" y="165"/>
                  </a:lnTo>
                  <a:lnTo>
                    <a:pt x="3402" y="164"/>
                  </a:lnTo>
                  <a:lnTo>
                    <a:pt x="3406" y="164"/>
                  </a:lnTo>
                  <a:lnTo>
                    <a:pt x="3409" y="161"/>
                  </a:lnTo>
                  <a:lnTo>
                    <a:pt x="3411" y="160"/>
                  </a:lnTo>
                  <a:lnTo>
                    <a:pt x="3414" y="154"/>
                  </a:lnTo>
                  <a:lnTo>
                    <a:pt x="3415" y="147"/>
                  </a:lnTo>
                  <a:lnTo>
                    <a:pt x="3414" y="141"/>
                  </a:lnTo>
                  <a:lnTo>
                    <a:pt x="3414" y="137"/>
                  </a:lnTo>
                  <a:lnTo>
                    <a:pt x="3411" y="133"/>
                  </a:lnTo>
                  <a:lnTo>
                    <a:pt x="3409" y="132"/>
                  </a:lnTo>
                  <a:lnTo>
                    <a:pt x="3406" y="130"/>
                  </a:lnTo>
                  <a:lnTo>
                    <a:pt x="3402" y="129"/>
                  </a:lnTo>
                  <a:lnTo>
                    <a:pt x="3397" y="129"/>
                  </a:lnTo>
                  <a:lnTo>
                    <a:pt x="3391" y="129"/>
                  </a:lnTo>
                  <a:lnTo>
                    <a:pt x="3391" y="164"/>
                  </a:lnTo>
                  <a:close/>
                  <a:moveTo>
                    <a:pt x="3391" y="102"/>
                  </a:moveTo>
                  <a:lnTo>
                    <a:pt x="3397" y="102"/>
                  </a:lnTo>
                  <a:lnTo>
                    <a:pt x="3402" y="101"/>
                  </a:lnTo>
                  <a:lnTo>
                    <a:pt x="3405" y="100"/>
                  </a:lnTo>
                  <a:lnTo>
                    <a:pt x="3408" y="98"/>
                  </a:lnTo>
                  <a:lnTo>
                    <a:pt x="3410" y="96"/>
                  </a:lnTo>
                  <a:lnTo>
                    <a:pt x="3411" y="94"/>
                  </a:lnTo>
                  <a:lnTo>
                    <a:pt x="3412" y="90"/>
                  </a:lnTo>
                  <a:lnTo>
                    <a:pt x="3412" y="85"/>
                  </a:lnTo>
                  <a:lnTo>
                    <a:pt x="3411" y="80"/>
                  </a:lnTo>
                  <a:lnTo>
                    <a:pt x="3410" y="77"/>
                  </a:lnTo>
                  <a:lnTo>
                    <a:pt x="3409" y="74"/>
                  </a:lnTo>
                  <a:lnTo>
                    <a:pt x="3406" y="73"/>
                  </a:lnTo>
                  <a:lnTo>
                    <a:pt x="3400" y="72"/>
                  </a:lnTo>
                  <a:lnTo>
                    <a:pt x="3391" y="71"/>
                  </a:lnTo>
                  <a:lnTo>
                    <a:pt x="3391" y="102"/>
                  </a:lnTo>
                  <a:close/>
                  <a:moveTo>
                    <a:pt x="3523" y="177"/>
                  </a:moveTo>
                  <a:lnTo>
                    <a:pt x="3519" y="184"/>
                  </a:lnTo>
                  <a:lnTo>
                    <a:pt x="3514" y="190"/>
                  </a:lnTo>
                  <a:lnTo>
                    <a:pt x="3507" y="194"/>
                  </a:lnTo>
                  <a:lnTo>
                    <a:pt x="3499" y="194"/>
                  </a:lnTo>
                  <a:lnTo>
                    <a:pt x="3493" y="194"/>
                  </a:lnTo>
                  <a:lnTo>
                    <a:pt x="3488" y="193"/>
                  </a:lnTo>
                  <a:lnTo>
                    <a:pt x="3485" y="192"/>
                  </a:lnTo>
                  <a:lnTo>
                    <a:pt x="3481" y="188"/>
                  </a:lnTo>
                  <a:lnTo>
                    <a:pt x="3478" y="186"/>
                  </a:lnTo>
                  <a:lnTo>
                    <a:pt x="3476" y="182"/>
                  </a:lnTo>
                  <a:lnTo>
                    <a:pt x="3474" y="177"/>
                  </a:lnTo>
                  <a:lnTo>
                    <a:pt x="3474" y="172"/>
                  </a:lnTo>
                  <a:lnTo>
                    <a:pt x="3474" y="81"/>
                  </a:lnTo>
                  <a:lnTo>
                    <a:pt x="3505" y="81"/>
                  </a:lnTo>
                  <a:lnTo>
                    <a:pt x="3505" y="160"/>
                  </a:lnTo>
                  <a:lnTo>
                    <a:pt x="3505" y="164"/>
                  </a:lnTo>
                  <a:lnTo>
                    <a:pt x="3508" y="167"/>
                  </a:lnTo>
                  <a:lnTo>
                    <a:pt x="3510" y="169"/>
                  </a:lnTo>
                  <a:lnTo>
                    <a:pt x="3513" y="169"/>
                  </a:lnTo>
                  <a:lnTo>
                    <a:pt x="3516" y="169"/>
                  </a:lnTo>
                  <a:lnTo>
                    <a:pt x="3519" y="166"/>
                  </a:lnTo>
                  <a:lnTo>
                    <a:pt x="3521" y="164"/>
                  </a:lnTo>
                  <a:lnTo>
                    <a:pt x="3521" y="160"/>
                  </a:lnTo>
                  <a:lnTo>
                    <a:pt x="3521" y="81"/>
                  </a:lnTo>
                  <a:lnTo>
                    <a:pt x="3552" y="81"/>
                  </a:lnTo>
                  <a:lnTo>
                    <a:pt x="3552" y="190"/>
                  </a:lnTo>
                  <a:lnTo>
                    <a:pt x="3523" y="190"/>
                  </a:lnTo>
                  <a:lnTo>
                    <a:pt x="3523" y="177"/>
                  </a:lnTo>
                  <a:close/>
                  <a:moveTo>
                    <a:pt x="3610" y="119"/>
                  </a:moveTo>
                  <a:lnTo>
                    <a:pt x="3610" y="155"/>
                  </a:lnTo>
                  <a:lnTo>
                    <a:pt x="3612" y="161"/>
                  </a:lnTo>
                  <a:lnTo>
                    <a:pt x="3613" y="166"/>
                  </a:lnTo>
                  <a:lnTo>
                    <a:pt x="3616" y="169"/>
                  </a:lnTo>
                  <a:lnTo>
                    <a:pt x="3620" y="169"/>
                  </a:lnTo>
                  <a:lnTo>
                    <a:pt x="3622" y="169"/>
                  </a:lnTo>
                  <a:lnTo>
                    <a:pt x="3624" y="167"/>
                  </a:lnTo>
                  <a:lnTo>
                    <a:pt x="3626" y="166"/>
                  </a:lnTo>
                  <a:lnTo>
                    <a:pt x="3627" y="165"/>
                  </a:lnTo>
                  <a:lnTo>
                    <a:pt x="3629" y="159"/>
                  </a:lnTo>
                  <a:lnTo>
                    <a:pt x="3630" y="150"/>
                  </a:lnTo>
                  <a:lnTo>
                    <a:pt x="3630" y="124"/>
                  </a:lnTo>
                  <a:lnTo>
                    <a:pt x="3629" y="114"/>
                  </a:lnTo>
                  <a:lnTo>
                    <a:pt x="3627" y="108"/>
                  </a:lnTo>
                  <a:lnTo>
                    <a:pt x="3624" y="106"/>
                  </a:lnTo>
                  <a:lnTo>
                    <a:pt x="3620" y="104"/>
                  </a:lnTo>
                  <a:lnTo>
                    <a:pt x="3616" y="104"/>
                  </a:lnTo>
                  <a:lnTo>
                    <a:pt x="3613" y="108"/>
                  </a:lnTo>
                  <a:lnTo>
                    <a:pt x="3612" y="112"/>
                  </a:lnTo>
                  <a:lnTo>
                    <a:pt x="3610" y="119"/>
                  </a:lnTo>
                  <a:close/>
                  <a:moveTo>
                    <a:pt x="3631" y="178"/>
                  </a:moveTo>
                  <a:lnTo>
                    <a:pt x="3626" y="186"/>
                  </a:lnTo>
                  <a:lnTo>
                    <a:pt x="3620" y="190"/>
                  </a:lnTo>
                  <a:lnTo>
                    <a:pt x="3614" y="193"/>
                  </a:lnTo>
                  <a:lnTo>
                    <a:pt x="3607" y="194"/>
                  </a:lnTo>
                  <a:lnTo>
                    <a:pt x="3601" y="194"/>
                  </a:lnTo>
                  <a:lnTo>
                    <a:pt x="3596" y="192"/>
                  </a:lnTo>
                  <a:lnTo>
                    <a:pt x="3591" y="189"/>
                  </a:lnTo>
                  <a:lnTo>
                    <a:pt x="3587" y="186"/>
                  </a:lnTo>
                  <a:lnTo>
                    <a:pt x="3585" y="179"/>
                  </a:lnTo>
                  <a:lnTo>
                    <a:pt x="3581" y="172"/>
                  </a:lnTo>
                  <a:lnTo>
                    <a:pt x="3580" y="165"/>
                  </a:lnTo>
                  <a:lnTo>
                    <a:pt x="3580" y="155"/>
                  </a:lnTo>
                  <a:lnTo>
                    <a:pt x="3580" y="114"/>
                  </a:lnTo>
                  <a:lnTo>
                    <a:pt x="3580" y="106"/>
                  </a:lnTo>
                  <a:lnTo>
                    <a:pt x="3583" y="98"/>
                  </a:lnTo>
                  <a:lnTo>
                    <a:pt x="3585" y="92"/>
                  </a:lnTo>
                  <a:lnTo>
                    <a:pt x="3587" y="88"/>
                  </a:lnTo>
                  <a:lnTo>
                    <a:pt x="3592" y="84"/>
                  </a:lnTo>
                  <a:lnTo>
                    <a:pt x="3596" y="80"/>
                  </a:lnTo>
                  <a:lnTo>
                    <a:pt x="3601" y="79"/>
                  </a:lnTo>
                  <a:lnTo>
                    <a:pt x="3607" y="79"/>
                  </a:lnTo>
                  <a:lnTo>
                    <a:pt x="3613" y="79"/>
                  </a:lnTo>
                  <a:lnTo>
                    <a:pt x="3619" y="81"/>
                  </a:lnTo>
                  <a:lnTo>
                    <a:pt x="3625" y="86"/>
                  </a:lnTo>
                  <a:lnTo>
                    <a:pt x="3629" y="91"/>
                  </a:lnTo>
                  <a:lnTo>
                    <a:pt x="3630" y="91"/>
                  </a:lnTo>
                  <a:lnTo>
                    <a:pt x="3630" y="45"/>
                  </a:lnTo>
                  <a:lnTo>
                    <a:pt x="3660" y="45"/>
                  </a:lnTo>
                  <a:lnTo>
                    <a:pt x="3660" y="190"/>
                  </a:lnTo>
                  <a:lnTo>
                    <a:pt x="3631" y="190"/>
                  </a:lnTo>
                  <a:lnTo>
                    <a:pt x="3631" y="178"/>
                  </a:lnTo>
                  <a:close/>
                  <a:moveTo>
                    <a:pt x="3717" y="141"/>
                  </a:moveTo>
                  <a:lnTo>
                    <a:pt x="3717" y="163"/>
                  </a:lnTo>
                  <a:lnTo>
                    <a:pt x="3718" y="166"/>
                  </a:lnTo>
                  <a:lnTo>
                    <a:pt x="3719" y="169"/>
                  </a:lnTo>
                  <a:lnTo>
                    <a:pt x="3723" y="171"/>
                  </a:lnTo>
                  <a:lnTo>
                    <a:pt x="3726" y="172"/>
                  </a:lnTo>
                  <a:lnTo>
                    <a:pt x="3730" y="171"/>
                  </a:lnTo>
                  <a:lnTo>
                    <a:pt x="3732" y="171"/>
                  </a:lnTo>
                  <a:lnTo>
                    <a:pt x="3735" y="169"/>
                  </a:lnTo>
                  <a:lnTo>
                    <a:pt x="3736" y="167"/>
                  </a:lnTo>
                  <a:lnTo>
                    <a:pt x="3737" y="161"/>
                  </a:lnTo>
                  <a:lnTo>
                    <a:pt x="3737" y="153"/>
                  </a:lnTo>
                  <a:lnTo>
                    <a:pt x="3767" y="153"/>
                  </a:lnTo>
                  <a:lnTo>
                    <a:pt x="3769" y="156"/>
                  </a:lnTo>
                  <a:lnTo>
                    <a:pt x="3767" y="165"/>
                  </a:lnTo>
                  <a:lnTo>
                    <a:pt x="3766" y="172"/>
                  </a:lnTo>
                  <a:lnTo>
                    <a:pt x="3763" y="178"/>
                  </a:lnTo>
                  <a:lnTo>
                    <a:pt x="3758" y="184"/>
                  </a:lnTo>
                  <a:lnTo>
                    <a:pt x="3753" y="189"/>
                  </a:lnTo>
                  <a:lnTo>
                    <a:pt x="3746" y="192"/>
                  </a:lnTo>
                  <a:lnTo>
                    <a:pt x="3737" y="194"/>
                  </a:lnTo>
                  <a:lnTo>
                    <a:pt x="3729" y="194"/>
                  </a:lnTo>
                  <a:lnTo>
                    <a:pt x="3719" y="194"/>
                  </a:lnTo>
                  <a:lnTo>
                    <a:pt x="3711" y="193"/>
                  </a:lnTo>
                  <a:lnTo>
                    <a:pt x="3703" y="190"/>
                  </a:lnTo>
                  <a:lnTo>
                    <a:pt x="3697" y="187"/>
                  </a:lnTo>
                  <a:lnTo>
                    <a:pt x="3693" y="182"/>
                  </a:lnTo>
                  <a:lnTo>
                    <a:pt x="3689" y="177"/>
                  </a:lnTo>
                  <a:lnTo>
                    <a:pt x="3686" y="170"/>
                  </a:lnTo>
                  <a:lnTo>
                    <a:pt x="3686" y="163"/>
                  </a:lnTo>
                  <a:lnTo>
                    <a:pt x="3686" y="115"/>
                  </a:lnTo>
                  <a:lnTo>
                    <a:pt x="3686" y="107"/>
                  </a:lnTo>
                  <a:lnTo>
                    <a:pt x="3689" y="98"/>
                  </a:lnTo>
                  <a:lnTo>
                    <a:pt x="3693" y="92"/>
                  </a:lnTo>
                  <a:lnTo>
                    <a:pt x="3697" y="88"/>
                  </a:lnTo>
                  <a:lnTo>
                    <a:pt x="3703" y="84"/>
                  </a:lnTo>
                  <a:lnTo>
                    <a:pt x="3711" y="80"/>
                  </a:lnTo>
                  <a:lnTo>
                    <a:pt x="3719" y="79"/>
                  </a:lnTo>
                  <a:lnTo>
                    <a:pt x="3729" y="79"/>
                  </a:lnTo>
                  <a:lnTo>
                    <a:pt x="3737" y="79"/>
                  </a:lnTo>
                  <a:lnTo>
                    <a:pt x="3744" y="80"/>
                  </a:lnTo>
                  <a:lnTo>
                    <a:pt x="3752" y="83"/>
                  </a:lnTo>
                  <a:lnTo>
                    <a:pt x="3758" y="86"/>
                  </a:lnTo>
                  <a:lnTo>
                    <a:pt x="3763" y="90"/>
                  </a:lnTo>
                  <a:lnTo>
                    <a:pt x="3766" y="96"/>
                  </a:lnTo>
                  <a:lnTo>
                    <a:pt x="3769" y="102"/>
                  </a:lnTo>
                  <a:lnTo>
                    <a:pt x="3769" y="109"/>
                  </a:lnTo>
                  <a:lnTo>
                    <a:pt x="3769" y="141"/>
                  </a:lnTo>
                  <a:lnTo>
                    <a:pt x="3717" y="141"/>
                  </a:lnTo>
                  <a:close/>
                  <a:moveTo>
                    <a:pt x="3717" y="120"/>
                  </a:moveTo>
                  <a:lnTo>
                    <a:pt x="3738" y="120"/>
                  </a:lnTo>
                  <a:lnTo>
                    <a:pt x="3738" y="115"/>
                  </a:lnTo>
                  <a:lnTo>
                    <a:pt x="3737" y="107"/>
                  </a:lnTo>
                  <a:lnTo>
                    <a:pt x="3736" y="102"/>
                  </a:lnTo>
                  <a:lnTo>
                    <a:pt x="3732" y="100"/>
                  </a:lnTo>
                  <a:lnTo>
                    <a:pt x="3728" y="98"/>
                  </a:lnTo>
                  <a:lnTo>
                    <a:pt x="3725" y="100"/>
                  </a:lnTo>
                  <a:lnTo>
                    <a:pt x="3723" y="100"/>
                  </a:lnTo>
                  <a:lnTo>
                    <a:pt x="3720" y="102"/>
                  </a:lnTo>
                  <a:lnTo>
                    <a:pt x="3719" y="103"/>
                  </a:lnTo>
                  <a:lnTo>
                    <a:pt x="3717" y="109"/>
                  </a:lnTo>
                  <a:lnTo>
                    <a:pt x="3717" y="118"/>
                  </a:lnTo>
                  <a:lnTo>
                    <a:pt x="3717" y="119"/>
                  </a:lnTo>
                  <a:lnTo>
                    <a:pt x="3717" y="120"/>
                  </a:lnTo>
                  <a:close/>
                  <a:moveTo>
                    <a:pt x="3730" y="51"/>
                  </a:moveTo>
                  <a:lnTo>
                    <a:pt x="3741" y="38"/>
                  </a:lnTo>
                  <a:lnTo>
                    <a:pt x="3769" y="38"/>
                  </a:lnTo>
                  <a:lnTo>
                    <a:pt x="3746" y="66"/>
                  </a:lnTo>
                  <a:lnTo>
                    <a:pt x="3714" y="66"/>
                  </a:lnTo>
                  <a:lnTo>
                    <a:pt x="3691" y="38"/>
                  </a:lnTo>
                  <a:lnTo>
                    <a:pt x="3719" y="38"/>
                  </a:lnTo>
                  <a:lnTo>
                    <a:pt x="3730" y="51"/>
                  </a:lnTo>
                  <a:close/>
                  <a:moveTo>
                    <a:pt x="3798" y="81"/>
                  </a:moveTo>
                  <a:lnTo>
                    <a:pt x="3829" y="81"/>
                  </a:lnTo>
                  <a:lnTo>
                    <a:pt x="3829" y="196"/>
                  </a:lnTo>
                  <a:lnTo>
                    <a:pt x="3828" y="205"/>
                  </a:lnTo>
                  <a:lnTo>
                    <a:pt x="3827" y="212"/>
                  </a:lnTo>
                  <a:lnTo>
                    <a:pt x="3823" y="218"/>
                  </a:lnTo>
                  <a:lnTo>
                    <a:pt x="3819" y="223"/>
                  </a:lnTo>
                  <a:lnTo>
                    <a:pt x="3816" y="224"/>
                  </a:lnTo>
                  <a:lnTo>
                    <a:pt x="3813" y="227"/>
                  </a:lnTo>
                  <a:lnTo>
                    <a:pt x="3808" y="227"/>
                  </a:lnTo>
                  <a:lnTo>
                    <a:pt x="3805" y="228"/>
                  </a:lnTo>
                  <a:lnTo>
                    <a:pt x="3804" y="228"/>
                  </a:lnTo>
                  <a:lnTo>
                    <a:pt x="3788" y="228"/>
                  </a:lnTo>
                  <a:lnTo>
                    <a:pt x="3788" y="205"/>
                  </a:lnTo>
                  <a:lnTo>
                    <a:pt x="3794" y="205"/>
                  </a:lnTo>
                  <a:lnTo>
                    <a:pt x="3796" y="204"/>
                  </a:lnTo>
                  <a:lnTo>
                    <a:pt x="3798" y="201"/>
                  </a:lnTo>
                  <a:lnTo>
                    <a:pt x="3798" y="196"/>
                  </a:lnTo>
                  <a:lnTo>
                    <a:pt x="3798" y="81"/>
                  </a:lnTo>
                  <a:close/>
                  <a:moveTo>
                    <a:pt x="3798" y="71"/>
                  </a:moveTo>
                  <a:lnTo>
                    <a:pt x="3798" y="45"/>
                  </a:lnTo>
                  <a:lnTo>
                    <a:pt x="3829" y="45"/>
                  </a:lnTo>
                  <a:lnTo>
                    <a:pt x="3829" y="71"/>
                  </a:lnTo>
                  <a:lnTo>
                    <a:pt x="3798" y="71"/>
                  </a:lnTo>
                  <a:close/>
                  <a:moveTo>
                    <a:pt x="3857" y="164"/>
                  </a:moveTo>
                  <a:lnTo>
                    <a:pt x="3857" y="112"/>
                  </a:lnTo>
                  <a:lnTo>
                    <a:pt x="3858" y="104"/>
                  </a:lnTo>
                  <a:lnTo>
                    <a:pt x="3859" y="98"/>
                  </a:lnTo>
                  <a:lnTo>
                    <a:pt x="3863" y="94"/>
                  </a:lnTo>
                  <a:lnTo>
                    <a:pt x="3866" y="89"/>
                  </a:lnTo>
                  <a:lnTo>
                    <a:pt x="3872" y="84"/>
                  </a:lnTo>
                  <a:lnTo>
                    <a:pt x="3880" y="81"/>
                  </a:lnTo>
                  <a:lnTo>
                    <a:pt x="3888" y="79"/>
                  </a:lnTo>
                  <a:lnTo>
                    <a:pt x="3898" y="79"/>
                  </a:lnTo>
                  <a:lnTo>
                    <a:pt x="3907" y="79"/>
                  </a:lnTo>
                  <a:lnTo>
                    <a:pt x="3915" y="81"/>
                  </a:lnTo>
                  <a:lnTo>
                    <a:pt x="3922" y="84"/>
                  </a:lnTo>
                  <a:lnTo>
                    <a:pt x="3928" y="89"/>
                  </a:lnTo>
                  <a:lnTo>
                    <a:pt x="3933" y="94"/>
                  </a:lnTo>
                  <a:lnTo>
                    <a:pt x="3935" y="98"/>
                  </a:lnTo>
                  <a:lnTo>
                    <a:pt x="3938" y="104"/>
                  </a:lnTo>
                  <a:lnTo>
                    <a:pt x="3938" y="112"/>
                  </a:lnTo>
                  <a:lnTo>
                    <a:pt x="3938" y="163"/>
                  </a:lnTo>
                  <a:lnTo>
                    <a:pt x="3938" y="169"/>
                  </a:lnTo>
                  <a:lnTo>
                    <a:pt x="3935" y="175"/>
                  </a:lnTo>
                  <a:lnTo>
                    <a:pt x="3932" y="181"/>
                  </a:lnTo>
                  <a:lnTo>
                    <a:pt x="3927" y="186"/>
                  </a:lnTo>
                  <a:lnTo>
                    <a:pt x="3921" y="189"/>
                  </a:lnTo>
                  <a:lnTo>
                    <a:pt x="3915" y="193"/>
                  </a:lnTo>
                  <a:lnTo>
                    <a:pt x="3906" y="194"/>
                  </a:lnTo>
                  <a:lnTo>
                    <a:pt x="3898" y="194"/>
                  </a:lnTo>
                  <a:lnTo>
                    <a:pt x="3888" y="194"/>
                  </a:lnTo>
                  <a:lnTo>
                    <a:pt x="3880" y="192"/>
                  </a:lnTo>
                  <a:lnTo>
                    <a:pt x="3872" y="189"/>
                  </a:lnTo>
                  <a:lnTo>
                    <a:pt x="3866" y="186"/>
                  </a:lnTo>
                  <a:lnTo>
                    <a:pt x="3863" y="181"/>
                  </a:lnTo>
                  <a:lnTo>
                    <a:pt x="3859" y="176"/>
                  </a:lnTo>
                  <a:lnTo>
                    <a:pt x="3858" y="170"/>
                  </a:lnTo>
                  <a:lnTo>
                    <a:pt x="3857" y="164"/>
                  </a:lnTo>
                  <a:close/>
                  <a:moveTo>
                    <a:pt x="3888" y="112"/>
                  </a:moveTo>
                  <a:lnTo>
                    <a:pt x="3888" y="163"/>
                  </a:lnTo>
                  <a:lnTo>
                    <a:pt x="3889" y="167"/>
                  </a:lnTo>
                  <a:lnTo>
                    <a:pt x="3891" y="170"/>
                  </a:lnTo>
                  <a:lnTo>
                    <a:pt x="3894" y="171"/>
                  </a:lnTo>
                  <a:lnTo>
                    <a:pt x="3898" y="172"/>
                  </a:lnTo>
                  <a:lnTo>
                    <a:pt x="3901" y="171"/>
                  </a:lnTo>
                  <a:lnTo>
                    <a:pt x="3904" y="170"/>
                  </a:lnTo>
                  <a:lnTo>
                    <a:pt x="3906" y="167"/>
                  </a:lnTo>
                  <a:lnTo>
                    <a:pt x="3907" y="163"/>
                  </a:lnTo>
                  <a:lnTo>
                    <a:pt x="3907" y="112"/>
                  </a:lnTo>
                  <a:lnTo>
                    <a:pt x="3906" y="107"/>
                  </a:lnTo>
                  <a:lnTo>
                    <a:pt x="3904" y="104"/>
                  </a:lnTo>
                  <a:lnTo>
                    <a:pt x="3901" y="102"/>
                  </a:lnTo>
                  <a:lnTo>
                    <a:pt x="3898" y="101"/>
                  </a:lnTo>
                  <a:lnTo>
                    <a:pt x="3894" y="102"/>
                  </a:lnTo>
                  <a:lnTo>
                    <a:pt x="3891" y="103"/>
                  </a:lnTo>
                  <a:lnTo>
                    <a:pt x="3888" y="107"/>
                  </a:lnTo>
                  <a:lnTo>
                    <a:pt x="3888" y="112"/>
                  </a:lnTo>
                  <a:close/>
                  <a:moveTo>
                    <a:pt x="3981" y="190"/>
                  </a:moveTo>
                  <a:lnTo>
                    <a:pt x="3957" y="81"/>
                  </a:lnTo>
                  <a:lnTo>
                    <a:pt x="3988" y="81"/>
                  </a:lnTo>
                  <a:lnTo>
                    <a:pt x="3999" y="153"/>
                  </a:lnTo>
                  <a:lnTo>
                    <a:pt x="4010" y="81"/>
                  </a:lnTo>
                  <a:lnTo>
                    <a:pt x="4040" y="81"/>
                  </a:lnTo>
                  <a:lnTo>
                    <a:pt x="4016" y="190"/>
                  </a:lnTo>
                  <a:lnTo>
                    <a:pt x="3981" y="190"/>
                  </a:lnTo>
                  <a:close/>
                  <a:moveTo>
                    <a:pt x="4063" y="190"/>
                  </a:moveTo>
                  <a:lnTo>
                    <a:pt x="4063" y="81"/>
                  </a:lnTo>
                  <a:lnTo>
                    <a:pt x="4093" y="81"/>
                  </a:lnTo>
                  <a:lnTo>
                    <a:pt x="4093" y="190"/>
                  </a:lnTo>
                  <a:lnTo>
                    <a:pt x="4063" y="190"/>
                  </a:lnTo>
                  <a:close/>
                  <a:moveTo>
                    <a:pt x="4063" y="71"/>
                  </a:moveTo>
                  <a:lnTo>
                    <a:pt x="4063" y="45"/>
                  </a:lnTo>
                  <a:lnTo>
                    <a:pt x="4093" y="45"/>
                  </a:lnTo>
                  <a:lnTo>
                    <a:pt x="4093" y="71"/>
                  </a:lnTo>
                  <a:lnTo>
                    <a:pt x="4063" y="71"/>
                  </a:lnTo>
                  <a:close/>
                  <a:moveTo>
                    <a:pt x="4174" y="147"/>
                  </a:moveTo>
                  <a:lnTo>
                    <a:pt x="4204" y="147"/>
                  </a:lnTo>
                  <a:lnTo>
                    <a:pt x="4204" y="153"/>
                  </a:lnTo>
                  <a:lnTo>
                    <a:pt x="4203" y="164"/>
                  </a:lnTo>
                  <a:lnTo>
                    <a:pt x="4202" y="172"/>
                  </a:lnTo>
                  <a:lnTo>
                    <a:pt x="4198" y="179"/>
                  </a:lnTo>
                  <a:lnTo>
                    <a:pt x="4194" y="186"/>
                  </a:lnTo>
                  <a:lnTo>
                    <a:pt x="4188" y="189"/>
                  </a:lnTo>
                  <a:lnTo>
                    <a:pt x="4180" y="193"/>
                  </a:lnTo>
                  <a:lnTo>
                    <a:pt x="4172" y="194"/>
                  </a:lnTo>
                  <a:lnTo>
                    <a:pt x="4162" y="194"/>
                  </a:lnTo>
                  <a:lnTo>
                    <a:pt x="4154" y="194"/>
                  </a:lnTo>
                  <a:lnTo>
                    <a:pt x="4147" y="193"/>
                  </a:lnTo>
                  <a:lnTo>
                    <a:pt x="4139" y="190"/>
                  </a:lnTo>
                  <a:lnTo>
                    <a:pt x="4134" y="187"/>
                  </a:lnTo>
                  <a:lnTo>
                    <a:pt x="4130" y="181"/>
                  </a:lnTo>
                  <a:lnTo>
                    <a:pt x="4127" y="175"/>
                  </a:lnTo>
                  <a:lnTo>
                    <a:pt x="4125" y="167"/>
                  </a:lnTo>
                  <a:lnTo>
                    <a:pt x="4125" y="159"/>
                  </a:lnTo>
                  <a:lnTo>
                    <a:pt x="4125" y="113"/>
                  </a:lnTo>
                  <a:lnTo>
                    <a:pt x="4125" y="106"/>
                  </a:lnTo>
                  <a:lnTo>
                    <a:pt x="4126" y="98"/>
                  </a:lnTo>
                  <a:lnTo>
                    <a:pt x="4130" y="94"/>
                  </a:lnTo>
                  <a:lnTo>
                    <a:pt x="4133" y="89"/>
                  </a:lnTo>
                  <a:lnTo>
                    <a:pt x="4138" y="84"/>
                  </a:lnTo>
                  <a:lnTo>
                    <a:pt x="4144" y="81"/>
                  </a:lnTo>
                  <a:lnTo>
                    <a:pt x="4153" y="79"/>
                  </a:lnTo>
                  <a:lnTo>
                    <a:pt x="4162" y="79"/>
                  </a:lnTo>
                  <a:lnTo>
                    <a:pt x="4171" y="79"/>
                  </a:lnTo>
                  <a:lnTo>
                    <a:pt x="4179" y="80"/>
                  </a:lnTo>
                  <a:lnTo>
                    <a:pt x="4185" y="83"/>
                  </a:lnTo>
                  <a:lnTo>
                    <a:pt x="4191" y="85"/>
                  </a:lnTo>
                  <a:lnTo>
                    <a:pt x="4196" y="91"/>
                  </a:lnTo>
                  <a:lnTo>
                    <a:pt x="4200" y="97"/>
                  </a:lnTo>
                  <a:lnTo>
                    <a:pt x="4202" y="106"/>
                  </a:lnTo>
                  <a:lnTo>
                    <a:pt x="4203" y="115"/>
                  </a:lnTo>
                  <a:lnTo>
                    <a:pt x="4203" y="123"/>
                  </a:lnTo>
                  <a:lnTo>
                    <a:pt x="4174" y="123"/>
                  </a:lnTo>
                  <a:lnTo>
                    <a:pt x="4173" y="113"/>
                  </a:lnTo>
                  <a:lnTo>
                    <a:pt x="4173" y="107"/>
                  </a:lnTo>
                  <a:lnTo>
                    <a:pt x="4172" y="103"/>
                  </a:lnTo>
                  <a:lnTo>
                    <a:pt x="4169" y="101"/>
                  </a:lnTo>
                  <a:lnTo>
                    <a:pt x="4168" y="101"/>
                  </a:lnTo>
                  <a:lnTo>
                    <a:pt x="4162" y="101"/>
                  </a:lnTo>
                  <a:lnTo>
                    <a:pt x="4159" y="103"/>
                  </a:lnTo>
                  <a:lnTo>
                    <a:pt x="4156" y="107"/>
                  </a:lnTo>
                  <a:lnTo>
                    <a:pt x="4155" y="113"/>
                  </a:lnTo>
                  <a:lnTo>
                    <a:pt x="4155" y="160"/>
                  </a:lnTo>
                  <a:lnTo>
                    <a:pt x="4156" y="165"/>
                  </a:lnTo>
                  <a:lnTo>
                    <a:pt x="4157" y="169"/>
                  </a:lnTo>
                  <a:lnTo>
                    <a:pt x="4161" y="171"/>
                  </a:lnTo>
                  <a:lnTo>
                    <a:pt x="4165" y="172"/>
                  </a:lnTo>
                  <a:lnTo>
                    <a:pt x="4169" y="171"/>
                  </a:lnTo>
                  <a:lnTo>
                    <a:pt x="4172" y="169"/>
                  </a:lnTo>
                  <a:lnTo>
                    <a:pt x="4174" y="164"/>
                  </a:lnTo>
                  <a:lnTo>
                    <a:pt x="4174" y="158"/>
                  </a:lnTo>
                  <a:lnTo>
                    <a:pt x="4174" y="147"/>
                  </a:lnTo>
                  <a:close/>
                  <a:moveTo>
                    <a:pt x="4259" y="141"/>
                  </a:moveTo>
                  <a:lnTo>
                    <a:pt x="4259" y="163"/>
                  </a:lnTo>
                  <a:lnTo>
                    <a:pt x="4260" y="166"/>
                  </a:lnTo>
                  <a:lnTo>
                    <a:pt x="4262" y="169"/>
                  </a:lnTo>
                  <a:lnTo>
                    <a:pt x="4265" y="171"/>
                  </a:lnTo>
                  <a:lnTo>
                    <a:pt x="4270" y="172"/>
                  </a:lnTo>
                  <a:lnTo>
                    <a:pt x="4272" y="171"/>
                  </a:lnTo>
                  <a:lnTo>
                    <a:pt x="4275" y="171"/>
                  </a:lnTo>
                  <a:lnTo>
                    <a:pt x="4277" y="169"/>
                  </a:lnTo>
                  <a:lnTo>
                    <a:pt x="4278" y="167"/>
                  </a:lnTo>
                  <a:lnTo>
                    <a:pt x="4279" y="161"/>
                  </a:lnTo>
                  <a:lnTo>
                    <a:pt x="4281" y="153"/>
                  </a:lnTo>
                  <a:lnTo>
                    <a:pt x="4311" y="153"/>
                  </a:lnTo>
                  <a:lnTo>
                    <a:pt x="4311" y="156"/>
                  </a:lnTo>
                  <a:lnTo>
                    <a:pt x="4311" y="165"/>
                  </a:lnTo>
                  <a:lnTo>
                    <a:pt x="4308" y="172"/>
                  </a:lnTo>
                  <a:lnTo>
                    <a:pt x="4305" y="178"/>
                  </a:lnTo>
                  <a:lnTo>
                    <a:pt x="4301" y="184"/>
                  </a:lnTo>
                  <a:lnTo>
                    <a:pt x="4295" y="189"/>
                  </a:lnTo>
                  <a:lnTo>
                    <a:pt x="4288" y="192"/>
                  </a:lnTo>
                  <a:lnTo>
                    <a:pt x="4281" y="194"/>
                  </a:lnTo>
                  <a:lnTo>
                    <a:pt x="4271" y="194"/>
                  </a:lnTo>
                  <a:lnTo>
                    <a:pt x="4261" y="194"/>
                  </a:lnTo>
                  <a:lnTo>
                    <a:pt x="4254" y="193"/>
                  </a:lnTo>
                  <a:lnTo>
                    <a:pt x="4247" y="190"/>
                  </a:lnTo>
                  <a:lnTo>
                    <a:pt x="4241" y="187"/>
                  </a:lnTo>
                  <a:lnTo>
                    <a:pt x="4236" y="182"/>
                  </a:lnTo>
                  <a:lnTo>
                    <a:pt x="4232" y="177"/>
                  </a:lnTo>
                  <a:lnTo>
                    <a:pt x="4230" y="170"/>
                  </a:lnTo>
                  <a:lnTo>
                    <a:pt x="4229" y="163"/>
                  </a:lnTo>
                  <a:lnTo>
                    <a:pt x="4229" y="115"/>
                  </a:lnTo>
                  <a:lnTo>
                    <a:pt x="4230" y="107"/>
                  </a:lnTo>
                  <a:lnTo>
                    <a:pt x="4231" y="98"/>
                  </a:lnTo>
                  <a:lnTo>
                    <a:pt x="4235" y="92"/>
                  </a:lnTo>
                  <a:lnTo>
                    <a:pt x="4240" y="88"/>
                  </a:lnTo>
                  <a:lnTo>
                    <a:pt x="4246" y="84"/>
                  </a:lnTo>
                  <a:lnTo>
                    <a:pt x="4253" y="80"/>
                  </a:lnTo>
                  <a:lnTo>
                    <a:pt x="4261" y="79"/>
                  </a:lnTo>
                  <a:lnTo>
                    <a:pt x="4272" y="79"/>
                  </a:lnTo>
                  <a:lnTo>
                    <a:pt x="4281" y="79"/>
                  </a:lnTo>
                  <a:lnTo>
                    <a:pt x="4288" y="80"/>
                  </a:lnTo>
                  <a:lnTo>
                    <a:pt x="4294" y="83"/>
                  </a:lnTo>
                  <a:lnTo>
                    <a:pt x="4300" y="86"/>
                  </a:lnTo>
                  <a:lnTo>
                    <a:pt x="4305" y="90"/>
                  </a:lnTo>
                  <a:lnTo>
                    <a:pt x="4308" y="96"/>
                  </a:lnTo>
                  <a:lnTo>
                    <a:pt x="4311" y="102"/>
                  </a:lnTo>
                  <a:lnTo>
                    <a:pt x="4312" y="109"/>
                  </a:lnTo>
                  <a:lnTo>
                    <a:pt x="4312" y="141"/>
                  </a:lnTo>
                  <a:lnTo>
                    <a:pt x="4259" y="141"/>
                  </a:lnTo>
                  <a:close/>
                  <a:moveTo>
                    <a:pt x="4259" y="120"/>
                  </a:moveTo>
                  <a:lnTo>
                    <a:pt x="4281" y="120"/>
                  </a:lnTo>
                  <a:lnTo>
                    <a:pt x="4281" y="115"/>
                  </a:lnTo>
                  <a:lnTo>
                    <a:pt x="4281" y="107"/>
                  </a:lnTo>
                  <a:lnTo>
                    <a:pt x="4278" y="102"/>
                  </a:lnTo>
                  <a:lnTo>
                    <a:pt x="4275" y="100"/>
                  </a:lnTo>
                  <a:lnTo>
                    <a:pt x="4271" y="98"/>
                  </a:lnTo>
                  <a:lnTo>
                    <a:pt x="4267" y="100"/>
                  </a:lnTo>
                  <a:lnTo>
                    <a:pt x="4265" y="100"/>
                  </a:lnTo>
                  <a:lnTo>
                    <a:pt x="4262" y="102"/>
                  </a:lnTo>
                  <a:lnTo>
                    <a:pt x="4261" y="103"/>
                  </a:lnTo>
                  <a:lnTo>
                    <a:pt x="4260" y="109"/>
                  </a:lnTo>
                  <a:lnTo>
                    <a:pt x="4259" y="118"/>
                  </a:lnTo>
                  <a:lnTo>
                    <a:pt x="4259" y="119"/>
                  </a:lnTo>
                  <a:lnTo>
                    <a:pt x="4259" y="120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5123" name="Podnadpis 2"/>
          <p:cNvSpPr>
            <a:spLocks noGrp="1"/>
          </p:cNvSpPr>
          <p:nvPr>
            <p:ph type="subTitle" idx="1"/>
          </p:nvPr>
        </p:nvSpPr>
        <p:spPr>
          <a:xfrm>
            <a:off x="500063" y="2286000"/>
            <a:ext cx="8215312" cy="4143375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spcAft>
                <a:spcPct val="0"/>
              </a:spcAft>
              <a:buFont typeface="Arial" charset="0"/>
              <a:buNone/>
            </a:pPr>
            <a:endParaRPr lang="cs-CZ" sz="1500" b="1" dirty="0" smtClean="0"/>
          </a:p>
          <a:p>
            <a:pPr eaLnBrk="1" hangingPunct="1">
              <a:spcAft>
                <a:spcPct val="0"/>
              </a:spcAft>
              <a:buFont typeface="Arial" charset="0"/>
              <a:buNone/>
            </a:pPr>
            <a:endParaRPr lang="cs-CZ" sz="1500" b="1" dirty="0" smtClean="0"/>
          </a:p>
          <a:p>
            <a:pPr algn="ctr">
              <a:spcAft>
                <a:spcPct val="0"/>
              </a:spcAft>
            </a:pPr>
            <a:r>
              <a:rPr lang="cs-CZ" sz="1500" b="1" dirty="0"/>
              <a:t>Jméno autora: Mgr. Vlasta </a:t>
            </a:r>
            <a:r>
              <a:rPr lang="cs-CZ" sz="1500" b="1" dirty="0" err="1"/>
              <a:t>Kollariková</a:t>
            </a:r>
            <a:r>
              <a:rPr lang="cs-CZ" sz="1500" b="1" dirty="0"/>
              <a:t/>
            </a:r>
            <a:br>
              <a:rPr lang="cs-CZ" sz="1500" b="1" dirty="0"/>
            </a:br>
            <a:r>
              <a:rPr lang="cs-CZ" sz="1500" b="1" dirty="0"/>
              <a:t>Datum vytvoření: 05.04. 2013</a:t>
            </a:r>
          </a:p>
          <a:p>
            <a:pPr algn="ctr">
              <a:spcAft>
                <a:spcPct val="0"/>
              </a:spcAft>
            </a:pPr>
            <a:r>
              <a:rPr lang="cs-CZ" sz="1500" b="1" dirty="0"/>
              <a:t>Číslo </a:t>
            </a:r>
            <a:r>
              <a:rPr lang="cs-CZ" sz="1500" b="1" dirty="0" err="1"/>
              <a:t>DUMu</a:t>
            </a:r>
            <a:r>
              <a:rPr lang="cs-CZ" sz="1500" b="1" dirty="0"/>
              <a:t>: VY_32_INOVACE_04_OSVZ_ZSVb</a:t>
            </a:r>
            <a:endParaRPr lang="cs-CZ" sz="1500" b="1" dirty="0" smtClean="0"/>
          </a:p>
          <a:p>
            <a:pPr algn="ctr">
              <a:spcAft>
                <a:spcPct val="0"/>
              </a:spcAft>
            </a:pPr>
            <a:r>
              <a:rPr lang="cs-CZ" sz="1500" b="1" dirty="0"/>
              <a:t/>
            </a:r>
            <a:br>
              <a:rPr lang="cs-CZ" sz="1500" b="1" dirty="0"/>
            </a:br>
            <a:r>
              <a:rPr lang="cs-CZ" sz="1500" b="1" dirty="0"/>
              <a:t>Ročník: I.</a:t>
            </a:r>
          </a:p>
          <a:p>
            <a:pPr algn="ctr">
              <a:spcAft>
                <a:spcPct val="0"/>
              </a:spcAft>
            </a:pPr>
            <a:r>
              <a:rPr lang="cs-CZ" sz="1500" b="1" dirty="0"/>
              <a:t>Vzdělávací oblast: Společenskovědní vzdělávání</a:t>
            </a:r>
          </a:p>
          <a:p>
            <a:pPr algn="ctr">
              <a:spcAft>
                <a:spcPct val="0"/>
              </a:spcAft>
            </a:pPr>
            <a:r>
              <a:rPr lang="cs-CZ" sz="1500" b="1" dirty="0"/>
              <a:t>Vzdělávací obor: Základy společenských věd</a:t>
            </a:r>
          </a:p>
          <a:p>
            <a:pPr algn="ctr">
              <a:spcAft>
                <a:spcPct val="0"/>
              </a:spcAft>
            </a:pPr>
            <a:r>
              <a:rPr lang="cs-CZ" sz="1500" b="1" dirty="0"/>
              <a:t>Tematický okruh: Praktická filozofie a filozofická antropologie</a:t>
            </a:r>
          </a:p>
          <a:p>
            <a:pPr algn="ctr">
              <a:spcAft>
                <a:spcPct val="0"/>
              </a:spcAft>
            </a:pPr>
            <a:r>
              <a:rPr lang="cs-CZ" sz="1500" b="1" dirty="0"/>
              <a:t>Téma: Lidské </a:t>
            </a:r>
            <a:r>
              <a:rPr lang="cs-CZ" sz="1500" b="1" dirty="0" smtClean="0"/>
              <a:t>jednání</a:t>
            </a:r>
          </a:p>
          <a:p>
            <a:pPr algn="ctr">
              <a:spcAft>
                <a:spcPct val="0"/>
              </a:spcAft>
            </a:pPr>
            <a:endParaRPr lang="cs-CZ" sz="1500" b="1" dirty="0"/>
          </a:p>
          <a:p>
            <a:pPr algn="ctr">
              <a:spcAft>
                <a:spcPct val="0"/>
              </a:spcAft>
            </a:pPr>
            <a:r>
              <a:rPr lang="cs-CZ" sz="1500" b="1" dirty="0"/>
              <a:t>Metodický list/anotace:</a:t>
            </a:r>
          </a:p>
          <a:p>
            <a:pPr algn="ctr">
              <a:spcAft>
                <a:spcPct val="0"/>
              </a:spcAft>
            </a:pPr>
            <a:r>
              <a:rPr lang="cs-CZ" sz="1500" b="1" dirty="0" smtClean="0"/>
              <a:t>Diskutovat se žáky o důsledcích jednání jedince i společnosti</a:t>
            </a:r>
            <a:endParaRPr lang="cs-CZ" sz="1500" b="1" dirty="0"/>
          </a:p>
          <a:p>
            <a:pPr algn="ctr" eaLnBrk="1" hangingPunct="1">
              <a:spcAft>
                <a:spcPct val="0"/>
              </a:spcAft>
              <a:buFont typeface="Arial" charset="0"/>
              <a:buNone/>
            </a:pPr>
            <a:endParaRPr lang="cs-CZ" sz="1500" b="1" dirty="0" smtClean="0"/>
          </a:p>
          <a:p>
            <a:pPr algn="ctr" eaLnBrk="1" hangingPunct="1">
              <a:spcAft>
                <a:spcPct val="0"/>
              </a:spcAft>
              <a:buFont typeface="Arial" charset="0"/>
              <a:buNone/>
            </a:pPr>
            <a:r>
              <a:rPr lang="cs-CZ" sz="1500" b="1" dirty="0" smtClean="0"/>
              <a:t/>
            </a:r>
            <a:br>
              <a:rPr lang="cs-CZ" sz="1500" b="1" dirty="0" smtClean="0"/>
            </a:br>
            <a:endParaRPr lang="cs-CZ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03991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Lidské jednání, svědomí, spravedlnost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Praktická filozofie</a:t>
            </a:r>
          </a:p>
          <a:p>
            <a:r>
              <a:rPr lang="cs-CZ" dirty="0" smtClean="0"/>
              <a:t>Etika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682277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chemeClr val="tx1"/>
                </a:solidFill>
              </a:rPr>
              <a:t>Jednání, druhy jednání, volní jednání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tx1"/>
                </a:solidFill>
              </a:rPr>
              <a:t>1. jednání </a:t>
            </a:r>
            <a:r>
              <a:rPr lang="cs-CZ" dirty="0" smtClean="0"/>
              <a:t>= vědomý vztah člověka ke svému okolí, k druhým lidem, ke společnosti, k normám</a:t>
            </a:r>
          </a:p>
          <a:p>
            <a:r>
              <a:rPr lang="cs-CZ" b="1" dirty="0" smtClean="0">
                <a:solidFill>
                  <a:schemeClr val="tx1"/>
                </a:solidFill>
              </a:rPr>
              <a:t>2. druhy jednání</a:t>
            </a:r>
            <a:r>
              <a:rPr lang="cs-CZ" dirty="0" smtClean="0"/>
              <a:t>: a) reflexivní a instinktivní</a:t>
            </a:r>
          </a:p>
          <a:p>
            <a:r>
              <a:rPr lang="cs-CZ" dirty="0"/>
              <a:t> </a:t>
            </a:r>
            <a:r>
              <a:rPr lang="cs-CZ" dirty="0" smtClean="0"/>
              <a:t> b) impulzivní       c) volní - dosažení cíle</a:t>
            </a:r>
          </a:p>
          <a:p>
            <a:r>
              <a:rPr lang="cs-CZ" b="1" dirty="0" smtClean="0">
                <a:solidFill>
                  <a:schemeClr val="tx1"/>
                </a:solidFill>
              </a:rPr>
              <a:t>3. volní jednání - </a:t>
            </a:r>
            <a:r>
              <a:rPr lang="cs-CZ" dirty="0" smtClean="0"/>
              <a:t>3 fáze: </a:t>
            </a:r>
            <a:r>
              <a:rPr lang="cs-CZ" i="1" dirty="0" smtClean="0">
                <a:solidFill>
                  <a:srgbClr val="FF0000"/>
                </a:solidFill>
              </a:rPr>
              <a:t>přípravná</a:t>
            </a:r>
            <a:r>
              <a:rPr lang="cs-CZ" dirty="0" smtClean="0"/>
              <a:t> (přání, potřeby),</a:t>
            </a:r>
            <a:r>
              <a:rPr lang="cs-CZ" i="1" dirty="0" smtClean="0">
                <a:solidFill>
                  <a:srgbClr val="FF0000"/>
                </a:solidFill>
              </a:rPr>
              <a:t> rozhodovací </a:t>
            </a:r>
            <a:r>
              <a:rPr lang="cs-CZ" dirty="0" smtClean="0"/>
              <a:t>(cíl a způsob dosažení),</a:t>
            </a:r>
            <a:r>
              <a:rPr lang="cs-CZ" i="1" dirty="0" smtClean="0">
                <a:solidFill>
                  <a:srgbClr val="FF0000"/>
                </a:solidFill>
              </a:rPr>
              <a:t> prováděcí </a:t>
            </a:r>
            <a:r>
              <a:rPr lang="cs-CZ" dirty="0" smtClean="0"/>
              <a:t>(realizace)</a:t>
            </a:r>
          </a:p>
        </p:txBody>
      </p:sp>
    </p:spTree>
    <p:extLst>
      <p:ext uri="{BB962C8B-B14F-4D97-AF65-F5344CB8AC3E}">
        <p14:creationId xmlns:p14="http://schemas.microsoft.com/office/powerpoint/2010/main" xmlns="" val="4019280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Svědomí a spravedlnost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1.</a:t>
            </a:r>
            <a:r>
              <a:rPr lang="cs-CZ" u="sng" dirty="0" smtClean="0">
                <a:solidFill>
                  <a:srgbClr val="FF0000"/>
                </a:solidFill>
              </a:rPr>
              <a:t> </a:t>
            </a:r>
            <a:r>
              <a:rPr lang="cs-CZ" u="sng" dirty="0">
                <a:solidFill>
                  <a:srgbClr val="FF0000"/>
                </a:solidFill>
              </a:rPr>
              <a:t>s</a:t>
            </a:r>
            <a:r>
              <a:rPr lang="cs-CZ" u="sng" dirty="0" smtClean="0">
                <a:solidFill>
                  <a:srgbClr val="FF0000"/>
                </a:solidFill>
              </a:rPr>
              <a:t>vědomí </a:t>
            </a:r>
            <a:r>
              <a:rPr lang="cs-CZ" dirty="0"/>
              <a:t> </a:t>
            </a:r>
            <a:r>
              <a:rPr lang="cs-CZ" dirty="0" smtClean="0"/>
              <a:t>- chápeme jako „kompas“ mezi dobrem a zlem, vnitřní hlas, morální kontrolu, autoregulaci; záleží na charakteru člověka, jestli přijme určité morální normy; nátlak, opačné </a:t>
            </a:r>
            <a:r>
              <a:rPr lang="cs-CZ" smtClean="0"/>
              <a:t>vnitřní </a:t>
            </a:r>
            <a:r>
              <a:rPr lang="cs-CZ" smtClean="0"/>
              <a:t>přání = výčitky </a:t>
            </a:r>
            <a:r>
              <a:rPr lang="cs-CZ" dirty="0" smtClean="0"/>
              <a:t>s.</a:t>
            </a:r>
          </a:p>
          <a:p>
            <a:r>
              <a:rPr lang="cs-CZ" dirty="0" smtClean="0"/>
              <a:t>2. </a:t>
            </a:r>
            <a:r>
              <a:rPr lang="cs-CZ" u="sng" dirty="0" smtClean="0">
                <a:solidFill>
                  <a:srgbClr val="FF0000"/>
                </a:solidFill>
              </a:rPr>
              <a:t>spravedlnost </a:t>
            </a:r>
            <a:r>
              <a:rPr lang="cs-CZ" dirty="0" smtClean="0"/>
              <a:t>- nastavuje dobré vztahy ve společnosti, vychází z rovnosti před zákonem; alegorie - meč, váhy, oči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641180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Otázky: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1. Cítí všichni lidé vinu za své činy, když dají přednost zlu? Proč?</a:t>
            </a:r>
          </a:p>
          <a:p>
            <a:r>
              <a:rPr lang="cs-CZ" dirty="0" smtClean="0"/>
              <a:t>2. Jaký je rozdíl mezi morální a právní odpovědností?</a:t>
            </a:r>
          </a:p>
          <a:p>
            <a:r>
              <a:rPr lang="cs-CZ" dirty="0" smtClean="0"/>
              <a:t>Uvádějte příklady.</a:t>
            </a:r>
          </a:p>
          <a:p>
            <a:r>
              <a:rPr lang="cs-CZ" dirty="0" smtClean="0"/>
              <a:t>3. Proč nacisté během druhé světové </a:t>
            </a:r>
            <a:r>
              <a:rPr lang="cs-CZ" smtClean="0"/>
              <a:t>války popírali </a:t>
            </a:r>
            <a:r>
              <a:rPr lang="cs-CZ" dirty="0" smtClean="0"/>
              <a:t>vinu za genocidu?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095478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>
                <a:latin typeface="Trebuchet MS" pitchFamily="34" charset="0"/>
              </a:rPr>
              <a:t>DVOŘÁK, Jan a kol. </a:t>
            </a:r>
            <a:r>
              <a:rPr lang="cs-CZ" i="1" dirty="0">
                <a:latin typeface="Trebuchet MS" pitchFamily="34" charset="0"/>
              </a:rPr>
              <a:t>Odmaturuj ze společenských věd</a:t>
            </a:r>
            <a:r>
              <a:rPr lang="cs-CZ" dirty="0">
                <a:latin typeface="Trebuchet MS" pitchFamily="34" charset="0"/>
              </a:rPr>
              <a:t>. Brno: </a:t>
            </a:r>
            <a:r>
              <a:rPr lang="cs-CZ" dirty="0" err="1">
                <a:latin typeface="Trebuchet MS" pitchFamily="34" charset="0"/>
              </a:rPr>
              <a:t>Didaktis</a:t>
            </a:r>
            <a:r>
              <a:rPr lang="cs-CZ" dirty="0">
                <a:latin typeface="Trebuchet MS" pitchFamily="34" charset="0"/>
              </a:rPr>
              <a:t>, 2008, ISBN 978-80-7358-122-0. </a:t>
            </a:r>
          </a:p>
          <a:p>
            <a:pPr marL="0" indent="0">
              <a:buNone/>
            </a:pPr>
            <a:endParaRPr lang="cs-CZ" dirty="0">
              <a:latin typeface="Trebuchet MS" pitchFamily="34" charset="0"/>
            </a:endParaRPr>
          </a:p>
          <a:p>
            <a:pPr marL="0" indent="0">
              <a:buNone/>
            </a:pPr>
            <a:r>
              <a:rPr lang="cs-CZ" dirty="0">
                <a:latin typeface="Trebuchet MS" pitchFamily="34" charset="0"/>
              </a:rPr>
              <a:t>ČADOVÁ, Barbara a kol. </a:t>
            </a:r>
            <a:r>
              <a:rPr lang="cs-CZ" i="1" dirty="0">
                <a:latin typeface="Trebuchet MS" pitchFamily="34" charset="0"/>
              </a:rPr>
              <a:t>Maturitní otázky</a:t>
            </a:r>
            <a:r>
              <a:rPr lang="cs-CZ" dirty="0">
                <a:latin typeface="Trebuchet MS" pitchFamily="34" charset="0"/>
              </a:rPr>
              <a:t>. </a:t>
            </a:r>
            <a:r>
              <a:rPr lang="cs-CZ">
                <a:latin typeface="Trebuchet MS" pitchFamily="34" charset="0"/>
              </a:rPr>
              <a:t>Havlíčkův Brod: Fragment, 2008, ISBN 978-80-253-0600-0.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704438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Cest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34</TotalTime>
  <Words>242</Words>
  <Application>Microsoft Office PowerPoint</Application>
  <PresentationFormat>Předvádění na obrazovce (4:3)</PresentationFormat>
  <Paragraphs>34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Austin</vt:lpstr>
      <vt:lpstr>Snímek 1</vt:lpstr>
      <vt:lpstr>Lidské jednání, svědomí, spravedlnost</vt:lpstr>
      <vt:lpstr>Jednání, druhy jednání, volní jednání</vt:lpstr>
      <vt:lpstr>Svědomí a spravedlnost</vt:lpstr>
      <vt:lpstr>Otázky:</vt:lpstr>
      <vt:lpstr>Literatura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Lidské jednání, svědomí, spravedlnost</dc:title>
  <dc:creator>Kabinet 318</dc:creator>
  <cp:lastModifiedBy>Bonifác</cp:lastModifiedBy>
  <cp:revision>10</cp:revision>
  <dcterms:created xsi:type="dcterms:W3CDTF">2013-04-09T06:53:04Z</dcterms:created>
  <dcterms:modified xsi:type="dcterms:W3CDTF">2013-10-14T06:49:30Z</dcterms:modified>
</cp:coreProperties>
</file>