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14A-E281-4191-B026-0559500C82F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88A-EA10-468E-9241-A67F666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2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14A-E281-4191-B026-0559500C82F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88A-EA10-468E-9241-A67F666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14A-E281-4191-B026-0559500C82F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88A-EA10-468E-9241-A67F666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8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14A-E281-4191-B026-0559500C82F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88A-EA10-468E-9241-A67F666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2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14A-E281-4191-B026-0559500C82F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88A-EA10-468E-9241-A67F666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14A-E281-4191-B026-0559500C82F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88A-EA10-468E-9241-A67F666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14A-E281-4191-B026-0559500C82F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88A-EA10-468E-9241-A67F666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8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14A-E281-4191-B026-0559500C82F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88A-EA10-468E-9241-A67F666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7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14A-E281-4191-B026-0559500C82F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88A-EA10-468E-9241-A67F666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3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14A-E281-4191-B026-0559500C82F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88A-EA10-468E-9241-A67F666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1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14A-E281-4191-B026-0559500C82F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88A-EA10-468E-9241-A67F666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0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5114A-E281-4191-B026-0559500C82F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E888A-EA10-468E-9241-A67F666A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0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ile:Aspirine-1923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/>
              <a:t>Jméno autora: 	Mgr. Mária Filipová</a:t>
            </a:r>
          </a:p>
          <a:p>
            <a:pPr marL="0" indent="0">
              <a:buNone/>
            </a:pPr>
            <a:r>
              <a:rPr lang="cs-CZ" sz="1400" dirty="0" smtClean="0"/>
              <a:t>Datum vytvoření:	10. 09. 2013</a:t>
            </a:r>
          </a:p>
          <a:p>
            <a:pPr marL="0" indent="0">
              <a:buNone/>
            </a:pPr>
            <a:r>
              <a:rPr lang="cs-CZ" sz="1400" dirty="0" smtClean="0"/>
              <a:t>Číslo </a:t>
            </a:r>
            <a:r>
              <a:rPr lang="cs-CZ" sz="1400" dirty="0" err="1"/>
              <a:t>DUMu</a:t>
            </a:r>
            <a:r>
              <a:rPr lang="cs-CZ" sz="1400" dirty="0"/>
              <a:t>: 	</a:t>
            </a:r>
            <a:r>
              <a:rPr lang="cs-CZ" sz="1400" dirty="0" smtClean="0"/>
              <a:t>VY_32_INOVACE_04_AJ_FT</a:t>
            </a: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Ročník:                	1. – 4. ročník </a:t>
            </a:r>
          </a:p>
          <a:p>
            <a:pPr marL="0" indent="0">
              <a:buNone/>
            </a:pPr>
            <a:r>
              <a:rPr lang="cs-CZ" sz="1400" dirty="0" smtClean="0"/>
              <a:t>Vzdělávací oblast:	Jazyk a jazyková komunikace</a:t>
            </a:r>
          </a:p>
          <a:p>
            <a:pPr marL="0" indent="0">
              <a:buNone/>
            </a:pPr>
            <a:r>
              <a:rPr lang="cs-CZ" sz="1400" dirty="0" smtClean="0"/>
              <a:t>Vzdělávací obor:     	Anglický jazyk</a:t>
            </a:r>
          </a:p>
          <a:p>
            <a:pPr marL="0" indent="0">
              <a:buNone/>
            </a:pPr>
            <a:r>
              <a:rPr lang="cs-CZ" sz="1400" dirty="0" smtClean="0"/>
              <a:t>Tematický okruh:  	odborná slovní zásoba a témata pro studenty oboru  Aplikovaná chemie</a:t>
            </a:r>
          </a:p>
          <a:p>
            <a:pPr marL="0" indent="0">
              <a:buNone/>
            </a:pPr>
            <a:r>
              <a:rPr lang="cs-CZ" sz="1400" dirty="0" smtClean="0"/>
              <a:t>Téma:		</a:t>
            </a:r>
            <a:r>
              <a:rPr lang="cs-CZ" sz="1400" dirty="0" err="1" smtClean="0"/>
              <a:t>Medicaments</a:t>
            </a:r>
            <a:r>
              <a:rPr lang="cs-CZ" sz="1400" dirty="0" smtClean="0"/>
              <a:t> in 19th century</a:t>
            </a:r>
          </a:p>
          <a:p>
            <a:pPr marL="0" indent="0">
              <a:buNone/>
            </a:pPr>
            <a:r>
              <a:rPr lang="cs-CZ" sz="1400" dirty="0" smtClean="0"/>
              <a:t>Klíčová slova:       	medicine, natural </a:t>
            </a:r>
            <a:r>
              <a:rPr lang="cs-CZ" sz="1400" dirty="0" err="1" smtClean="0"/>
              <a:t>products</a:t>
            </a:r>
            <a:r>
              <a:rPr lang="cs-CZ" sz="1400" dirty="0" smtClean="0"/>
              <a:t>, </a:t>
            </a:r>
            <a:r>
              <a:rPr lang="cs-CZ" sz="1400" dirty="0" err="1" smtClean="0"/>
              <a:t>extraction</a:t>
            </a:r>
            <a:r>
              <a:rPr lang="cs-CZ" sz="1400" dirty="0" smtClean="0"/>
              <a:t>, </a:t>
            </a:r>
            <a:r>
              <a:rPr lang="cs-CZ" sz="1400" dirty="0" err="1" smtClean="0"/>
              <a:t>synthetisation</a:t>
            </a:r>
            <a:endParaRPr lang="cs-CZ" sz="1400" dirty="0" smtClean="0"/>
          </a:p>
          <a:p>
            <a:pPr marL="0" lvl="0" indent="0">
              <a:buNone/>
            </a:pPr>
            <a:r>
              <a:rPr lang="cs-CZ" sz="1400" dirty="0">
                <a:solidFill>
                  <a:prstClr val="black"/>
                </a:solidFill>
              </a:rPr>
              <a:t>Metodický list/anotace</a:t>
            </a:r>
            <a:r>
              <a:rPr lang="cs-CZ" sz="1400" dirty="0" smtClean="0">
                <a:solidFill>
                  <a:prstClr val="black"/>
                </a:solidFill>
              </a:rPr>
              <a:t>: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Materiál slouží k seznámení se základní odbornou slovní zásobou pro studenty oborů  Aplikovaná chemie. Jedná se zejména o termíny z oblasti biologie a chemie. </a:t>
            </a:r>
          </a:p>
          <a:p>
            <a:pPr marL="0" indent="0">
              <a:buNone/>
            </a:pPr>
            <a:r>
              <a:rPr lang="cs-CZ" sz="1400" dirty="0" smtClean="0"/>
              <a:t>Studenti odhadují na základě svých znalostí význam slov. V případě potřeby pracují se slovníkem. Důležité je pochopení obsahu  a aktivní slovní zásoba . Studenti využívají svých znalostí z oboru chemie, biologie a mikrobiologie.</a:t>
            </a:r>
          </a:p>
          <a:p>
            <a:pPr marL="0" indent="0">
              <a:buNone/>
            </a:pPr>
            <a:r>
              <a:rPr lang="cs-CZ" sz="1400" dirty="0" smtClean="0"/>
              <a:t>Připraví krátkou prezentaci  se zajímavými  informacemi.</a:t>
            </a:r>
          </a:p>
          <a:p>
            <a:pPr marL="0" indent="0">
              <a:buNone/>
            </a:pPr>
            <a:endParaRPr lang="cs-CZ" sz="1400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7610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9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Medicaments</a:t>
            </a:r>
            <a:r>
              <a:rPr lang="cs-CZ" dirty="0" smtClean="0"/>
              <a:t> in 19</a:t>
            </a:r>
            <a:r>
              <a:rPr lang="cs-CZ" sz="4000" baseline="30000" dirty="0" smtClean="0"/>
              <a:t>th </a:t>
            </a:r>
            <a:r>
              <a:rPr lang="cs-CZ" sz="4000" dirty="0" smtClean="0"/>
              <a:t>century</a:t>
            </a:r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209641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New </a:t>
            </a:r>
            <a:r>
              <a:rPr lang="cs-CZ" dirty="0" err="1" smtClean="0"/>
              <a:t>trends</a:t>
            </a:r>
            <a:r>
              <a:rPr lang="cs-CZ" dirty="0" smtClean="0"/>
              <a:t> in western medicine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 most of the 19</a:t>
            </a:r>
            <a:r>
              <a:rPr lang="en-US" baseline="30000" dirty="0" smtClean="0"/>
              <a:t>th</a:t>
            </a:r>
            <a:r>
              <a:rPr lang="en-US" dirty="0" smtClean="0"/>
              <a:t> century, drugs were not highly effective</a:t>
            </a:r>
          </a:p>
          <a:p>
            <a:r>
              <a:rPr lang="en-US" dirty="0" smtClean="0"/>
              <a:t>hygiene became the important part of the health care</a:t>
            </a:r>
          </a:p>
          <a:p>
            <a:r>
              <a:rPr lang="en-US" dirty="0" smtClean="0"/>
              <a:t>Pasteur and Koch helped to fight infection diseases</a:t>
            </a:r>
          </a:p>
          <a:p>
            <a:r>
              <a:rPr lang="en-US" dirty="0" smtClean="0"/>
              <a:t>Koch founded bacteriology</a:t>
            </a:r>
          </a:p>
          <a:p>
            <a:r>
              <a:rPr lang="en-US" dirty="0" smtClean="0"/>
              <a:t>Pasteur investigated fermentation, refuted spontaneous generation, introduced pasteurization to France's wine industry, and introduced anthrax vaccine (1881)</a:t>
            </a:r>
          </a:p>
          <a:p>
            <a:r>
              <a:rPr lang="en-US" dirty="0" smtClean="0"/>
              <a:t>Lister started antiseptic surgery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2313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</a:t>
            </a:r>
            <a:r>
              <a:rPr lang="cs-CZ" dirty="0" smtClean="0"/>
              <a:t>erbal medicine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US" dirty="0" smtClean="0"/>
              <a:t>Many of the pharmaceuticals currently available to physicians have a long history of use as herbal remedies, including opium, aspirin, digitalis, and quinine.</a:t>
            </a:r>
            <a:endParaRPr lang="cs-CZ" dirty="0" smtClean="0"/>
          </a:p>
          <a:p>
            <a:r>
              <a:rPr lang="en-US" dirty="0" smtClean="0"/>
              <a:t>Among the 120 active compounds currently isolated from the higher plants and widely used in modern medicine today, 80 percent show a positive correlation between their modern therapeutic use and the traditional use of the plants from which they are derived</a:t>
            </a:r>
            <a:r>
              <a:rPr lang="cs-CZ" dirty="0" smtClean="0"/>
              <a:t>.</a:t>
            </a:r>
          </a:p>
          <a:p>
            <a:r>
              <a:rPr lang="cs-CZ" dirty="0" smtClean="0"/>
              <a:t>in the 19</a:t>
            </a:r>
            <a:r>
              <a:rPr lang="cs-CZ" baseline="30000" dirty="0" smtClean="0"/>
              <a:t>th</a:t>
            </a:r>
            <a:r>
              <a:rPr lang="cs-CZ" dirty="0" smtClean="0"/>
              <a:t> century atropine, hyoscine, cocaine, quinine, salicine  were extracted</a:t>
            </a:r>
          </a:p>
          <a:p>
            <a:r>
              <a:rPr lang="cs-CZ" dirty="0" smtClean="0"/>
              <a:t>in 1899 acetylsalicylic acid was derivated and soon after </a:t>
            </a:r>
            <a:r>
              <a:rPr lang="cs-CZ" dirty="0" err="1" smtClean="0"/>
              <a:t>it</a:t>
            </a:r>
            <a:r>
              <a:rPr lang="cs-CZ" dirty="0" smtClean="0"/>
              <a:t> was </a:t>
            </a:r>
            <a:r>
              <a:rPr lang="cs-CZ" dirty="0" err="1" smtClean="0"/>
              <a:t>synthesized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Aspirine - </a:t>
            </a:r>
            <a:r>
              <a:rPr lang="en-US" dirty="0" smtClean="0"/>
              <a:t>one of the most widely used medications in the world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Pic. 1 – </a:t>
            </a:r>
            <a:r>
              <a:rPr lang="cs-CZ" dirty="0" err="1" smtClean="0"/>
              <a:t>advertisiment</a:t>
            </a:r>
            <a:r>
              <a:rPr lang="cs-CZ" dirty="0" smtClean="0"/>
              <a:t> 1923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37614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2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Pic. 1 - AUTOR NEZNÁMY. http://en.wikipedia.org [online]. [cit. 10.9.2013]. Dostupný na WWW: </a:t>
            </a:r>
            <a:r>
              <a:rPr lang="cs-CZ" dirty="0" smtClean="0">
                <a:hlinkClick r:id="rId2"/>
              </a:rPr>
              <a:t>http://en.wikipedia.org/wiki/File:Aspirine-1923.jpg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 anchor="t">
            <a:normAutofit/>
          </a:bodyPr>
          <a:lstStyle/>
          <a:p>
            <a:r>
              <a:rPr lang="pt-BR" dirty="0" smtClean="0"/>
              <a:t>POLUNINOVÁ</a:t>
            </a:r>
            <a:r>
              <a:rPr lang="pt-BR" dirty="0"/>
              <a:t>, Miriam; ROBBINS, Christopher. </a:t>
            </a:r>
            <a:r>
              <a:rPr lang="pt-BR" i="1" dirty="0"/>
              <a:t>Liečivá z prírody</a:t>
            </a:r>
            <a:r>
              <a:rPr lang="pt-BR" dirty="0"/>
              <a:t>. Bratislava: Gemini, 1994, ISBN 80-7161-098-4. </a:t>
            </a:r>
            <a:endParaRPr lang="cs-CZ" dirty="0" smtClean="0"/>
          </a:p>
          <a:p>
            <a:r>
              <a:rPr lang="cs-CZ" dirty="0" smtClean="0">
                <a:solidFill>
                  <a:prstClr val="black"/>
                </a:solidFill>
                <a:hlinkClick r:id="rId2"/>
              </a:rPr>
              <a:t>h</a:t>
            </a:r>
            <a:r>
              <a:rPr lang="it-IT" dirty="0">
                <a:solidFill>
                  <a:prstClr val="black"/>
                </a:solidFill>
                <a:hlinkClick r:id="rId2"/>
              </a:rPr>
              <a:t>ttp://</a:t>
            </a:r>
            <a:r>
              <a:rPr lang="cs-CZ" dirty="0">
                <a:solidFill>
                  <a:prstClr val="black"/>
                </a:solidFill>
                <a:hlinkClick r:id="rId2"/>
              </a:rPr>
              <a:t>en.</a:t>
            </a:r>
            <a:r>
              <a:rPr lang="it-IT" dirty="0">
                <a:solidFill>
                  <a:prstClr val="black"/>
                </a:solidFill>
                <a:hlinkClick r:id="rId2"/>
              </a:rPr>
              <a:t>wikipedia.org</a:t>
            </a:r>
            <a:endParaRPr lang="cs-CZ" dirty="0">
              <a:solidFill>
                <a:prstClr val="black"/>
              </a:solidFill>
            </a:endParaRPr>
          </a:p>
          <a:p>
            <a:r>
              <a:rPr lang="cs-CZ" dirty="0">
                <a:solidFill>
                  <a:prstClr val="black"/>
                </a:solidFill>
              </a:rPr>
              <a:t>PHILLIPS, Janet a kol. Oxford studijní slovník. Oxford: Oxford University Press, 2010, ISBN 978019 430655 3.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cs-CZ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265</Words>
  <Application>Microsoft Office PowerPoint</Application>
  <PresentationFormat>Předvádění na obrazovce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Prezentace aplikace PowerPoint</vt:lpstr>
      <vt:lpstr>Medicaments in 19th century</vt:lpstr>
      <vt:lpstr>New trends in western medicine</vt:lpstr>
      <vt:lpstr>Herbal medicine</vt:lpstr>
      <vt:lpstr>Aspirine - one of the most widely used medications in the world</vt:lpstr>
      <vt:lpstr>Zdroje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Lenovo</dc:creator>
  <cp:lastModifiedBy>Lenovo</cp:lastModifiedBy>
  <cp:revision>6</cp:revision>
  <dcterms:created xsi:type="dcterms:W3CDTF">2013-11-05T18:12:23Z</dcterms:created>
  <dcterms:modified xsi:type="dcterms:W3CDTF">2013-11-14T19:02:52Z</dcterms:modified>
</cp:coreProperties>
</file>