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sldIdLst>
    <p:sldId id="258" r:id="rId4"/>
    <p:sldId id="256" r:id="rId5"/>
    <p:sldId id="257" r:id="rId6"/>
    <p:sldId id="259" r:id="rId7"/>
    <p:sldId id="261" r:id="rId8"/>
    <p:sldId id="260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92CF-1AAB-4D77-A3D6-B7AFF0F75558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78737-CDCA-4683-A372-591E6A245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984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92CF-1AAB-4D77-A3D6-B7AFF0F75558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78737-CDCA-4683-A372-591E6A245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995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92CF-1AAB-4D77-A3D6-B7AFF0F75558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78737-CDCA-4683-A372-591E6A245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3669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47818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29663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0924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46288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49221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70460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7217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9734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92CF-1AAB-4D77-A3D6-B7AFF0F75558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78737-CDCA-4683-A372-591E6A245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9641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824702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565019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871280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813166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5564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303984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318407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4897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174150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3042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92CF-1AAB-4D77-A3D6-B7AFF0F75558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78737-CDCA-4683-A372-591E6A245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27084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84211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171401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647121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7430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92CF-1AAB-4D77-A3D6-B7AFF0F75558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78737-CDCA-4683-A372-591E6A245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776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92CF-1AAB-4D77-A3D6-B7AFF0F75558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78737-CDCA-4683-A372-591E6A245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914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92CF-1AAB-4D77-A3D6-B7AFF0F75558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78737-CDCA-4683-A372-591E6A245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910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92CF-1AAB-4D77-A3D6-B7AFF0F75558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78737-CDCA-4683-A372-591E6A245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416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92CF-1AAB-4D77-A3D6-B7AFF0F75558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78737-CDCA-4683-A372-591E6A245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150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92CF-1AAB-4D77-A3D6-B7AFF0F75558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78737-CDCA-4683-A372-591E6A245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859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3D92CF-1AAB-4D77-A3D6-B7AFF0F75558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78737-CDCA-4683-A372-591E6A245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405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0235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1616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1400" dirty="0" smtClean="0"/>
              <a:t>Jméno autora: 	Mgr. Mária Filipová</a:t>
            </a:r>
          </a:p>
          <a:p>
            <a:pPr marL="0" indent="0">
              <a:buNone/>
            </a:pPr>
            <a:r>
              <a:rPr lang="cs-CZ" sz="1400" dirty="0" smtClean="0"/>
              <a:t>Datum vytvoření:	12. 05. 2013</a:t>
            </a:r>
          </a:p>
          <a:p>
            <a:pPr marL="0" indent="0">
              <a:buNone/>
            </a:pPr>
            <a:r>
              <a:rPr lang="cs-CZ" sz="1400" dirty="0" smtClean="0"/>
              <a:t>Číslo </a:t>
            </a:r>
            <a:r>
              <a:rPr lang="cs-CZ" sz="1400" dirty="0" err="1"/>
              <a:t>DUMu</a:t>
            </a:r>
            <a:r>
              <a:rPr lang="cs-CZ" sz="1400" dirty="0"/>
              <a:t>: 	VY_32_INOVACE_04_AJ_EP</a:t>
            </a:r>
          </a:p>
          <a:p>
            <a:pPr marL="0" indent="0">
              <a:buNone/>
            </a:pPr>
            <a:r>
              <a:rPr lang="cs-CZ" sz="1400" dirty="0" smtClean="0"/>
              <a:t>Ročník:                	1. – 4. ročník </a:t>
            </a:r>
          </a:p>
          <a:p>
            <a:pPr marL="0" indent="0">
              <a:buNone/>
            </a:pPr>
            <a:r>
              <a:rPr lang="cs-CZ" sz="1400" dirty="0" smtClean="0"/>
              <a:t>Vzdělávací oblast:	Jazyk a jazyková komunikace</a:t>
            </a:r>
          </a:p>
          <a:p>
            <a:pPr marL="0" indent="0">
              <a:buNone/>
            </a:pPr>
            <a:r>
              <a:rPr lang="cs-CZ" sz="1400" dirty="0" smtClean="0"/>
              <a:t>Vzdělávací obor:     	Anglický jazyk</a:t>
            </a:r>
          </a:p>
          <a:p>
            <a:pPr marL="0" indent="0">
              <a:buNone/>
            </a:pPr>
            <a:r>
              <a:rPr lang="cs-CZ" sz="1400" dirty="0" smtClean="0"/>
              <a:t>Tematický okruh:  	</a:t>
            </a:r>
            <a:r>
              <a:rPr lang="cs-CZ" sz="1400" dirty="0"/>
              <a:t>odborná slovní zásoba pro studenty ekonomických </a:t>
            </a:r>
            <a:r>
              <a:rPr lang="cs-CZ" sz="1400" dirty="0" smtClean="0"/>
              <a:t>oborů</a:t>
            </a:r>
          </a:p>
          <a:p>
            <a:pPr marL="0" indent="0">
              <a:buNone/>
            </a:pPr>
            <a:r>
              <a:rPr lang="cs-CZ" sz="1400"/>
              <a:t>	</a:t>
            </a:r>
            <a:r>
              <a:rPr lang="cs-CZ" sz="1400" smtClean="0"/>
              <a:t>	</a:t>
            </a:r>
            <a:r>
              <a:rPr lang="cs-CZ" sz="1400" smtClean="0"/>
              <a:t>(</a:t>
            </a:r>
            <a:r>
              <a:rPr lang="cs-CZ" sz="1400" dirty="0"/>
              <a:t>Ekonomika </a:t>
            </a:r>
            <a:r>
              <a:rPr lang="cs-CZ" sz="1400"/>
              <a:t>a </a:t>
            </a:r>
            <a:r>
              <a:rPr lang="cs-CZ" sz="1400" smtClean="0"/>
              <a:t>podnikání</a:t>
            </a:r>
            <a:r>
              <a:rPr lang="cs-CZ" sz="1400" dirty="0"/>
              <a:t>, Obchodník, Podnikání)</a:t>
            </a:r>
            <a:endParaRPr lang="cs-CZ" sz="1400" dirty="0" smtClean="0"/>
          </a:p>
          <a:p>
            <a:pPr marL="0" indent="0">
              <a:buNone/>
            </a:pPr>
            <a:r>
              <a:rPr lang="cs-CZ" sz="1400" dirty="0" smtClean="0"/>
              <a:t>Klíčová slova:       	peníze, platba, barterový obchod, platidlo</a:t>
            </a:r>
          </a:p>
          <a:p>
            <a:pPr marL="0" indent="0">
              <a:buNone/>
            </a:pPr>
            <a:endParaRPr lang="cs-CZ" sz="1400" dirty="0" smtClean="0"/>
          </a:p>
          <a:p>
            <a:pPr marL="0" lvl="0" indent="0">
              <a:buNone/>
            </a:pPr>
            <a:r>
              <a:rPr lang="cs-CZ" sz="1400" dirty="0">
                <a:solidFill>
                  <a:prstClr val="black"/>
                </a:solidFill>
              </a:rPr>
              <a:t>Metodický list/anotace</a:t>
            </a:r>
            <a:r>
              <a:rPr lang="cs-CZ" sz="1400" dirty="0" smtClean="0">
                <a:solidFill>
                  <a:prstClr val="black"/>
                </a:solidFill>
              </a:rPr>
              <a:t>:</a:t>
            </a:r>
            <a:endParaRPr lang="cs-CZ" sz="1400" dirty="0" smtClean="0"/>
          </a:p>
          <a:p>
            <a:pPr marL="0" indent="0">
              <a:buNone/>
            </a:pPr>
            <a:r>
              <a:rPr lang="cs-CZ" sz="1400" dirty="0" smtClean="0"/>
              <a:t>Materiál slouží k seznámení se základní odbornou slovní zásobou pro studenty ekonomických oborů. Jedná se zejména o termíny z oblasti ekonomie. </a:t>
            </a:r>
          </a:p>
          <a:p>
            <a:pPr marL="0" indent="0">
              <a:buNone/>
            </a:pPr>
            <a:r>
              <a:rPr lang="cs-CZ" sz="1400" dirty="0" smtClean="0"/>
              <a:t>Studenti odhadují na základě svých znalostí význam slov. V případě potřeby pracují se slovníkem.</a:t>
            </a:r>
            <a:r>
              <a:rPr lang="cs-CZ" dirty="0" smtClean="0"/>
              <a:t> </a:t>
            </a:r>
          </a:p>
          <a:p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404664"/>
            <a:ext cx="5761037" cy="95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9370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mtClean="0"/>
              <a:t>Money 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17618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</a:t>
            </a:r>
            <a:r>
              <a:rPr lang="cs-CZ" dirty="0" err="1" smtClean="0"/>
              <a:t>istory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m</a:t>
            </a:r>
            <a:r>
              <a:rPr lang="en-US" dirty="0" err="1" smtClean="0"/>
              <a:t>oney</a:t>
            </a:r>
            <a:r>
              <a:rPr lang="en-US" dirty="0" smtClean="0"/>
              <a:t> is any</a:t>
            </a:r>
            <a:r>
              <a:rPr lang="cs-CZ" dirty="0" err="1" smtClean="0"/>
              <a:t>thing</a:t>
            </a:r>
            <a:r>
              <a:rPr lang="en-US" dirty="0" smtClean="0"/>
              <a:t> that is accepted as payment for goods and services</a:t>
            </a:r>
            <a:endParaRPr lang="cs-CZ" dirty="0" smtClean="0"/>
          </a:p>
          <a:p>
            <a:r>
              <a:rPr lang="cs-CZ" dirty="0"/>
              <a:t>t</a:t>
            </a:r>
            <a:r>
              <a:rPr lang="en-US" dirty="0" smtClean="0"/>
              <a:t>he use of </a:t>
            </a:r>
            <a:r>
              <a:rPr lang="en-US" i="1" dirty="0" smtClean="0"/>
              <a:t>barter</a:t>
            </a:r>
            <a:r>
              <a:rPr lang="cs-CZ" dirty="0" smtClean="0"/>
              <a:t> </a:t>
            </a:r>
            <a:r>
              <a:rPr lang="en-US" dirty="0" smtClean="0"/>
              <a:t>methods date</a:t>
            </a:r>
            <a:r>
              <a:rPr lang="cs-CZ" dirty="0" smtClean="0"/>
              <a:t>s</a:t>
            </a:r>
            <a:r>
              <a:rPr lang="en-US" dirty="0" smtClean="0"/>
              <a:t> back to at least 100,000 years ago</a:t>
            </a:r>
            <a:r>
              <a:rPr lang="cs-CZ" dirty="0" smtClean="0"/>
              <a:t>, w</a:t>
            </a:r>
            <a:r>
              <a:rPr lang="en-US" dirty="0" smtClean="0"/>
              <a:t>hen barter did in fact occur, it was usually between either complete strangers or potential enemies</a:t>
            </a:r>
            <a:endParaRPr lang="cs-CZ" dirty="0" smtClean="0"/>
          </a:p>
          <a:p>
            <a:r>
              <a:rPr lang="cs-CZ" dirty="0"/>
              <a:t>m</a:t>
            </a:r>
            <a:r>
              <a:rPr lang="en-US" dirty="0" smtClean="0"/>
              <a:t>any cultures developed the use of </a:t>
            </a:r>
            <a:r>
              <a:rPr lang="en-US" i="1" dirty="0" smtClean="0"/>
              <a:t>commodity money</a:t>
            </a:r>
            <a:r>
              <a:rPr lang="en-US" dirty="0" smtClean="0"/>
              <a:t> </a:t>
            </a:r>
            <a:r>
              <a:rPr lang="cs-CZ" dirty="0" smtClean="0"/>
              <a:t>(t</a:t>
            </a:r>
            <a:r>
              <a:rPr lang="en-US" dirty="0" smtClean="0"/>
              <a:t>he shekel was originally a unit of weight</a:t>
            </a:r>
            <a:r>
              <a:rPr lang="cs-CZ" dirty="0" smtClean="0"/>
              <a:t> </a:t>
            </a:r>
            <a:r>
              <a:rPr lang="en-US" dirty="0" smtClean="0"/>
              <a:t>of barley</a:t>
            </a:r>
            <a:r>
              <a:rPr lang="cs-CZ" dirty="0" smtClean="0"/>
              <a:t>, </a:t>
            </a:r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could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oil</a:t>
            </a:r>
            <a:r>
              <a:rPr lang="cs-CZ" dirty="0" smtClean="0"/>
              <a:t>, salt, </a:t>
            </a:r>
            <a:r>
              <a:rPr lang="cs-CZ" dirty="0" err="1" smtClean="0"/>
              <a:t>silver</a:t>
            </a:r>
            <a:r>
              <a:rPr lang="cs-CZ" dirty="0" smtClean="0"/>
              <a:t>, </a:t>
            </a:r>
            <a:r>
              <a:rPr lang="cs-CZ" dirty="0" err="1" smtClean="0"/>
              <a:t>gold</a:t>
            </a:r>
            <a:r>
              <a:rPr lang="cs-CZ" dirty="0" smtClean="0"/>
              <a:t>)</a:t>
            </a:r>
          </a:p>
          <a:p>
            <a:r>
              <a:rPr lang="cs-CZ" dirty="0"/>
              <a:t>t</a:t>
            </a:r>
            <a:r>
              <a:rPr lang="en-US" dirty="0" smtClean="0"/>
              <a:t>he system of commodity money evolved into a system of </a:t>
            </a:r>
            <a:r>
              <a:rPr lang="en-US" i="1" dirty="0" smtClean="0"/>
              <a:t>representative money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4121901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Representative</a:t>
            </a:r>
            <a:r>
              <a:rPr lang="cs-CZ" dirty="0" smtClean="0"/>
              <a:t> </a:t>
            </a:r>
            <a:r>
              <a:rPr lang="cs-CZ" dirty="0" err="1" smtClean="0"/>
              <a:t>money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 smtClean="0"/>
              <a:t>any type of money that has face value greater than its value as material substance</a:t>
            </a:r>
            <a:endParaRPr lang="cs-CZ" dirty="0" smtClean="0"/>
          </a:p>
          <a:p>
            <a:r>
              <a:rPr lang="cs-CZ" dirty="0"/>
              <a:t>p</a:t>
            </a:r>
            <a:r>
              <a:rPr lang="en-US" dirty="0" err="1" smtClean="0"/>
              <a:t>aper</a:t>
            </a:r>
            <a:r>
              <a:rPr lang="en-US" dirty="0" smtClean="0"/>
              <a:t> money or banknotes were first used in China during the Song </a:t>
            </a:r>
            <a:r>
              <a:rPr lang="en-US" dirty="0" err="1" smtClean="0"/>
              <a:t>Dynas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18151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Functions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cs-CZ" dirty="0" smtClean="0"/>
              <a:t>medium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exchange</a:t>
            </a:r>
            <a:endParaRPr lang="cs-CZ" dirty="0" smtClean="0"/>
          </a:p>
          <a:p>
            <a:r>
              <a:rPr lang="cs-CZ" dirty="0" err="1" smtClean="0"/>
              <a:t>measure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goods</a:t>
            </a:r>
            <a:r>
              <a:rPr lang="cs-CZ" dirty="0" smtClean="0"/>
              <a:t> </a:t>
            </a:r>
            <a:r>
              <a:rPr lang="cs-CZ" dirty="0" err="1" smtClean="0"/>
              <a:t>value</a:t>
            </a:r>
            <a:endParaRPr lang="cs-CZ" dirty="0" smtClean="0"/>
          </a:p>
          <a:p>
            <a:r>
              <a:rPr lang="cs-CZ" dirty="0" err="1" smtClean="0"/>
              <a:t>payment</a:t>
            </a:r>
            <a:r>
              <a:rPr lang="cs-CZ" dirty="0" smtClean="0"/>
              <a:t> standard</a:t>
            </a:r>
          </a:p>
          <a:p>
            <a:r>
              <a:rPr lang="cs-CZ" dirty="0" err="1" smtClean="0"/>
              <a:t>store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value</a:t>
            </a:r>
            <a:endParaRPr lang="cs-CZ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50915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Remember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cs-CZ" dirty="0"/>
              <a:t>h</a:t>
            </a:r>
            <a:r>
              <a:rPr lang="en-US" dirty="0" err="1" smtClean="0"/>
              <a:t>istorically</a:t>
            </a:r>
            <a:r>
              <a:rPr lang="en-US" dirty="0" smtClean="0"/>
              <a:t>, the use of representative money predates the invention of </a:t>
            </a:r>
            <a:r>
              <a:rPr lang="en-US" i="1" dirty="0" smtClean="0"/>
              <a:t>coinage</a:t>
            </a:r>
            <a:r>
              <a:rPr lang="cs-CZ" dirty="0" smtClean="0"/>
              <a:t> </a:t>
            </a:r>
          </a:p>
          <a:p>
            <a:r>
              <a:rPr lang="cs-CZ" dirty="0" smtClean="0"/>
              <a:t>i</a:t>
            </a:r>
            <a:r>
              <a:rPr lang="en-US" dirty="0" smtClean="0"/>
              <a:t>n the ancient empires of Egypt, Babylon, India and China, the temples and palaces often had commodity warehouses which issued certificates of deposit as evidence of debt, a form of "representative money"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93126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prstClr val="black"/>
                </a:solidFill>
                <a:latin typeface="Calibri"/>
              </a:rPr>
              <a:t>JURASZKOVÁ ING, Marcela.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Podniková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ekonomika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I: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Učební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texty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pro 1.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ročník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.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Střední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škola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obchodu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,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služeb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a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podnikání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a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Vyšší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odborná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škola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, 2012. </a:t>
            </a:r>
            <a:endParaRPr lang="cs-CZ" dirty="0">
              <a:solidFill>
                <a:prstClr val="black"/>
              </a:solidFill>
              <a:latin typeface="Calibri"/>
            </a:endParaRPr>
          </a:p>
          <a:p>
            <a:pPr lvl="0"/>
            <a:r>
              <a:rPr lang="cs-CZ" dirty="0">
                <a:solidFill>
                  <a:prstClr val="black"/>
                </a:solidFill>
                <a:latin typeface="Calibri"/>
              </a:rPr>
              <a:t>PHILLIPS, Janet a kol. Oxford studijní slovník. Oxford: Oxford University Press, 2010, ISBN 978019 430655 3.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319653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251</Words>
  <Application>Microsoft Office PowerPoint</Application>
  <PresentationFormat>Předvádění na obrazovce (4:3)</PresentationFormat>
  <Paragraphs>33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3</vt:i4>
      </vt:variant>
      <vt:variant>
        <vt:lpstr>Nadpisy snímků</vt:lpstr>
      </vt:variant>
      <vt:variant>
        <vt:i4>7</vt:i4>
      </vt:variant>
    </vt:vector>
  </HeadingPairs>
  <TitlesOfParts>
    <vt:vector size="10" baseType="lpstr">
      <vt:lpstr>Motiv systému Office</vt:lpstr>
      <vt:lpstr>1_Motiv systému Office</vt:lpstr>
      <vt:lpstr>2_Motiv systému Office</vt:lpstr>
      <vt:lpstr>Prezentace aplikace PowerPoint</vt:lpstr>
      <vt:lpstr>Money I</vt:lpstr>
      <vt:lpstr>History</vt:lpstr>
      <vt:lpstr>Representative money</vt:lpstr>
      <vt:lpstr>Functions</vt:lpstr>
      <vt:lpstr>Remember</vt:lpstr>
      <vt:lpstr>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Lenovo</dc:creator>
  <cp:lastModifiedBy>Lenovo</cp:lastModifiedBy>
  <cp:revision>10</cp:revision>
  <dcterms:created xsi:type="dcterms:W3CDTF">2013-06-02T15:03:33Z</dcterms:created>
  <dcterms:modified xsi:type="dcterms:W3CDTF">2013-06-24T06:32:51Z</dcterms:modified>
</cp:coreProperties>
</file>