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20" r:id="rId4"/>
    <p:sldId id="321" r:id="rId5"/>
    <p:sldId id="32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VY_32_INOVACE_04_AJ3E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Zdraví a nemoci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U lékaře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Distinguish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dirty="0" smtClean="0"/>
              <a:t>Maternity centre. </a:t>
            </a:r>
            <a:r>
              <a:rPr lang="cs-CZ" b="1" dirty="0" smtClean="0">
                <a:solidFill>
                  <a:srgbClr val="0070C0"/>
                </a:solidFill>
              </a:rPr>
              <a:t>X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Maternity </a:t>
            </a:r>
            <a:r>
              <a:rPr lang="cs-CZ" dirty="0" err="1" smtClean="0"/>
              <a:t>hospital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cs-CZ" dirty="0" err="1" smtClean="0"/>
              <a:t>Health</a:t>
            </a:r>
            <a:r>
              <a:rPr lang="cs-CZ" dirty="0" smtClean="0"/>
              <a:t> resort. </a:t>
            </a:r>
            <a:r>
              <a:rPr lang="cs-CZ" b="1" dirty="0" smtClean="0">
                <a:solidFill>
                  <a:srgbClr val="0070C0"/>
                </a:solidFill>
              </a:rPr>
              <a:t>X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Spa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0070C0"/>
                </a:solidFill>
              </a:rPr>
              <a:t>X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sick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To </a:t>
            </a:r>
            <a:r>
              <a:rPr lang="cs-CZ" dirty="0" err="1" smtClean="0"/>
              <a:t>operate</a:t>
            </a:r>
            <a:r>
              <a:rPr lang="cs-CZ" dirty="0" smtClean="0"/>
              <a:t> on </a:t>
            </a:r>
            <a:r>
              <a:rPr lang="cs-CZ" dirty="0" err="1" smtClean="0"/>
              <a:t>somebody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0070C0"/>
                </a:solidFill>
              </a:rPr>
              <a:t>X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To </a:t>
            </a:r>
            <a:r>
              <a:rPr lang="cs-CZ" dirty="0" err="1" smtClean="0"/>
              <a:t>operate</a:t>
            </a:r>
            <a:r>
              <a:rPr lang="cs-CZ" dirty="0" smtClean="0"/>
              <a:t> </a:t>
            </a:r>
            <a:r>
              <a:rPr lang="cs-CZ" dirty="0" err="1" smtClean="0"/>
              <a:t>somebody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To </a:t>
            </a:r>
            <a:r>
              <a:rPr lang="cs-CZ" dirty="0" err="1" smtClean="0"/>
              <a:t>cure</a:t>
            </a:r>
            <a:r>
              <a:rPr lang="cs-CZ" dirty="0" smtClean="0"/>
              <a:t> a </a:t>
            </a:r>
            <a:r>
              <a:rPr lang="cs-CZ" dirty="0" err="1" smtClean="0"/>
              <a:t>patient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0070C0"/>
                </a:solidFill>
              </a:rPr>
              <a:t>X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To </a:t>
            </a:r>
            <a:r>
              <a:rPr lang="cs-CZ" dirty="0" err="1" smtClean="0"/>
              <a:t>treat</a:t>
            </a:r>
            <a:r>
              <a:rPr lang="cs-CZ" dirty="0" smtClean="0"/>
              <a:t> a </a:t>
            </a:r>
            <a:r>
              <a:rPr lang="cs-CZ" dirty="0" err="1" smtClean="0"/>
              <a:t>patient</a:t>
            </a:r>
            <a:r>
              <a:rPr lang="cs-CZ" dirty="0" smtClean="0"/>
              <a:t>.</a:t>
            </a:r>
          </a:p>
        </p:txBody>
      </p:sp>
      <p:pic>
        <p:nvPicPr>
          <p:cNvPr id="1027" name="Picture 3" descr="C:\Users\Vodny\AppData\Local\Microsoft\Windows\Temporary Internet Files\Content.IE5\VP0BDLYB\MC9004360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04" y="2276872"/>
            <a:ext cx="17272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odny\AppData\Local\Microsoft\Windows\Temporary Internet Files\Content.IE5\RG064L64\MC9004360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67347"/>
            <a:ext cx="19240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94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> these </a:t>
            </a:r>
            <a:r>
              <a:rPr lang="cs-CZ" sz="3000" dirty="0" err="1" smtClean="0"/>
              <a:t>sentences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Moje babička jezdí každý rok do lázní.</a:t>
            </a:r>
          </a:p>
          <a:p>
            <a:r>
              <a:rPr lang="cs-CZ" sz="2400" dirty="0" smtClean="0"/>
              <a:t>…</a:t>
            </a:r>
          </a:p>
          <a:p>
            <a:r>
              <a:rPr lang="cs-CZ" sz="2400" dirty="0" smtClean="0"/>
              <a:t>Nejsi nemocný?</a:t>
            </a:r>
          </a:p>
          <a:p>
            <a:r>
              <a:rPr lang="cs-CZ" sz="2400" dirty="0" smtClean="0"/>
              <a:t>…</a:t>
            </a:r>
          </a:p>
          <a:p>
            <a:r>
              <a:rPr lang="cs-CZ" sz="2400" dirty="0" smtClean="0"/>
              <a:t>Lékaři musí operovat denně hodně pacientů.</a:t>
            </a:r>
          </a:p>
          <a:p>
            <a:r>
              <a:rPr lang="cs-CZ" sz="2400" dirty="0" smtClean="0"/>
              <a:t>…</a:t>
            </a:r>
          </a:p>
          <a:p>
            <a:r>
              <a:rPr lang="cs-CZ" sz="2400" dirty="0" smtClean="0"/>
              <a:t>Moje sestra pracuje v soukromé porodnici.</a:t>
            </a:r>
          </a:p>
          <a:p>
            <a:r>
              <a:rPr lang="cs-CZ" sz="2400" dirty="0" smtClean="0"/>
              <a:t>…</a:t>
            </a:r>
          </a:p>
          <a:p>
            <a:r>
              <a:rPr lang="cs-CZ" sz="2400" dirty="0" smtClean="0"/>
              <a:t>Astmatici se léčí v ozdravovnách.</a:t>
            </a:r>
          </a:p>
          <a:p>
            <a:r>
              <a:rPr lang="cs-CZ" sz="2400" dirty="0" smtClean="0"/>
              <a:t>…</a:t>
            </a:r>
          </a:p>
        </p:txBody>
      </p:sp>
      <p:pic>
        <p:nvPicPr>
          <p:cNvPr id="3076" name="Picture 4" descr="C:\Users\Vodny\AppData\Local\Microsoft\Windows\Temporary Internet Files\Content.IE5\VP0BDLYB\MC900360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484784"/>
            <a:ext cx="171644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40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> these </a:t>
            </a:r>
            <a:r>
              <a:rPr lang="cs-CZ" sz="3000" dirty="0" err="1" smtClean="0"/>
              <a:t>sentences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Moje babička jezdí každý rok do lázní.</a:t>
            </a:r>
          </a:p>
          <a:p>
            <a:r>
              <a:rPr lang="cs-CZ" sz="2400" i="1" dirty="0" smtClean="0"/>
              <a:t>My </a:t>
            </a:r>
            <a:r>
              <a:rPr lang="cs-CZ" sz="2400" i="1" dirty="0" err="1" smtClean="0"/>
              <a:t>grandmother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goes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spa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every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year</a:t>
            </a:r>
            <a:r>
              <a:rPr lang="cs-CZ" sz="2400" i="1" dirty="0" smtClean="0"/>
              <a:t>.</a:t>
            </a:r>
          </a:p>
          <a:p>
            <a:r>
              <a:rPr lang="cs-CZ" sz="2400" dirty="0" smtClean="0"/>
              <a:t>Nejsi nemocný?</a:t>
            </a:r>
          </a:p>
          <a:p>
            <a:r>
              <a:rPr lang="cs-CZ" sz="2400" i="1" dirty="0" err="1" smtClean="0"/>
              <a:t>Aren‘t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you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sick</a:t>
            </a:r>
            <a:r>
              <a:rPr lang="cs-CZ" sz="2400" i="1" dirty="0" smtClean="0"/>
              <a:t>?</a:t>
            </a:r>
          </a:p>
          <a:p>
            <a:r>
              <a:rPr lang="cs-CZ" sz="2400" dirty="0" smtClean="0"/>
              <a:t>Lékaři musí operovat denně hodně pacientů.</a:t>
            </a:r>
          </a:p>
          <a:p>
            <a:r>
              <a:rPr lang="cs-CZ" sz="2400" i="1" dirty="0" err="1" smtClean="0"/>
              <a:t>Doctors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have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operate</a:t>
            </a:r>
            <a:r>
              <a:rPr lang="cs-CZ" sz="2400" i="1" dirty="0" smtClean="0"/>
              <a:t> a lot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patients</a:t>
            </a:r>
            <a:r>
              <a:rPr lang="cs-CZ" sz="2400" i="1" dirty="0"/>
              <a:t> </a:t>
            </a:r>
            <a:r>
              <a:rPr lang="cs-CZ" sz="2400" i="1" dirty="0" err="1" smtClean="0"/>
              <a:t>daily</a:t>
            </a:r>
            <a:r>
              <a:rPr lang="cs-CZ" sz="2400" i="1" dirty="0" smtClean="0"/>
              <a:t>.</a:t>
            </a:r>
          </a:p>
          <a:p>
            <a:r>
              <a:rPr lang="cs-CZ" sz="2400" dirty="0" smtClean="0"/>
              <a:t>Moje sestra pracuje v soukromé porodnici.</a:t>
            </a:r>
          </a:p>
          <a:p>
            <a:r>
              <a:rPr lang="cs-CZ" sz="2400" i="1" dirty="0" smtClean="0"/>
              <a:t>My </a:t>
            </a:r>
            <a:r>
              <a:rPr lang="cs-CZ" sz="2400" i="1" dirty="0" err="1" smtClean="0"/>
              <a:t>sister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works</a:t>
            </a:r>
            <a:r>
              <a:rPr lang="cs-CZ" sz="2400" i="1" dirty="0" smtClean="0"/>
              <a:t> in a </a:t>
            </a:r>
            <a:r>
              <a:rPr lang="cs-CZ" sz="2400" i="1" dirty="0" err="1" smtClean="0"/>
              <a:t>private</a:t>
            </a:r>
            <a:r>
              <a:rPr lang="cs-CZ" sz="2400" i="1" dirty="0" smtClean="0"/>
              <a:t> maternity centre.</a:t>
            </a:r>
          </a:p>
          <a:p>
            <a:r>
              <a:rPr lang="cs-CZ" sz="2400" dirty="0" smtClean="0"/>
              <a:t>Astmatici se léčí v ozdravovnách.</a:t>
            </a:r>
          </a:p>
          <a:p>
            <a:r>
              <a:rPr lang="cs-CZ" sz="2400" i="1" dirty="0" err="1" smtClean="0"/>
              <a:t>Asthmatics</a:t>
            </a:r>
            <a:r>
              <a:rPr lang="cs-CZ" sz="2400" i="1" dirty="0" smtClean="0"/>
              <a:t> are </a:t>
            </a:r>
            <a:r>
              <a:rPr lang="cs-CZ" sz="2400" i="1" dirty="0" err="1" smtClean="0"/>
              <a:t>treated</a:t>
            </a:r>
            <a:r>
              <a:rPr lang="cs-CZ" sz="2400" i="1" dirty="0" smtClean="0"/>
              <a:t> in </a:t>
            </a:r>
            <a:r>
              <a:rPr lang="cs-CZ" sz="2400" i="1" dirty="0" err="1" smtClean="0"/>
              <a:t>health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resorts</a:t>
            </a:r>
            <a:r>
              <a:rPr lang="cs-CZ" sz="2400" i="1" dirty="0" smtClean="0"/>
              <a:t>.</a:t>
            </a:r>
          </a:p>
        </p:txBody>
      </p:sp>
      <p:pic>
        <p:nvPicPr>
          <p:cNvPr id="2050" name="Picture 2" descr="C:\Users\Vodny\AppData\Local\Microsoft\Windows\Temporary Internet Files\Content.IE5\IK8IRNB9\MC9003590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55" y="1556792"/>
            <a:ext cx="1824008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63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790</TotalTime>
  <Words>178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Distinguish</vt:lpstr>
      <vt:lpstr>Translate these sentences</vt:lpstr>
      <vt:lpstr>Translate these sentences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185</cp:revision>
  <cp:lastPrinted>2013-10-06T19:14:03Z</cp:lastPrinted>
  <dcterms:created xsi:type="dcterms:W3CDTF">2013-05-13T19:28:29Z</dcterms:created>
  <dcterms:modified xsi:type="dcterms:W3CDTF">2013-11-11T19:07:15Z</dcterms:modified>
</cp:coreProperties>
</file>