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9" r:id="rId3"/>
    <p:sldId id="320" r:id="rId4"/>
    <p:sldId id="321" r:id="rId5"/>
    <p:sldId id="322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dirty="0" smtClean="0">
                <a:solidFill>
                  <a:srgbClr val="758386"/>
                </a:solidFill>
              </a:rPr>
              <a:t>: VY_32_INOVACE_04_AJ3E</a:t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Zdraví a nemoci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U lékaře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 pomocí projekce PC nebo formou vytištění pracovního listu s následnou kontrolou. Vhodné k procvičování a doplnění slovní zásoby. 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err="1" smtClean="0"/>
              <a:t>Distinguish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cs-CZ" dirty="0" smtClean="0"/>
              <a:t>Maternity centre. </a:t>
            </a:r>
            <a:r>
              <a:rPr lang="cs-CZ" b="1" dirty="0" smtClean="0">
                <a:solidFill>
                  <a:srgbClr val="0070C0"/>
                </a:solidFill>
              </a:rPr>
              <a:t>X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Maternity </a:t>
            </a:r>
            <a:r>
              <a:rPr lang="cs-CZ" dirty="0" err="1" smtClean="0"/>
              <a:t>hospital</a:t>
            </a:r>
            <a:r>
              <a:rPr lang="cs-CZ" dirty="0" smtClean="0"/>
              <a:t>.</a:t>
            </a:r>
          </a:p>
          <a:p>
            <a:pPr marL="0" indent="0" algn="ctr">
              <a:buNone/>
            </a:pPr>
            <a:endParaRPr lang="cs-CZ" dirty="0" smtClean="0"/>
          </a:p>
          <a:p>
            <a:pPr algn="ctr"/>
            <a:r>
              <a:rPr lang="cs-CZ" dirty="0" err="1" smtClean="0"/>
              <a:t>Health</a:t>
            </a:r>
            <a:r>
              <a:rPr lang="cs-CZ" dirty="0" smtClean="0"/>
              <a:t> resort. </a:t>
            </a:r>
            <a:r>
              <a:rPr lang="cs-CZ" b="1" dirty="0" smtClean="0">
                <a:solidFill>
                  <a:srgbClr val="0070C0"/>
                </a:solidFill>
              </a:rPr>
              <a:t>X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/>
              <a:t>Spa</a:t>
            </a:r>
            <a:r>
              <a:rPr lang="cs-CZ" dirty="0" smtClean="0"/>
              <a:t>.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ill</a:t>
            </a:r>
            <a:r>
              <a:rPr lang="cs-CZ" dirty="0" smtClean="0"/>
              <a:t>. </a:t>
            </a:r>
            <a:r>
              <a:rPr lang="cs-CZ" b="1" dirty="0" smtClean="0">
                <a:solidFill>
                  <a:srgbClr val="0070C0"/>
                </a:solidFill>
              </a:rPr>
              <a:t>X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sick</a:t>
            </a:r>
            <a:r>
              <a:rPr lang="cs-CZ" dirty="0" smtClean="0"/>
              <a:t>.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To </a:t>
            </a:r>
            <a:r>
              <a:rPr lang="cs-CZ" dirty="0" err="1" smtClean="0"/>
              <a:t>operate</a:t>
            </a:r>
            <a:r>
              <a:rPr lang="cs-CZ" dirty="0" smtClean="0"/>
              <a:t> on </a:t>
            </a:r>
            <a:r>
              <a:rPr lang="cs-CZ" dirty="0" err="1" smtClean="0"/>
              <a:t>somebody</a:t>
            </a:r>
            <a:r>
              <a:rPr lang="cs-CZ" dirty="0" smtClean="0"/>
              <a:t>. </a:t>
            </a:r>
            <a:r>
              <a:rPr lang="cs-CZ" b="1" dirty="0" smtClean="0">
                <a:solidFill>
                  <a:srgbClr val="0070C0"/>
                </a:solidFill>
              </a:rPr>
              <a:t>X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To </a:t>
            </a:r>
            <a:r>
              <a:rPr lang="cs-CZ" dirty="0" err="1" smtClean="0"/>
              <a:t>operate</a:t>
            </a:r>
            <a:r>
              <a:rPr lang="cs-CZ" dirty="0" smtClean="0"/>
              <a:t> </a:t>
            </a:r>
            <a:r>
              <a:rPr lang="cs-CZ" dirty="0" err="1" smtClean="0"/>
              <a:t>somebody</a:t>
            </a:r>
            <a:r>
              <a:rPr lang="cs-CZ" dirty="0" smtClean="0"/>
              <a:t>.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To </a:t>
            </a:r>
            <a:r>
              <a:rPr lang="cs-CZ" dirty="0" err="1" smtClean="0"/>
              <a:t>cure</a:t>
            </a:r>
            <a:r>
              <a:rPr lang="cs-CZ" dirty="0" smtClean="0"/>
              <a:t> a </a:t>
            </a:r>
            <a:r>
              <a:rPr lang="cs-CZ" dirty="0" err="1" smtClean="0"/>
              <a:t>patient</a:t>
            </a:r>
            <a:r>
              <a:rPr lang="cs-CZ" dirty="0" smtClean="0"/>
              <a:t>. </a:t>
            </a:r>
            <a:r>
              <a:rPr lang="cs-CZ" b="1" dirty="0" smtClean="0">
                <a:solidFill>
                  <a:srgbClr val="0070C0"/>
                </a:solidFill>
              </a:rPr>
              <a:t>X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To </a:t>
            </a:r>
            <a:r>
              <a:rPr lang="cs-CZ" dirty="0" err="1" smtClean="0"/>
              <a:t>treat</a:t>
            </a:r>
            <a:r>
              <a:rPr lang="cs-CZ" dirty="0" smtClean="0"/>
              <a:t> a </a:t>
            </a:r>
            <a:r>
              <a:rPr lang="cs-CZ" dirty="0" err="1" smtClean="0"/>
              <a:t>patient</a:t>
            </a:r>
            <a:r>
              <a:rPr lang="cs-CZ" dirty="0" smtClean="0"/>
              <a:t>.</a:t>
            </a:r>
          </a:p>
        </p:txBody>
      </p:sp>
      <p:pic>
        <p:nvPicPr>
          <p:cNvPr id="1027" name="Picture 3" descr="C:\Users\Vodny\AppData\Local\Microsoft\Windows\Temporary Internet Files\Content.IE5\VP0BDLYB\MC90043601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04" y="2276872"/>
            <a:ext cx="172720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Vodny\AppData\Local\Microsoft\Windows\Temporary Internet Files\Content.IE5\RG064L64\MC90043600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267347"/>
            <a:ext cx="1924050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4941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err="1" smtClean="0"/>
              <a:t>Translate</a:t>
            </a:r>
            <a:r>
              <a:rPr lang="cs-CZ" sz="3000" dirty="0" smtClean="0"/>
              <a:t> these </a:t>
            </a:r>
            <a:r>
              <a:rPr lang="cs-CZ" sz="3000" dirty="0" err="1" smtClean="0"/>
              <a:t>sentences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Moje babička jezdí každý rok do lázní.</a:t>
            </a:r>
          </a:p>
          <a:p>
            <a:r>
              <a:rPr lang="cs-CZ" sz="2400" dirty="0" smtClean="0"/>
              <a:t>…</a:t>
            </a:r>
          </a:p>
          <a:p>
            <a:r>
              <a:rPr lang="cs-CZ" sz="2400" dirty="0" smtClean="0"/>
              <a:t>Nejsi nemocný?</a:t>
            </a:r>
          </a:p>
          <a:p>
            <a:r>
              <a:rPr lang="cs-CZ" sz="2400" dirty="0" smtClean="0"/>
              <a:t>…</a:t>
            </a:r>
          </a:p>
          <a:p>
            <a:r>
              <a:rPr lang="cs-CZ" sz="2400" dirty="0" smtClean="0"/>
              <a:t>Lékaři musí operovat denně hodně pacientů.</a:t>
            </a:r>
          </a:p>
          <a:p>
            <a:r>
              <a:rPr lang="cs-CZ" sz="2400" dirty="0" smtClean="0"/>
              <a:t>…</a:t>
            </a:r>
          </a:p>
          <a:p>
            <a:r>
              <a:rPr lang="cs-CZ" sz="2400" dirty="0" smtClean="0"/>
              <a:t>Moje sestra pracuje v soukromé porodnici.</a:t>
            </a:r>
          </a:p>
          <a:p>
            <a:r>
              <a:rPr lang="cs-CZ" sz="2400" dirty="0" smtClean="0"/>
              <a:t>…</a:t>
            </a:r>
          </a:p>
          <a:p>
            <a:r>
              <a:rPr lang="cs-CZ" sz="2400" dirty="0" smtClean="0"/>
              <a:t>Astmatici se léčí v ozdravovnách.</a:t>
            </a:r>
          </a:p>
          <a:p>
            <a:r>
              <a:rPr lang="cs-CZ" sz="2400" dirty="0" smtClean="0"/>
              <a:t>…</a:t>
            </a:r>
          </a:p>
        </p:txBody>
      </p:sp>
      <p:pic>
        <p:nvPicPr>
          <p:cNvPr id="3076" name="Picture 4" descr="C:\Users\Vodny\AppData\Local\Microsoft\Windows\Temporary Internet Files\Content.IE5\VP0BDLYB\MC900360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484784"/>
            <a:ext cx="1716448" cy="20162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1400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Translate</a:t>
            </a:r>
            <a:r>
              <a:rPr lang="cs-CZ" sz="3000" dirty="0" smtClean="0"/>
              <a:t> these </a:t>
            </a:r>
            <a:r>
              <a:rPr lang="cs-CZ" sz="3000" dirty="0" err="1" smtClean="0"/>
              <a:t>sentences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Moje babička jezdí každý rok do lázní.</a:t>
            </a:r>
          </a:p>
          <a:p>
            <a:r>
              <a:rPr lang="cs-CZ" sz="2400" i="1" dirty="0" smtClean="0"/>
              <a:t>My </a:t>
            </a:r>
            <a:r>
              <a:rPr lang="cs-CZ" sz="2400" i="1" dirty="0" err="1" smtClean="0"/>
              <a:t>grandmother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goes</a:t>
            </a:r>
            <a:r>
              <a:rPr lang="cs-CZ" sz="2400" i="1" dirty="0" smtClean="0"/>
              <a:t> to </a:t>
            </a:r>
            <a:r>
              <a:rPr lang="cs-CZ" sz="2400" i="1" dirty="0" err="1" smtClean="0"/>
              <a:t>the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spa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every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year</a:t>
            </a:r>
            <a:r>
              <a:rPr lang="cs-CZ" sz="2400" i="1" dirty="0" smtClean="0"/>
              <a:t>.</a:t>
            </a:r>
          </a:p>
          <a:p>
            <a:r>
              <a:rPr lang="cs-CZ" sz="2400" dirty="0" smtClean="0"/>
              <a:t>Nejsi nemocný?</a:t>
            </a:r>
          </a:p>
          <a:p>
            <a:r>
              <a:rPr lang="cs-CZ" sz="2400" i="1" dirty="0" err="1" smtClean="0"/>
              <a:t>Aren‘t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you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sick</a:t>
            </a:r>
            <a:r>
              <a:rPr lang="cs-CZ" sz="2400" i="1" dirty="0" smtClean="0"/>
              <a:t>?</a:t>
            </a:r>
          </a:p>
          <a:p>
            <a:r>
              <a:rPr lang="cs-CZ" sz="2400" dirty="0" smtClean="0"/>
              <a:t>Lékaři musí operovat denně hodně pacientů.</a:t>
            </a:r>
          </a:p>
          <a:p>
            <a:r>
              <a:rPr lang="cs-CZ" sz="2400" i="1" dirty="0" err="1" smtClean="0"/>
              <a:t>Doctors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have</a:t>
            </a:r>
            <a:r>
              <a:rPr lang="cs-CZ" sz="2400" i="1" dirty="0" smtClean="0"/>
              <a:t> to </a:t>
            </a:r>
            <a:r>
              <a:rPr lang="cs-CZ" sz="2400" i="1" dirty="0" err="1" smtClean="0"/>
              <a:t>operate</a:t>
            </a:r>
            <a:r>
              <a:rPr lang="cs-CZ" sz="2400" i="1" dirty="0" smtClean="0"/>
              <a:t> a lot </a:t>
            </a:r>
            <a:r>
              <a:rPr lang="cs-CZ" sz="2400" i="1" dirty="0" err="1" smtClean="0"/>
              <a:t>of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patients</a:t>
            </a:r>
            <a:r>
              <a:rPr lang="cs-CZ" sz="2400" i="1" dirty="0"/>
              <a:t> </a:t>
            </a:r>
            <a:r>
              <a:rPr lang="cs-CZ" sz="2400" i="1" dirty="0" err="1" smtClean="0"/>
              <a:t>daily</a:t>
            </a:r>
            <a:r>
              <a:rPr lang="cs-CZ" sz="2400" i="1" dirty="0" smtClean="0"/>
              <a:t>.</a:t>
            </a:r>
          </a:p>
          <a:p>
            <a:r>
              <a:rPr lang="cs-CZ" sz="2400" dirty="0" smtClean="0"/>
              <a:t>Moje sestra pracuje v soukromé porodnici.</a:t>
            </a:r>
          </a:p>
          <a:p>
            <a:r>
              <a:rPr lang="cs-CZ" sz="2400" i="1" dirty="0" smtClean="0"/>
              <a:t>My </a:t>
            </a:r>
            <a:r>
              <a:rPr lang="cs-CZ" sz="2400" i="1" dirty="0" err="1" smtClean="0"/>
              <a:t>sister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works</a:t>
            </a:r>
            <a:r>
              <a:rPr lang="cs-CZ" sz="2400" i="1" dirty="0" smtClean="0"/>
              <a:t> in a </a:t>
            </a:r>
            <a:r>
              <a:rPr lang="cs-CZ" sz="2400" i="1" dirty="0" err="1" smtClean="0"/>
              <a:t>private</a:t>
            </a:r>
            <a:r>
              <a:rPr lang="cs-CZ" sz="2400" i="1" dirty="0" smtClean="0"/>
              <a:t> maternity centre.</a:t>
            </a:r>
          </a:p>
          <a:p>
            <a:r>
              <a:rPr lang="cs-CZ" sz="2400" dirty="0" smtClean="0"/>
              <a:t>Astmatici se léčí v ozdravovnách.</a:t>
            </a:r>
          </a:p>
          <a:p>
            <a:r>
              <a:rPr lang="cs-CZ" sz="2400" i="1" dirty="0" err="1" smtClean="0"/>
              <a:t>Asthmatics</a:t>
            </a:r>
            <a:r>
              <a:rPr lang="cs-CZ" sz="2400" i="1" dirty="0" smtClean="0"/>
              <a:t> are </a:t>
            </a:r>
            <a:r>
              <a:rPr lang="cs-CZ" sz="2400" i="1" dirty="0" err="1" smtClean="0"/>
              <a:t>treated</a:t>
            </a:r>
            <a:r>
              <a:rPr lang="cs-CZ" sz="2400" i="1" dirty="0" smtClean="0"/>
              <a:t> in </a:t>
            </a:r>
            <a:r>
              <a:rPr lang="cs-CZ" sz="2400" i="1" dirty="0" err="1" smtClean="0"/>
              <a:t>health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resorts</a:t>
            </a:r>
            <a:r>
              <a:rPr lang="cs-CZ" sz="2400" i="1" dirty="0" smtClean="0"/>
              <a:t>.</a:t>
            </a:r>
          </a:p>
        </p:txBody>
      </p:sp>
      <p:pic>
        <p:nvPicPr>
          <p:cNvPr id="2050" name="Picture 2" descr="C:\Users\Vodny\AppData\Local\Microsoft\Windows\Temporary Internet Files\Content.IE5\IK8IRNB9\MC90035906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155" y="1556792"/>
            <a:ext cx="1824008" cy="25922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6633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Zdroj </a:t>
            </a:r>
            <a:r>
              <a:rPr lang="cs-CZ" sz="2200" dirty="0" smtClean="0"/>
              <a:t>obrázků</a:t>
            </a:r>
            <a:r>
              <a:rPr lang="cs-CZ" sz="2200" dirty="0"/>
              <a:t>: MS Office, Verze: 14.0.6129.5000 (64bitová verze)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790</TotalTime>
  <Words>178</Words>
  <Application>Microsoft Office PowerPoint</Application>
  <PresentationFormat>Předvádění na obrazovce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Administrativní</vt:lpstr>
      <vt:lpstr>Aspekt</vt:lpstr>
      <vt:lpstr>Prezentace aplikace PowerPoint</vt:lpstr>
      <vt:lpstr>Distinguish</vt:lpstr>
      <vt:lpstr>Translate these sentences</vt:lpstr>
      <vt:lpstr>Translate these sentences Solution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Michal Bayerl</cp:lastModifiedBy>
  <cp:revision>185</cp:revision>
  <cp:lastPrinted>2013-10-06T19:14:03Z</cp:lastPrinted>
  <dcterms:created xsi:type="dcterms:W3CDTF">2013-05-13T19:28:29Z</dcterms:created>
  <dcterms:modified xsi:type="dcterms:W3CDTF">2013-11-11T19:07:15Z</dcterms:modified>
</cp:coreProperties>
</file>