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60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VY_32_INOVACE_04_AJ2V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Lidské tělo - hlava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Části obličeje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odborné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Head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01" y="2389530"/>
            <a:ext cx="3480597" cy="33123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5" name="Přímá spojnice se šipkou 4"/>
          <p:cNvCxnSpPr/>
          <p:nvPr/>
        </p:nvCxnSpPr>
        <p:spPr>
          <a:xfrm>
            <a:off x="4788024" y="2245514"/>
            <a:ext cx="0" cy="115212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581103" y="1844824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eyebrow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5364088" y="2965594"/>
            <a:ext cx="1224136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725221" y="253321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hair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4932040" y="3613666"/>
            <a:ext cx="165618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849300" y="3253626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eye</a:t>
            </a:r>
            <a:endParaRPr lang="cs-CZ" dirty="0"/>
          </a:p>
        </p:txBody>
      </p:sp>
      <p:cxnSp>
        <p:nvCxnSpPr>
          <p:cNvPr id="18" name="Přímá spojnice se šipkou 17"/>
          <p:cNvCxnSpPr/>
          <p:nvPr/>
        </p:nvCxnSpPr>
        <p:spPr>
          <a:xfrm flipH="1">
            <a:off x="4631408" y="4333746"/>
            <a:ext cx="2097869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868144" y="3973706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mouth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2174646" y="4981818"/>
            <a:ext cx="1965306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174646" y="4621778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neck</a:t>
            </a:r>
            <a:endParaRPr lang="cs-CZ" dirty="0"/>
          </a:p>
        </p:txBody>
      </p:sp>
      <p:cxnSp>
        <p:nvCxnSpPr>
          <p:cNvPr id="29" name="Přímá spojnice se šipkou 28"/>
          <p:cNvCxnSpPr/>
          <p:nvPr/>
        </p:nvCxnSpPr>
        <p:spPr>
          <a:xfrm flipH="1">
            <a:off x="4581104" y="4765794"/>
            <a:ext cx="2148173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6105145" y="446847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chin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2267744" y="4261738"/>
            <a:ext cx="165618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2339752" y="3901698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cheek</a:t>
            </a:r>
            <a:endParaRPr lang="cs-CZ" dirty="0"/>
          </a:p>
        </p:txBody>
      </p:sp>
      <p:cxnSp>
        <p:nvCxnSpPr>
          <p:cNvPr id="38" name="Přímá spojnice se šipkou 37"/>
          <p:cNvCxnSpPr/>
          <p:nvPr/>
        </p:nvCxnSpPr>
        <p:spPr>
          <a:xfrm>
            <a:off x="2339752" y="3829690"/>
            <a:ext cx="201622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2411760" y="346965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nose</a:t>
            </a:r>
            <a:endParaRPr lang="cs-CZ" dirty="0"/>
          </a:p>
        </p:txBody>
      </p:sp>
      <p:cxnSp>
        <p:nvCxnSpPr>
          <p:cNvPr id="43" name="Přímá spojnice se šipkou 42"/>
          <p:cNvCxnSpPr/>
          <p:nvPr/>
        </p:nvCxnSpPr>
        <p:spPr>
          <a:xfrm>
            <a:off x="2174646" y="3109610"/>
            <a:ext cx="218133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2174646" y="2717876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forehead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144899" y="5774567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Head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Match</a:t>
            </a:r>
            <a:endParaRPr lang="cs-CZ" sz="27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929454" y="1643050"/>
            <a:ext cx="86113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err="1" smtClean="0"/>
              <a:t>mouth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58016" y="2143116"/>
            <a:ext cx="1088760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err="1" smtClean="0"/>
              <a:t>forehead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768" y="2643182"/>
            <a:ext cx="522900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err="1" smtClean="0"/>
              <a:t>eye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72330" y="3571876"/>
            <a:ext cx="660758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err="1" smtClean="0"/>
              <a:t>neck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72330" y="3143248"/>
            <a:ext cx="59824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err="1" smtClean="0"/>
              <a:t>hair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072330" y="4071942"/>
            <a:ext cx="657552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smtClean="0"/>
              <a:t>nose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072330" y="4572008"/>
            <a:ext cx="771365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err="1" smtClean="0"/>
              <a:t>cheek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43768" y="5000636"/>
            <a:ext cx="627095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err="1" smtClean="0"/>
              <a:t>chin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958751" y="5500702"/>
            <a:ext cx="104227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cs-CZ" dirty="0" err="1" smtClean="0"/>
              <a:t>eyebrow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294" y="2188334"/>
            <a:ext cx="3480597" cy="33123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5" name="Přímá spojnice se šipkou 14"/>
          <p:cNvCxnSpPr/>
          <p:nvPr/>
        </p:nvCxnSpPr>
        <p:spPr>
          <a:xfrm>
            <a:off x="3247217" y="2044318"/>
            <a:ext cx="0" cy="115212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3823281" y="2764398"/>
            <a:ext cx="1224136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3391233" y="3412470"/>
            <a:ext cx="165618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3090601" y="4132550"/>
            <a:ext cx="2097869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633839" y="4780622"/>
            <a:ext cx="1965306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3040297" y="4564598"/>
            <a:ext cx="2148173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26937" y="4060542"/>
            <a:ext cx="165618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798945" y="3628494"/>
            <a:ext cx="201622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633839" y="2908414"/>
            <a:ext cx="218133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2448600" y="56853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Head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Create</a:t>
            </a:r>
            <a:r>
              <a:rPr lang="cs-CZ" sz="2700" dirty="0" smtClean="0"/>
              <a:t> </a:t>
            </a:r>
            <a:r>
              <a:rPr lang="cs-CZ" sz="2700" dirty="0" err="1" smtClean="0"/>
              <a:t>words</a:t>
            </a:r>
            <a:r>
              <a:rPr lang="cs-CZ" sz="2700" dirty="0" smtClean="0"/>
              <a:t> </a:t>
            </a:r>
            <a:r>
              <a:rPr lang="cs-CZ" sz="2700" dirty="0" err="1" smtClean="0"/>
              <a:t>and</a:t>
            </a:r>
            <a:r>
              <a:rPr lang="cs-CZ" sz="2700" dirty="0" smtClean="0"/>
              <a:t> </a:t>
            </a:r>
            <a:r>
              <a:rPr lang="cs-CZ" sz="2700" dirty="0" err="1" smtClean="0"/>
              <a:t>match</a:t>
            </a:r>
            <a:r>
              <a:rPr lang="cs-CZ" sz="2700" dirty="0" smtClean="0"/>
              <a:t> </a:t>
            </a:r>
            <a:r>
              <a:rPr lang="cs-CZ" sz="2700" dirty="0" err="1" smtClean="0"/>
              <a:t>them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109" y="2225480"/>
            <a:ext cx="3480597" cy="33123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6" name="Přímá spojnice se šipkou 5"/>
          <p:cNvCxnSpPr/>
          <p:nvPr/>
        </p:nvCxnSpPr>
        <p:spPr>
          <a:xfrm>
            <a:off x="4860032" y="2081464"/>
            <a:ext cx="0" cy="115212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5436096" y="2801544"/>
            <a:ext cx="1224136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5004048" y="3449616"/>
            <a:ext cx="165618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4703416" y="4169696"/>
            <a:ext cx="2097869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2246654" y="4817768"/>
            <a:ext cx="1965306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4653112" y="4601744"/>
            <a:ext cx="2148173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339752" y="4097688"/>
            <a:ext cx="165618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411760" y="3665640"/>
            <a:ext cx="2016224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246654" y="2945560"/>
            <a:ext cx="218133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4205431" y="5763631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Write</a:t>
            </a:r>
            <a:r>
              <a:rPr lang="cs-CZ" dirty="0" smtClean="0"/>
              <a:t> 5 </a:t>
            </a:r>
            <a:r>
              <a:rPr lang="cs-CZ" dirty="0" err="1" smtClean="0"/>
              <a:t>sentences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face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Example</a:t>
            </a:r>
            <a:r>
              <a:rPr lang="cs-CZ" i="1" dirty="0" smtClean="0"/>
              <a:t>: </a:t>
            </a:r>
            <a:r>
              <a:rPr lang="cs-CZ" b="1" i="1" dirty="0" smtClean="0"/>
              <a:t>Nose</a:t>
            </a:r>
            <a:r>
              <a:rPr lang="cs-CZ" i="1" dirty="0" smtClean="0"/>
              <a:t> </a:t>
            </a:r>
          </a:p>
          <a:p>
            <a:pPr lvl="1"/>
            <a:r>
              <a:rPr lang="cs-CZ" i="1" dirty="0" smtClean="0"/>
              <a:t>His </a:t>
            </a:r>
            <a:r>
              <a:rPr lang="cs-CZ" b="1" i="1" dirty="0" smtClean="0"/>
              <a:t>nose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always</a:t>
            </a:r>
            <a:r>
              <a:rPr lang="cs-CZ" i="1" dirty="0" smtClean="0"/>
              <a:t> </a:t>
            </a:r>
            <a:r>
              <a:rPr lang="cs-CZ" i="1" dirty="0" err="1" smtClean="0"/>
              <a:t>red</a:t>
            </a:r>
            <a:r>
              <a:rPr lang="cs-CZ" i="1" dirty="0" smtClean="0"/>
              <a:t>.</a:t>
            </a:r>
          </a:p>
          <a:p>
            <a:pPr lvl="1"/>
            <a:r>
              <a:rPr lang="cs-CZ" i="1" dirty="0" err="1" smtClean="0"/>
              <a:t>There</a:t>
            </a:r>
            <a:r>
              <a:rPr lang="cs-CZ" i="1" dirty="0" smtClean="0"/>
              <a:t> are a lot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frickles</a:t>
            </a:r>
            <a:r>
              <a:rPr lang="cs-CZ" i="1" dirty="0" smtClean="0"/>
              <a:t> on her </a:t>
            </a:r>
            <a:r>
              <a:rPr lang="cs-CZ" b="1" i="1" dirty="0" smtClean="0"/>
              <a:t>nose</a:t>
            </a:r>
            <a:r>
              <a:rPr lang="cs-CZ" i="1" dirty="0" smtClean="0"/>
              <a:t>.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91919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</a:t>
            </a:r>
          </a:p>
          <a:p>
            <a:pPr lvl="1"/>
            <a:r>
              <a:rPr lang="cs-CZ" dirty="0" smtClean="0"/>
              <a:t>Obr. 1a,b,c: </a:t>
            </a:r>
            <a:r>
              <a:rPr lang="cs-CZ" dirty="0"/>
              <a:t>OCAL. </a:t>
            </a:r>
            <a:r>
              <a:rPr lang="cs-CZ" i="1" dirty="0"/>
              <a:t>Clker.com</a:t>
            </a:r>
            <a:r>
              <a:rPr lang="cs-CZ" dirty="0"/>
              <a:t> [online]. [cit. 4.6.2013]. Dostupný na WWW: http://</a:t>
            </a:r>
            <a:r>
              <a:rPr lang="cs-CZ" dirty="0" smtClean="0"/>
              <a:t>www.clker.com/clipart-2314.html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175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195</TotalTime>
  <Words>76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Administrativní</vt:lpstr>
      <vt:lpstr>Aspekt</vt:lpstr>
      <vt:lpstr>Prezentace aplikace PowerPoint</vt:lpstr>
      <vt:lpstr>Head</vt:lpstr>
      <vt:lpstr>Head Match</vt:lpstr>
      <vt:lpstr>Head Create words and match them</vt:lpstr>
      <vt:lpstr>Write 5 sentences going with parts of the face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28</cp:revision>
  <dcterms:created xsi:type="dcterms:W3CDTF">2013-05-13T19:28:29Z</dcterms:created>
  <dcterms:modified xsi:type="dcterms:W3CDTF">2013-10-22T16:48:29Z</dcterms:modified>
</cp:coreProperties>
</file>