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1" r:id="rId3"/>
    <p:sldId id="256" r:id="rId4"/>
    <p:sldId id="258" r:id="rId5"/>
    <p:sldId id="262" r:id="rId6"/>
    <p:sldId id="259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5607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74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8399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975D-7DAA-4E94-BD57-696F6FC180D6}" type="datetimeFigureOut">
              <a:rPr lang="cs-CZ" smtClean="0"/>
              <a:t>5.5.2013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CE491C2-DC55-4D24-9E5B-A5B0889582D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975D-7DAA-4E94-BD57-696F6FC180D6}" type="datetimeFigureOut">
              <a:rPr lang="cs-CZ" smtClean="0"/>
              <a:t>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CE491C2-DC55-4D24-9E5B-A5B0889582D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975D-7DAA-4E94-BD57-696F6FC180D6}" type="datetimeFigureOut">
              <a:rPr lang="cs-CZ" smtClean="0"/>
              <a:t>5.5.2013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CE491C2-DC55-4D24-9E5B-A5B0889582D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6DA975D-7DAA-4E94-BD57-696F6FC180D6}" type="datetimeFigureOut">
              <a:rPr lang="cs-CZ" smtClean="0"/>
              <a:t>5.5.2013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491C2-DC55-4D24-9E5B-A5B0889582D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975D-7DAA-4E94-BD57-696F6FC180D6}" type="datetimeFigureOut">
              <a:rPr lang="cs-CZ" smtClean="0"/>
              <a:t>5.5.2013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CE491C2-DC55-4D24-9E5B-A5B0889582DA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975D-7DAA-4E94-BD57-696F6FC180D6}" type="datetimeFigureOut">
              <a:rPr lang="cs-CZ" smtClean="0"/>
              <a:t>5.5.2013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CE491C2-DC55-4D24-9E5B-A5B0889582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975D-7DAA-4E94-BD57-696F6FC180D6}" type="datetimeFigureOut">
              <a:rPr lang="cs-CZ" smtClean="0"/>
              <a:t>5.5.2013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CE491C2-DC55-4D24-9E5B-A5B0889582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CE491C2-DC55-4D24-9E5B-A5B0889582DA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975D-7DAA-4E94-BD57-696F6FC180D6}" type="datetimeFigureOut">
              <a:rPr lang="cs-CZ" smtClean="0"/>
              <a:t>5.5.2013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3386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CE491C2-DC55-4D24-9E5B-A5B0889582D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6DA975D-7DAA-4E94-BD57-696F6FC180D6}" type="datetimeFigureOut">
              <a:rPr lang="cs-CZ" smtClean="0"/>
              <a:t>5.5.2013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975D-7DAA-4E94-BD57-696F6FC180D6}" type="datetimeFigureOut">
              <a:rPr lang="cs-CZ" smtClean="0"/>
              <a:t>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491C2-DC55-4D24-9E5B-A5B0889582D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CE491C2-DC55-4D24-9E5B-A5B0889582D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A975D-7DAA-4E94-BD57-696F6FC180D6}" type="datetimeFigureOut">
              <a:rPr lang="cs-CZ" smtClean="0"/>
              <a:t>5.5.2013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86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500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311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023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476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641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945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5.5.2013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13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6DA975D-7DAA-4E94-BD57-696F6FC180D6}" type="datetimeFigureOut">
              <a:rPr lang="cs-CZ" smtClean="0"/>
              <a:t>5.5.2013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CE491C2-DC55-4D24-9E5B-A5B0889582DA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mtClean="0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dirty="0" smtClean="0">
                <a:solidFill>
                  <a:srgbClr val="758386"/>
                </a:solidFill>
              </a:rPr>
              <a:t>: </a:t>
            </a:r>
            <a:r>
              <a:rPr lang="cs-CZ" sz="1500" b="1" dirty="0" smtClean="0">
                <a:solidFill>
                  <a:srgbClr val="758386"/>
                </a:solidFill>
              </a:rPr>
              <a:t>VY_32_INOVACE_04_AJ1G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</a:t>
            </a:r>
            <a:r>
              <a:rPr lang="cs-CZ" sz="1500" b="1" dirty="0" smtClean="0">
                <a:solidFill>
                  <a:srgbClr val="758386"/>
                </a:solidFill>
              </a:rPr>
              <a:t>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</a:t>
            </a:r>
            <a:r>
              <a:rPr lang="cs-CZ" sz="1500" b="1" dirty="0" smtClean="0">
                <a:solidFill>
                  <a:srgbClr val="758386"/>
                </a:solidFill>
              </a:rPr>
              <a:t>obor: </a:t>
            </a: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</a:t>
            </a:r>
            <a:r>
              <a:rPr lang="cs-CZ" sz="1500" b="1" dirty="0" smtClean="0">
                <a:solidFill>
                  <a:srgbClr val="758386"/>
                </a:solidFill>
              </a:rPr>
              <a:t>Zájmena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</a:t>
            </a:r>
            <a:r>
              <a:rPr lang="cs-CZ" sz="1500" b="1" dirty="0" smtClean="0">
                <a:solidFill>
                  <a:srgbClr val="758386"/>
                </a:solidFill>
              </a:rPr>
              <a:t>: Zájmena osobní</a:t>
            </a: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výklad pomocí projekce PC nebo formou vytištění pracovního listu s následnou </a:t>
            </a:r>
            <a:r>
              <a:rPr lang="cs-CZ" sz="1500" b="1" dirty="0" smtClean="0">
                <a:solidFill>
                  <a:srgbClr val="758386"/>
                </a:solidFill>
              </a:rPr>
              <a:t>kontrolou.  Vhodné i na procvičování učiva.</a:t>
            </a: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677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0"/>
            <a:ext cx="7772400" cy="1470025"/>
          </a:xfrm>
        </p:spPr>
        <p:txBody>
          <a:bodyPr/>
          <a:lstStyle/>
          <a:p>
            <a:r>
              <a:rPr lang="cs-CZ" sz="3300" dirty="0" err="1" smtClean="0">
                <a:solidFill>
                  <a:srgbClr val="8CADAE">
                    <a:shade val="75000"/>
                  </a:srgbClr>
                </a:solidFill>
              </a:rPr>
              <a:t>Personal</a:t>
            </a:r>
            <a:r>
              <a:rPr lang="cs-CZ" sz="3300" dirty="0" smtClean="0">
                <a:solidFill>
                  <a:srgbClr val="8CADAE">
                    <a:shade val="75000"/>
                  </a:srgbClr>
                </a:solidFill>
              </a:rPr>
              <a:t> </a:t>
            </a:r>
            <a:r>
              <a:rPr lang="cs-CZ" sz="3300" dirty="0" err="1" smtClean="0">
                <a:solidFill>
                  <a:srgbClr val="8CADAE">
                    <a:shade val="75000"/>
                  </a:srgbClr>
                </a:solidFill>
              </a:rPr>
              <a:t>pronouns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176279"/>
              </p:ext>
            </p:extLst>
          </p:nvPr>
        </p:nvGraphicFramePr>
        <p:xfrm>
          <a:off x="1475656" y="1844824"/>
          <a:ext cx="6528048" cy="4465026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3264024"/>
                <a:gridCol w="3264024"/>
              </a:tblGrid>
              <a:tr h="469851">
                <a:tc>
                  <a:txBody>
                    <a:bodyPr/>
                    <a:lstStyle/>
                    <a:p>
                      <a:r>
                        <a:rPr lang="cs-CZ" sz="2400" b="1" u="sng" dirty="0" err="1" smtClean="0"/>
                        <a:t>Subject</a:t>
                      </a:r>
                      <a:endParaRPr lang="cs-CZ" sz="2400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="1" u="sng" dirty="0" err="1" smtClean="0"/>
                        <a:t>Object</a:t>
                      </a:r>
                      <a:endParaRPr lang="cs-CZ" sz="2400" b="1" u="sng" dirty="0"/>
                    </a:p>
                  </a:txBody>
                  <a:tcPr/>
                </a:tc>
              </a:tr>
              <a:tr h="469851">
                <a:tc>
                  <a:txBody>
                    <a:bodyPr/>
                    <a:lstStyle/>
                    <a:p>
                      <a:r>
                        <a:rPr lang="cs-CZ" sz="2400" b="1" u="none" dirty="0" smtClean="0"/>
                        <a:t>I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dirty="0" err="1" smtClean="0"/>
                        <a:t>am</a:t>
                      </a:r>
                      <a:r>
                        <a:rPr lang="cs-CZ" sz="2400" dirty="0" smtClean="0"/>
                        <a:t> a student.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/>
                        <a:t>That</a:t>
                      </a:r>
                      <a:r>
                        <a:rPr lang="cs-CZ" sz="2400" baseline="0" dirty="0" smtClean="0"/>
                        <a:t> </a:t>
                      </a:r>
                      <a:r>
                        <a:rPr lang="cs-CZ" sz="2400" baseline="0" dirty="0" err="1" smtClean="0"/>
                        <a:t>book</a:t>
                      </a:r>
                      <a:r>
                        <a:rPr lang="cs-CZ" sz="2400" baseline="0" dirty="0" smtClean="0"/>
                        <a:t> </a:t>
                      </a:r>
                      <a:r>
                        <a:rPr lang="cs-CZ" sz="2400" baseline="0" dirty="0" err="1" smtClean="0"/>
                        <a:t>is</a:t>
                      </a:r>
                      <a:r>
                        <a:rPr lang="cs-CZ" sz="2400" baseline="0" dirty="0" smtClean="0"/>
                        <a:t> </a:t>
                      </a:r>
                      <a:r>
                        <a:rPr lang="cs-CZ" sz="2400" baseline="0" dirty="0" err="1" smtClean="0"/>
                        <a:t>for</a:t>
                      </a:r>
                      <a:r>
                        <a:rPr lang="cs-CZ" sz="2400" baseline="0" dirty="0" smtClean="0"/>
                        <a:t> </a:t>
                      </a:r>
                      <a:r>
                        <a:rPr lang="cs-CZ" sz="2400" b="1" u="none" baseline="0" dirty="0" err="1" smtClean="0">
                          <a:effectLst/>
                        </a:rPr>
                        <a:t>me</a:t>
                      </a:r>
                      <a:r>
                        <a:rPr lang="cs-CZ" sz="2400" dirty="0" smtClean="0"/>
                        <a:t>.</a:t>
                      </a:r>
                      <a:endParaRPr lang="cs-CZ" sz="2400" dirty="0"/>
                    </a:p>
                  </a:txBody>
                  <a:tcPr/>
                </a:tc>
              </a:tr>
              <a:tr h="469851"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You</a:t>
                      </a:r>
                      <a:r>
                        <a:rPr lang="cs-CZ" sz="2400" dirty="0" smtClean="0"/>
                        <a:t> are a </a:t>
                      </a:r>
                      <a:r>
                        <a:rPr lang="cs-CZ" sz="2400" dirty="0" err="1" smtClean="0"/>
                        <a:t>friend</a:t>
                      </a:r>
                      <a:r>
                        <a:rPr lang="cs-CZ" sz="2400" dirty="0" smtClean="0"/>
                        <a:t>.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/>
                        <a:t>This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dirty="0" err="1" smtClean="0"/>
                        <a:t>pet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dirty="0" err="1" smtClean="0"/>
                        <a:t>is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dirty="0" err="1" smtClean="0"/>
                        <a:t>from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b="1" dirty="0" err="1" smtClean="0"/>
                        <a:t>you</a:t>
                      </a:r>
                      <a:r>
                        <a:rPr lang="cs-CZ" sz="2400" dirty="0" smtClean="0"/>
                        <a:t>.</a:t>
                      </a:r>
                      <a:endParaRPr lang="cs-CZ" sz="2400" dirty="0"/>
                    </a:p>
                  </a:txBody>
                  <a:tcPr/>
                </a:tc>
              </a:tr>
              <a:tr h="469851">
                <a:tc>
                  <a:txBody>
                    <a:bodyPr/>
                    <a:lstStyle/>
                    <a:p>
                      <a:r>
                        <a:rPr lang="cs-CZ" sz="2400" b="1" dirty="0" smtClean="0"/>
                        <a:t>He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dirty="0" err="1" smtClean="0"/>
                        <a:t>is</a:t>
                      </a:r>
                      <a:r>
                        <a:rPr lang="cs-CZ" sz="2400" dirty="0" smtClean="0"/>
                        <a:t> happy.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Call </a:t>
                      </a:r>
                      <a:r>
                        <a:rPr lang="cs-CZ" sz="2400" b="1" dirty="0" err="1" smtClean="0"/>
                        <a:t>him</a:t>
                      </a:r>
                      <a:r>
                        <a:rPr lang="cs-CZ" sz="2400" dirty="0" smtClean="0"/>
                        <a:t>.</a:t>
                      </a:r>
                      <a:endParaRPr lang="cs-CZ" sz="2400" dirty="0"/>
                    </a:p>
                  </a:txBody>
                  <a:tcPr/>
                </a:tc>
              </a:tr>
              <a:tr h="469851"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She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dirty="0" err="1" smtClean="0"/>
                        <a:t>is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dirty="0" err="1" smtClean="0"/>
                        <a:t>from</a:t>
                      </a:r>
                      <a:r>
                        <a:rPr lang="cs-CZ" sz="2400" baseline="0" dirty="0" smtClean="0"/>
                        <a:t> Prague.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/>
                        <a:t>The</a:t>
                      </a:r>
                      <a:r>
                        <a:rPr lang="cs-CZ" sz="2400" dirty="0" smtClean="0"/>
                        <a:t> story </a:t>
                      </a:r>
                      <a:r>
                        <a:rPr lang="cs-CZ" sz="2400" dirty="0" err="1" smtClean="0"/>
                        <a:t>is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dirty="0" err="1" smtClean="0"/>
                        <a:t>about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b="1" dirty="0" smtClean="0"/>
                        <a:t>her</a:t>
                      </a:r>
                      <a:r>
                        <a:rPr lang="cs-CZ" sz="2400" dirty="0" smtClean="0"/>
                        <a:t>.</a:t>
                      </a:r>
                      <a:endParaRPr lang="cs-CZ" sz="2400" dirty="0"/>
                    </a:p>
                  </a:txBody>
                  <a:tcPr/>
                </a:tc>
              </a:tr>
              <a:tr h="469851"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It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dirty="0" err="1" smtClean="0"/>
                        <a:t>is</a:t>
                      </a:r>
                      <a:r>
                        <a:rPr lang="cs-CZ" sz="2400" dirty="0" smtClean="0"/>
                        <a:t> a table.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I </a:t>
                      </a:r>
                      <a:r>
                        <a:rPr lang="cs-CZ" sz="2400" dirty="0" err="1" smtClean="0"/>
                        <a:t>have</a:t>
                      </a:r>
                      <a:r>
                        <a:rPr lang="cs-CZ" sz="2400" dirty="0" smtClean="0"/>
                        <a:t> to </a:t>
                      </a:r>
                      <a:r>
                        <a:rPr lang="cs-CZ" sz="2400" dirty="0" err="1" smtClean="0"/>
                        <a:t>buy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b="1" dirty="0" err="1" smtClean="0"/>
                        <a:t>it</a:t>
                      </a:r>
                      <a:r>
                        <a:rPr lang="cs-CZ" sz="2400" dirty="0" smtClean="0"/>
                        <a:t>.</a:t>
                      </a:r>
                      <a:endParaRPr lang="cs-CZ" sz="2400" dirty="0"/>
                    </a:p>
                  </a:txBody>
                  <a:tcPr/>
                </a:tc>
              </a:tr>
              <a:tr h="469851"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We</a:t>
                      </a:r>
                      <a:r>
                        <a:rPr lang="cs-CZ" sz="2400" dirty="0" smtClean="0"/>
                        <a:t> are </a:t>
                      </a:r>
                      <a:r>
                        <a:rPr lang="cs-CZ" sz="2400" dirty="0" err="1" smtClean="0"/>
                        <a:t>schoolmates</a:t>
                      </a:r>
                      <a:r>
                        <a:rPr lang="cs-CZ" sz="2400" dirty="0" smtClean="0"/>
                        <a:t>.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/>
                        <a:t>Come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dirty="0" err="1" smtClean="0"/>
                        <a:t>with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b="1" dirty="0" err="1" smtClean="0"/>
                        <a:t>us</a:t>
                      </a:r>
                      <a:r>
                        <a:rPr lang="cs-CZ" sz="2400" dirty="0" smtClean="0"/>
                        <a:t>.</a:t>
                      </a:r>
                      <a:endParaRPr lang="cs-CZ" sz="2400" dirty="0"/>
                    </a:p>
                  </a:txBody>
                  <a:tcPr/>
                </a:tc>
              </a:tr>
              <a:tr h="469851">
                <a:tc>
                  <a:txBody>
                    <a:bodyPr/>
                    <a:lstStyle/>
                    <a:p>
                      <a:r>
                        <a:rPr lang="cs-CZ" sz="2400" b="1" dirty="0" err="1" smtClean="0"/>
                        <a:t>They</a:t>
                      </a:r>
                      <a:r>
                        <a:rPr lang="cs-CZ" sz="2400" dirty="0" smtClean="0"/>
                        <a:t> are </a:t>
                      </a:r>
                      <a:r>
                        <a:rPr lang="cs-CZ" sz="2400" dirty="0" err="1" smtClean="0"/>
                        <a:t>at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dirty="0" err="1" smtClean="0"/>
                        <a:t>home</a:t>
                      </a:r>
                      <a:r>
                        <a:rPr lang="cs-CZ" sz="2400" dirty="0" smtClean="0"/>
                        <a:t>.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 smtClean="0"/>
                        <a:t>This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dirty="0" err="1" smtClean="0"/>
                        <a:t>letter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dirty="0" err="1" smtClean="0"/>
                        <a:t>is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dirty="0" err="1" smtClean="0"/>
                        <a:t>for</a:t>
                      </a:r>
                      <a:r>
                        <a:rPr lang="cs-CZ" sz="2400" dirty="0" smtClean="0"/>
                        <a:t> </a:t>
                      </a:r>
                      <a:r>
                        <a:rPr lang="cs-CZ" sz="2400" b="1" dirty="0" err="1" smtClean="0"/>
                        <a:t>them</a:t>
                      </a:r>
                      <a:r>
                        <a:rPr lang="cs-CZ" sz="2400" dirty="0" smtClean="0"/>
                        <a:t>.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7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Use </a:t>
            </a: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pronouns</a:t>
            </a:r>
            <a:r>
              <a:rPr lang="cs-CZ" dirty="0" smtClean="0"/>
              <a:t>.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73175759"/>
              </p:ext>
            </p:extLst>
          </p:nvPr>
        </p:nvGraphicFramePr>
        <p:xfrm>
          <a:off x="301625" y="1527175"/>
          <a:ext cx="8504238" cy="4267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52119"/>
                <a:gridCol w="425211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000" b="1" u="sng" dirty="0" err="1" smtClean="0"/>
                        <a:t>Replace</a:t>
                      </a:r>
                      <a:r>
                        <a:rPr lang="cs-CZ" sz="2000" b="1" u="sng" dirty="0" smtClean="0"/>
                        <a:t> </a:t>
                      </a:r>
                      <a:r>
                        <a:rPr lang="cs-CZ" sz="2000" b="1" u="sng" dirty="0" err="1" smtClean="0"/>
                        <a:t>words</a:t>
                      </a:r>
                      <a:r>
                        <a:rPr lang="cs-CZ" sz="2000" b="1" u="sng" dirty="0" smtClean="0"/>
                        <a:t> in </a:t>
                      </a:r>
                      <a:r>
                        <a:rPr lang="cs-CZ" sz="2000" b="1" u="sng" dirty="0" err="1" smtClean="0"/>
                        <a:t>bold</a:t>
                      </a:r>
                      <a:endParaRPr lang="cs-CZ" sz="2000" b="1" u="sng" dirty="0"/>
                    </a:p>
                  </a:txBody>
                  <a:tcPr marL="94492" marR="94492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Mrs.</a:t>
                      </a:r>
                      <a:r>
                        <a:rPr lang="cs-CZ" sz="2000" b="1" baseline="0" dirty="0" smtClean="0"/>
                        <a:t> Brown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cs-CZ" sz="2000" baseline="0" dirty="0" err="1" smtClean="0"/>
                        <a:t>is</a:t>
                      </a:r>
                      <a:r>
                        <a:rPr lang="cs-CZ" sz="2000" baseline="0" dirty="0" smtClean="0"/>
                        <a:t> a </a:t>
                      </a:r>
                      <a:r>
                        <a:rPr lang="cs-CZ" sz="2000" baseline="0" dirty="0" err="1" smtClean="0"/>
                        <a:t>doctor</a:t>
                      </a:r>
                      <a:r>
                        <a:rPr lang="cs-CZ" sz="2000" baseline="0" dirty="0" smtClean="0"/>
                        <a:t>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The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picture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is</a:t>
                      </a:r>
                      <a:r>
                        <a:rPr lang="cs-CZ" sz="2000" dirty="0" smtClean="0"/>
                        <a:t> by </a:t>
                      </a:r>
                      <a:r>
                        <a:rPr lang="cs-CZ" sz="2000" b="1" dirty="0" smtClean="0"/>
                        <a:t>George</a:t>
                      </a:r>
                      <a:r>
                        <a:rPr lang="cs-CZ" sz="2000" dirty="0" smtClean="0"/>
                        <a:t>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Is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the</a:t>
                      </a:r>
                      <a:r>
                        <a:rPr lang="cs-CZ" sz="2000" dirty="0" smtClean="0"/>
                        <a:t> pizza </a:t>
                      </a:r>
                      <a:r>
                        <a:rPr lang="cs-CZ" sz="2000" dirty="0" err="1" smtClean="0"/>
                        <a:t>for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b="1" dirty="0" err="1" smtClean="0"/>
                        <a:t>me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b="1" dirty="0" smtClean="0"/>
                        <a:t>and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b="1" dirty="0" smtClean="0"/>
                        <a:t>my </a:t>
                      </a:r>
                      <a:r>
                        <a:rPr lang="cs-CZ" sz="2000" b="1" dirty="0" err="1" smtClean="0"/>
                        <a:t>sister</a:t>
                      </a:r>
                      <a:r>
                        <a:rPr lang="cs-CZ" sz="2000" dirty="0" smtClean="0"/>
                        <a:t>?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These </a:t>
                      </a:r>
                      <a:r>
                        <a:rPr lang="cs-CZ" sz="2000" b="1" dirty="0" err="1" smtClean="0"/>
                        <a:t>teachers</a:t>
                      </a:r>
                      <a:r>
                        <a:rPr lang="cs-CZ" sz="2000" b="1" dirty="0" smtClean="0"/>
                        <a:t> </a:t>
                      </a:r>
                      <a:r>
                        <a:rPr lang="cs-CZ" sz="2000" dirty="0" smtClean="0"/>
                        <a:t>are </a:t>
                      </a:r>
                      <a:r>
                        <a:rPr lang="cs-CZ" sz="2000" dirty="0" err="1" smtClean="0"/>
                        <a:t>from</a:t>
                      </a:r>
                      <a:r>
                        <a:rPr lang="cs-CZ" sz="2000" dirty="0" smtClean="0"/>
                        <a:t> Prague.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Jack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likes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football</a:t>
                      </a:r>
                      <a:r>
                        <a:rPr lang="cs-CZ" sz="2000" dirty="0" smtClean="0"/>
                        <a:t>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Don‘t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speak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about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b="1" dirty="0" smtClean="0"/>
                        <a:t>Mary</a:t>
                      </a:r>
                      <a:r>
                        <a:rPr lang="cs-CZ" sz="2000" dirty="0" smtClean="0"/>
                        <a:t>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 err="1" smtClean="0"/>
                        <a:t>This</a:t>
                      </a:r>
                      <a:r>
                        <a:rPr lang="cs-CZ" sz="2000" b="1" dirty="0" smtClean="0"/>
                        <a:t> car </a:t>
                      </a:r>
                      <a:r>
                        <a:rPr lang="cs-CZ" sz="2000" dirty="0" err="1" smtClean="0"/>
                        <a:t>is</a:t>
                      </a:r>
                      <a:r>
                        <a:rPr lang="cs-CZ" sz="2000" dirty="0" smtClean="0"/>
                        <a:t> very </a:t>
                      </a:r>
                      <a:r>
                        <a:rPr lang="cs-CZ" sz="2000" dirty="0" err="1" smtClean="0"/>
                        <a:t>small</a:t>
                      </a:r>
                      <a:r>
                        <a:rPr lang="cs-CZ" sz="2000" dirty="0" smtClean="0"/>
                        <a:t>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Tom </a:t>
                      </a:r>
                      <a:r>
                        <a:rPr lang="cs-CZ" sz="2000" dirty="0" err="1" smtClean="0"/>
                        <a:t>loves</a:t>
                      </a:r>
                      <a:r>
                        <a:rPr lang="cs-CZ" sz="2000" dirty="0" smtClean="0"/>
                        <a:t> his </a:t>
                      </a:r>
                      <a:r>
                        <a:rPr lang="cs-CZ" sz="2000" b="1" dirty="0" smtClean="0"/>
                        <a:t>hobby</a:t>
                      </a:r>
                      <a:r>
                        <a:rPr lang="cs-CZ" sz="2000" dirty="0" smtClean="0"/>
                        <a:t>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Children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read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stories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about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b="1" dirty="0" err="1" smtClean="0"/>
                        <a:t>animals</a:t>
                      </a:r>
                      <a:r>
                        <a:rPr lang="cs-CZ" sz="2000" dirty="0" smtClean="0"/>
                        <a:t>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4492" marR="94492"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2123728" y="6011996"/>
            <a:ext cx="5588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err="1" smtClean="0"/>
              <a:t>Example</a:t>
            </a:r>
            <a:r>
              <a:rPr lang="cs-CZ" dirty="0" smtClean="0"/>
              <a:t>: </a:t>
            </a:r>
            <a:r>
              <a:rPr lang="cs-CZ" b="1" dirty="0" smtClean="0"/>
              <a:t>Susan and Jane </a:t>
            </a:r>
            <a:r>
              <a:rPr lang="cs-CZ" dirty="0" smtClean="0"/>
              <a:t>are </a:t>
            </a:r>
            <a:r>
              <a:rPr lang="cs-CZ" dirty="0" err="1" smtClean="0"/>
              <a:t>cousins</a:t>
            </a:r>
            <a:r>
              <a:rPr lang="cs-CZ" dirty="0" smtClean="0"/>
              <a:t>. -</a:t>
            </a:r>
            <a:r>
              <a:rPr lang="en-US" dirty="0" smtClean="0"/>
              <a:t>&gt;</a:t>
            </a:r>
            <a:r>
              <a:rPr lang="cs-CZ" dirty="0" smtClean="0"/>
              <a:t> </a:t>
            </a:r>
            <a:r>
              <a:rPr lang="cs-CZ" b="1" dirty="0" err="1" smtClean="0"/>
              <a:t>They</a:t>
            </a:r>
            <a:r>
              <a:rPr lang="cs-CZ" dirty="0" smtClean="0"/>
              <a:t> are </a:t>
            </a:r>
            <a:r>
              <a:rPr lang="cs-CZ" dirty="0" err="1" smtClean="0"/>
              <a:t>cousins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1253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Use </a:t>
            </a: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pronouns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234741714"/>
              </p:ext>
            </p:extLst>
          </p:nvPr>
        </p:nvGraphicFramePr>
        <p:xfrm>
          <a:off x="301625" y="1527175"/>
          <a:ext cx="8504238" cy="42672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52119"/>
                <a:gridCol w="4252119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cs-CZ" sz="2000" b="1" u="sng" dirty="0" err="1" smtClean="0"/>
                        <a:t>Replace</a:t>
                      </a:r>
                      <a:r>
                        <a:rPr lang="cs-CZ" sz="2000" b="1" u="sng" dirty="0" smtClean="0"/>
                        <a:t> </a:t>
                      </a:r>
                      <a:r>
                        <a:rPr lang="cs-CZ" sz="2000" b="1" u="sng" dirty="0" err="1" smtClean="0"/>
                        <a:t>words</a:t>
                      </a:r>
                      <a:r>
                        <a:rPr lang="cs-CZ" sz="2000" b="1" u="sng" dirty="0" smtClean="0"/>
                        <a:t> in </a:t>
                      </a:r>
                      <a:r>
                        <a:rPr lang="cs-CZ" sz="2000" b="1" u="sng" dirty="0" err="1" smtClean="0"/>
                        <a:t>bold</a:t>
                      </a:r>
                      <a:endParaRPr lang="cs-CZ" sz="2000" b="1" u="sng" dirty="0"/>
                    </a:p>
                  </a:txBody>
                  <a:tcPr marL="94492" marR="94492"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Mrs.</a:t>
                      </a:r>
                      <a:r>
                        <a:rPr lang="cs-CZ" sz="2000" b="1" baseline="0" dirty="0" smtClean="0"/>
                        <a:t> Brown</a:t>
                      </a:r>
                      <a:r>
                        <a:rPr lang="cs-CZ" sz="2000" baseline="0" dirty="0" smtClean="0"/>
                        <a:t> </a:t>
                      </a:r>
                      <a:r>
                        <a:rPr lang="cs-CZ" sz="2000" baseline="0" dirty="0" err="1" smtClean="0"/>
                        <a:t>is</a:t>
                      </a:r>
                      <a:r>
                        <a:rPr lang="cs-CZ" sz="2000" baseline="0" dirty="0" smtClean="0"/>
                        <a:t> a </a:t>
                      </a:r>
                      <a:r>
                        <a:rPr lang="cs-CZ" sz="2000" baseline="0" dirty="0" err="1" smtClean="0"/>
                        <a:t>doctor</a:t>
                      </a:r>
                      <a:r>
                        <a:rPr lang="cs-CZ" sz="2000" baseline="0" dirty="0" smtClean="0"/>
                        <a:t>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 smtClean="0"/>
                        <a:t>she</a:t>
                      </a:r>
                      <a:endParaRPr lang="cs-CZ" sz="2000" b="1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The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picture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is</a:t>
                      </a:r>
                      <a:r>
                        <a:rPr lang="cs-CZ" sz="2000" dirty="0" smtClean="0"/>
                        <a:t> by </a:t>
                      </a:r>
                      <a:r>
                        <a:rPr lang="cs-CZ" sz="2000" b="1" dirty="0" smtClean="0"/>
                        <a:t>George</a:t>
                      </a:r>
                      <a:r>
                        <a:rPr lang="cs-CZ" sz="2000" dirty="0" smtClean="0"/>
                        <a:t>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 smtClean="0"/>
                        <a:t>him</a:t>
                      </a:r>
                      <a:endParaRPr lang="cs-CZ" sz="2000" b="1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Is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the</a:t>
                      </a:r>
                      <a:r>
                        <a:rPr lang="cs-CZ" sz="2000" dirty="0" smtClean="0"/>
                        <a:t> pizza </a:t>
                      </a:r>
                      <a:r>
                        <a:rPr lang="cs-CZ" sz="2000" dirty="0" err="1" smtClean="0"/>
                        <a:t>for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b="1" dirty="0" err="1" smtClean="0"/>
                        <a:t>me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b="1" dirty="0" smtClean="0"/>
                        <a:t>and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b="1" dirty="0" smtClean="0"/>
                        <a:t>my </a:t>
                      </a:r>
                      <a:r>
                        <a:rPr lang="cs-CZ" sz="2000" b="1" dirty="0" err="1" smtClean="0"/>
                        <a:t>sister</a:t>
                      </a:r>
                      <a:r>
                        <a:rPr lang="cs-CZ" sz="2000" dirty="0" smtClean="0"/>
                        <a:t>?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 smtClean="0"/>
                        <a:t>us</a:t>
                      </a:r>
                      <a:endParaRPr lang="cs-CZ" sz="2000" b="1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These </a:t>
                      </a:r>
                      <a:r>
                        <a:rPr lang="cs-CZ" sz="2000" b="1" dirty="0" err="1" smtClean="0"/>
                        <a:t>teachers</a:t>
                      </a:r>
                      <a:r>
                        <a:rPr lang="cs-CZ" sz="2000" b="1" dirty="0" smtClean="0"/>
                        <a:t> </a:t>
                      </a:r>
                      <a:r>
                        <a:rPr lang="cs-CZ" sz="2000" dirty="0" smtClean="0"/>
                        <a:t>are </a:t>
                      </a:r>
                      <a:r>
                        <a:rPr lang="cs-CZ" sz="2000" dirty="0" err="1" smtClean="0"/>
                        <a:t>from</a:t>
                      </a:r>
                      <a:r>
                        <a:rPr lang="cs-CZ" sz="2000" dirty="0" smtClean="0"/>
                        <a:t> Prague.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 smtClean="0"/>
                        <a:t>they</a:t>
                      </a:r>
                      <a:endParaRPr lang="cs-CZ" sz="2000" b="1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 smtClean="0"/>
                        <a:t>Jack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likes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football</a:t>
                      </a:r>
                      <a:r>
                        <a:rPr lang="cs-CZ" sz="2000" dirty="0" smtClean="0"/>
                        <a:t>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he</a:t>
                      </a:r>
                      <a:endParaRPr lang="cs-CZ" sz="2000" b="1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Don‘t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speak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about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b="1" dirty="0" smtClean="0"/>
                        <a:t>Mary</a:t>
                      </a:r>
                      <a:r>
                        <a:rPr lang="cs-CZ" sz="2000" dirty="0" smtClean="0"/>
                        <a:t>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her</a:t>
                      </a:r>
                      <a:endParaRPr lang="cs-CZ" sz="2000" b="1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b="1" dirty="0" err="1" smtClean="0"/>
                        <a:t>This</a:t>
                      </a:r>
                      <a:r>
                        <a:rPr lang="cs-CZ" sz="2000" b="1" dirty="0" smtClean="0"/>
                        <a:t> car </a:t>
                      </a:r>
                      <a:r>
                        <a:rPr lang="cs-CZ" sz="2000" dirty="0" err="1" smtClean="0"/>
                        <a:t>is</a:t>
                      </a:r>
                      <a:r>
                        <a:rPr lang="cs-CZ" sz="2000" dirty="0" smtClean="0"/>
                        <a:t> very </a:t>
                      </a:r>
                      <a:r>
                        <a:rPr lang="cs-CZ" sz="2000" dirty="0" err="1" smtClean="0"/>
                        <a:t>small</a:t>
                      </a:r>
                      <a:r>
                        <a:rPr lang="cs-CZ" sz="2000" dirty="0" smtClean="0"/>
                        <a:t>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 smtClean="0"/>
                        <a:t>it</a:t>
                      </a:r>
                      <a:endParaRPr lang="cs-CZ" sz="2000" b="1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Tom </a:t>
                      </a:r>
                      <a:r>
                        <a:rPr lang="cs-CZ" sz="2000" dirty="0" err="1" smtClean="0"/>
                        <a:t>loves</a:t>
                      </a:r>
                      <a:r>
                        <a:rPr lang="cs-CZ" sz="2000" dirty="0" smtClean="0"/>
                        <a:t> his </a:t>
                      </a:r>
                      <a:r>
                        <a:rPr lang="cs-CZ" sz="2000" b="1" dirty="0" smtClean="0"/>
                        <a:t>hobby</a:t>
                      </a:r>
                      <a:r>
                        <a:rPr lang="cs-CZ" sz="2000" dirty="0" smtClean="0"/>
                        <a:t>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 smtClean="0"/>
                        <a:t>it</a:t>
                      </a:r>
                      <a:endParaRPr lang="cs-CZ" sz="2000" b="1" dirty="0"/>
                    </a:p>
                  </a:txBody>
                  <a:tcPr marL="94492" marR="9449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2000" dirty="0" err="1" smtClean="0"/>
                        <a:t>Children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read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stories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dirty="0" err="1" smtClean="0"/>
                        <a:t>about</a:t>
                      </a:r>
                      <a:r>
                        <a:rPr lang="cs-CZ" sz="2000" dirty="0" smtClean="0"/>
                        <a:t> </a:t>
                      </a:r>
                      <a:r>
                        <a:rPr lang="cs-CZ" sz="2000" b="1" dirty="0" err="1" smtClean="0"/>
                        <a:t>animals</a:t>
                      </a:r>
                      <a:r>
                        <a:rPr lang="cs-CZ" sz="2000" dirty="0" smtClean="0"/>
                        <a:t>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 smtClean="0"/>
                        <a:t>them</a:t>
                      </a:r>
                      <a:endParaRPr lang="cs-CZ" sz="2000" b="1" dirty="0"/>
                    </a:p>
                  </a:txBody>
                  <a:tcPr marL="94492" marR="94492"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2123728" y="6011996"/>
            <a:ext cx="55889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u="sng" dirty="0" err="1" smtClean="0">
                <a:solidFill>
                  <a:prstClr val="black"/>
                </a:solidFill>
              </a:rPr>
              <a:t>Example</a:t>
            </a:r>
            <a:r>
              <a:rPr lang="cs-CZ" dirty="0" smtClean="0">
                <a:solidFill>
                  <a:prstClr val="black"/>
                </a:solidFill>
              </a:rPr>
              <a:t>: </a:t>
            </a:r>
            <a:r>
              <a:rPr lang="cs-CZ" b="1" dirty="0" smtClean="0">
                <a:solidFill>
                  <a:prstClr val="black"/>
                </a:solidFill>
              </a:rPr>
              <a:t>Susan and Jane </a:t>
            </a:r>
            <a:r>
              <a:rPr lang="cs-CZ" dirty="0" smtClean="0">
                <a:solidFill>
                  <a:prstClr val="black"/>
                </a:solidFill>
              </a:rPr>
              <a:t>are </a:t>
            </a:r>
            <a:r>
              <a:rPr lang="cs-CZ" dirty="0" err="1" smtClean="0">
                <a:solidFill>
                  <a:prstClr val="black"/>
                </a:solidFill>
              </a:rPr>
              <a:t>cousins</a:t>
            </a:r>
            <a:r>
              <a:rPr lang="cs-CZ" dirty="0" smtClean="0">
                <a:solidFill>
                  <a:prstClr val="black"/>
                </a:solidFill>
              </a:rPr>
              <a:t>. -</a:t>
            </a:r>
            <a:r>
              <a:rPr lang="en-US" dirty="0" smtClean="0">
                <a:solidFill>
                  <a:prstClr val="black"/>
                </a:solidFill>
              </a:rPr>
              <a:t>&gt;</a:t>
            </a:r>
            <a:r>
              <a:rPr lang="cs-CZ" dirty="0" smtClean="0">
                <a:solidFill>
                  <a:prstClr val="black"/>
                </a:solidFill>
              </a:rPr>
              <a:t> </a:t>
            </a:r>
            <a:r>
              <a:rPr lang="cs-CZ" b="1" dirty="0" err="1" smtClean="0">
                <a:solidFill>
                  <a:prstClr val="black"/>
                </a:solidFill>
              </a:rPr>
              <a:t>They</a:t>
            </a:r>
            <a:r>
              <a:rPr lang="cs-CZ" dirty="0" smtClean="0">
                <a:solidFill>
                  <a:prstClr val="black"/>
                </a:solidFill>
              </a:rPr>
              <a:t> are </a:t>
            </a:r>
            <a:r>
              <a:rPr lang="cs-CZ" dirty="0" err="1" smtClean="0">
                <a:solidFill>
                  <a:prstClr val="black"/>
                </a:solidFill>
              </a:rPr>
              <a:t>cousins</a:t>
            </a:r>
            <a:r>
              <a:rPr lang="cs-CZ" dirty="0" smtClean="0">
                <a:solidFill>
                  <a:prstClr val="black"/>
                </a:solidFill>
              </a:rPr>
              <a:t>.</a:t>
            </a:r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3136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Translate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38559996"/>
              </p:ext>
            </p:extLst>
          </p:nvPr>
        </p:nvGraphicFramePr>
        <p:xfrm>
          <a:off x="301625" y="1527175"/>
          <a:ext cx="8504238" cy="384502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52119"/>
                <a:gridCol w="4252119"/>
              </a:tblGrid>
              <a:tr h="54928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 námi.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4492" marR="94492"/>
                </a:tc>
              </a:tr>
              <a:tr h="54928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O tobě</a:t>
                      </a:r>
                      <a:r>
                        <a:rPr lang="cs-CZ" sz="2000" baseline="0" dirty="0" smtClean="0"/>
                        <a:t>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4492" marR="94492"/>
                </a:tc>
              </a:tr>
              <a:tr h="54928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 němu.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 marL="94492" marR="94492"/>
                </a:tc>
              </a:tr>
              <a:tr h="54928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Pro</a:t>
                      </a:r>
                      <a:r>
                        <a:rPr lang="cs-CZ" sz="2000" baseline="0" dirty="0" smtClean="0"/>
                        <a:t> ni</a:t>
                      </a:r>
                      <a:r>
                        <a:rPr lang="cs-CZ" sz="2000" dirty="0" smtClean="0"/>
                        <a:t>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 marL="94492" marR="94492"/>
                </a:tc>
              </a:tr>
              <a:tr h="54928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Bez toho.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 marL="94492" marR="94492"/>
                </a:tc>
              </a:tr>
              <a:tr h="54928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Přede</a:t>
                      </a:r>
                      <a:r>
                        <a:rPr lang="cs-CZ" sz="2000" baseline="0" dirty="0" smtClean="0"/>
                        <a:t> mnou</a:t>
                      </a:r>
                      <a:r>
                        <a:rPr lang="cs-CZ" sz="2000" dirty="0" smtClean="0"/>
                        <a:t>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cs-CZ" sz="2000"/>
                    </a:p>
                  </a:txBody>
                  <a:tcPr marL="94492" marR="94492"/>
                </a:tc>
              </a:tr>
              <a:tr h="54928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Od</a:t>
                      </a:r>
                      <a:r>
                        <a:rPr lang="cs-CZ" sz="2000" baseline="0" dirty="0" smtClean="0"/>
                        <a:t> vás</a:t>
                      </a:r>
                      <a:r>
                        <a:rPr lang="cs-CZ" sz="2000" dirty="0" smtClean="0"/>
                        <a:t>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endParaRPr lang="cs-CZ" sz="2000" dirty="0"/>
                    </a:p>
                  </a:txBody>
                  <a:tcPr marL="94492" marR="9449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3021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Translate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31432379"/>
              </p:ext>
            </p:extLst>
          </p:nvPr>
        </p:nvGraphicFramePr>
        <p:xfrm>
          <a:off x="301625" y="1527175"/>
          <a:ext cx="8504238" cy="384502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252119"/>
                <a:gridCol w="4252119"/>
              </a:tblGrid>
              <a:tr h="54928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S námi.</a:t>
                      </a:r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 smtClean="0"/>
                        <a:t>With</a:t>
                      </a:r>
                      <a:r>
                        <a:rPr lang="cs-CZ" sz="2000" b="1" dirty="0" smtClean="0"/>
                        <a:t> </a:t>
                      </a:r>
                      <a:r>
                        <a:rPr lang="cs-CZ" sz="2000" b="1" dirty="0" err="1" smtClean="0"/>
                        <a:t>us</a:t>
                      </a:r>
                      <a:r>
                        <a:rPr lang="cs-CZ" sz="2000" b="1" dirty="0" smtClean="0"/>
                        <a:t>.</a:t>
                      </a:r>
                      <a:endParaRPr lang="cs-CZ" sz="2000" b="1" dirty="0"/>
                    </a:p>
                  </a:txBody>
                  <a:tcPr marL="94492" marR="94492"/>
                </a:tc>
              </a:tr>
              <a:tr h="54928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O tobě</a:t>
                      </a:r>
                      <a:r>
                        <a:rPr lang="cs-CZ" sz="2000" baseline="0" dirty="0" smtClean="0"/>
                        <a:t>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 smtClean="0"/>
                        <a:t>About</a:t>
                      </a:r>
                      <a:r>
                        <a:rPr lang="cs-CZ" sz="2000" b="1" baseline="0" dirty="0" smtClean="0"/>
                        <a:t> </a:t>
                      </a:r>
                      <a:r>
                        <a:rPr lang="cs-CZ" sz="2000" b="1" baseline="0" dirty="0" err="1" smtClean="0"/>
                        <a:t>you</a:t>
                      </a:r>
                      <a:r>
                        <a:rPr lang="cs-CZ" sz="2000" b="1" baseline="0" dirty="0" smtClean="0"/>
                        <a:t>.</a:t>
                      </a:r>
                      <a:endParaRPr lang="cs-CZ" sz="2000" b="1" dirty="0"/>
                    </a:p>
                  </a:txBody>
                  <a:tcPr marL="94492" marR="94492"/>
                </a:tc>
              </a:tr>
              <a:tr h="54928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K němu.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To </a:t>
                      </a:r>
                      <a:r>
                        <a:rPr lang="cs-CZ" sz="2000" b="1" dirty="0" err="1" smtClean="0"/>
                        <a:t>him</a:t>
                      </a:r>
                      <a:r>
                        <a:rPr lang="cs-CZ" sz="2000" b="1" dirty="0" smtClean="0"/>
                        <a:t>.</a:t>
                      </a:r>
                      <a:endParaRPr lang="cs-CZ" sz="2000" b="1" dirty="0"/>
                    </a:p>
                  </a:txBody>
                  <a:tcPr marL="94492" marR="94492"/>
                </a:tc>
              </a:tr>
              <a:tr h="54928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Pro</a:t>
                      </a:r>
                      <a:r>
                        <a:rPr lang="cs-CZ" sz="2000" baseline="0" dirty="0" smtClean="0"/>
                        <a:t> ni</a:t>
                      </a:r>
                      <a:r>
                        <a:rPr lang="cs-CZ" sz="2000" dirty="0" smtClean="0"/>
                        <a:t>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 smtClean="0"/>
                        <a:t>For</a:t>
                      </a:r>
                      <a:r>
                        <a:rPr lang="cs-CZ" sz="2000" b="1" dirty="0" smtClean="0"/>
                        <a:t> her.</a:t>
                      </a:r>
                      <a:endParaRPr lang="cs-CZ" sz="2000" b="1" dirty="0"/>
                    </a:p>
                  </a:txBody>
                  <a:tcPr marL="94492" marR="94492"/>
                </a:tc>
              </a:tr>
              <a:tr h="54928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Bez toho.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 smtClean="0"/>
                        <a:t>Without</a:t>
                      </a:r>
                      <a:r>
                        <a:rPr lang="cs-CZ" sz="2000" b="1" dirty="0" smtClean="0"/>
                        <a:t> </a:t>
                      </a:r>
                      <a:r>
                        <a:rPr lang="cs-CZ" sz="2000" b="1" dirty="0" err="1" smtClean="0"/>
                        <a:t>it</a:t>
                      </a:r>
                      <a:r>
                        <a:rPr lang="cs-CZ" sz="2000" b="1" dirty="0" smtClean="0"/>
                        <a:t>.</a:t>
                      </a:r>
                      <a:endParaRPr lang="cs-CZ" sz="2000" b="1" dirty="0"/>
                    </a:p>
                  </a:txBody>
                  <a:tcPr marL="94492" marR="94492"/>
                </a:tc>
              </a:tr>
              <a:tr h="54928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Přede</a:t>
                      </a:r>
                      <a:r>
                        <a:rPr lang="cs-CZ" sz="2000" baseline="0" dirty="0" smtClean="0"/>
                        <a:t> mnou</a:t>
                      </a:r>
                      <a:r>
                        <a:rPr lang="cs-CZ" sz="2000" dirty="0" smtClean="0"/>
                        <a:t>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/>
                        <a:t>In</a:t>
                      </a:r>
                      <a:r>
                        <a:rPr lang="cs-CZ" sz="2000" b="1" baseline="0" dirty="0" smtClean="0"/>
                        <a:t> front </a:t>
                      </a:r>
                      <a:r>
                        <a:rPr lang="cs-CZ" sz="2000" b="1" baseline="0" dirty="0" err="1" smtClean="0"/>
                        <a:t>of</a:t>
                      </a:r>
                      <a:r>
                        <a:rPr lang="cs-CZ" sz="2000" b="1" baseline="0" dirty="0" smtClean="0"/>
                        <a:t> </a:t>
                      </a:r>
                      <a:r>
                        <a:rPr lang="cs-CZ" sz="2000" b="1" baseline="0" dirty="0" err="1" smtClean="0"/>
                        <a:t>me</a:t>
                      </a:r>
                      <a:r>
                        <a:rPr lang="cs-CZ" sz="2000" b="1" baseline="0" dirty="0" smtClean="0"/>
                        <a:t>.</a:t>
                      </a:r>
                      <a:endParaRPr lang="cs-CZ" sz="2000" b="1" dirty="0"/>
                    </a:p>
                  </a:txBody>
                  <a:tcPr marL="94492" marR="94492"/>
                </a:tc>
              </a:tr>
              <a:tr h="549289">
                <a:tc>
                  <a:txBody>
                    <a:bodyPr/>
                    <a:lstStyle/>
                    <a:p>
                      <a:r>
                        <a:rPr lang="cs-CZ" sz="2000" dirty="0" smtClean="0"/>
                        <a:t>Od</a:t>
                      </a:r>
                      <a:r>
                        <a:rPr lang="cs-CZ" sz="2000" baseline="0" dirty="0" smtClean="0"/>
                        <a:t> vás</a:t>
                      </a:r>
                      <a:r>
                        <a:rPr lang="cs-CZ" sz="2000" dirty="0" smtClean="0"/>
                        <a:t>.</a:t>
                      </a:r>
                      <a:endParaRPr lang="cs-CZ" sz="2000" dirty="0"/>
                    </a:p>
                  </a:txBody>
                  <a:tcPr marL="94492" marR="9449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err="1" smtClean="0"/>
                        <a:t>From</a:t>
                      </a:r>
                      <a:r>
                        <a:rPr lang="cs-CZ" sz="2000" b="1" dirty="0" smtClean="0"/>
                        <a:t> </a:t>
                      </a:r>
                      <a:r>
                        <a:rPr lang="cs-CZ" sz="2000" b="1" dirty="0" err="1" smtClean="0"/>
                        <a:t>you</a:t>
                      </a:r>
                      <a:r>
                        <a:rPr lang="cs-CZ" sz="2000" b="1" dirty="0" smtClean="0"/>
                        <a:t>.</a:t>
                      </a:r>
                      <a:endParaRPr lang="cs-CZ" sz="2000" b="1" dirty="0"/>
                    </a:p>
                  </a:txBody>
                  <a:tcPr marL="94492" marR="94492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16930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308</Words>
  <Application>Microsoft Office PowerPoint</Application>
  <PresentationFormat>Předvádění na obrazovce (4:3)</PresentationFormat>
  <Paragraphs>85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Aspekt</vt:lpstr>
      <vt:lpstr>Administrativní</vt:lpstr>
      <vt:lpstr>Prezentace aplikace PowerPoint</vt:lpstr>
      <vt:lpstr>Personal pronouns</vt:lpstr>
      <vt:lpstr>Use personal pronouns.</vt:lpstr>
      <vt:lpstr>Use personal pronouns Solution</vt:lpstr>
      <vt:lpstr>Translate</vt:lpstr>
      <vt:lpstr>Translate Solution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pronouns</dc:title>
  <dc:creator>Lenovo</dc:creator>
  <cp:lastModifiedBy>Lenovo</cp:lastModifiedBy>
  <cp:revision>13</cp:revision>
  <dcterms:created xsi:type="dcterms:W3CDTF">2013-04-22T16:58:17Z</dcterms:created>
  <dcterms:modified xsi:type="dcterms:W3CDTF">2013-05-05T19:19:35Z</dcterms:modified>
</cp:coreProperties>
</file>