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1" r:id="rId3"/>
    <p:sldId id="256" r:id="rId4"/>
    <p:sldId id="258" r:id="rId5"/>
    <p:sldId id="262" r:id="rId6"/>
    <p:sldId id="259" r:id="rId7"/>
    <p:sldId id="263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A95BB2-401C-49D4-9568-4B2769066B31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5.5.2013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60ECE7-D4F5-4F66-A001-2A9382C8C730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607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0CF09-C69A-45B1-BD4F-4B0CFEA93942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5.5.2013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1501A-5EFB-4F38-B50A-EC29361D04AC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749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6F58C-6F36-405D-B627-98FC781789D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5.5.2013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A9149-9347-43ED-8A6B-F9DB32027A94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839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A975D-7DAA-4E94-BD57-696F6FC180D6}" type="datetimeFigureOut">
              <a:rPr lang="cs-CZ" smtClean="0"/>
              <a:t>5.5.2013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CE491C2-DC55-4D24-9E5B-A5B0889582D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A975D-7DAA-4E94-BD57-696F6FC180D6}" type="datetimeFigureOut">
              <a:rPr lang="cs-CZ" smtClean="0"/>
              <a:t>5.5.2013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CE491C2-DC55-4D24-9E5B-A5B0889582D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A975D-7DAA-4E94-BD57-696F6FC180D6}" type="datetimeFigureOut">
              <a:rPr lang="cs-CZ" smtClean="0"/>
              <a:t>5.5.2013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CE491C2-DC55-4D24-9E5B-A5B0889582DA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6DA975D-7DAA-4E94-BD57-696F6FC180D6}" type="datetimeFigureOut">
              <a:rPr lang="cs-CZ" smtClean="0"/>
              <a:t>5.5.2013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491C2-DC55-4D24-9E5B-A5B0889582D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A975D-7DAA-4E94-BD57-696F6FC180D6}" type="datetimeFigureOut">
              <a:rPr lang="cs-CZ" smtClean="0"/>
              <a:t>5.5.2013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CE491C2-DC55-4D24-9E5B-A5B0889582DA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A975D-7DAA-4E94-BD57-696F6FC180D6}" type="datetimeFigureOut">
              <a:rPr lang="cs-CZ" smtClean="0"/>
              <a:t>5.5.2013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CE491C2-DC55-4D24-9E5B-A5B0889582D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A975D-7DAA-4E94-BD57-696F6FC180D6}" type="datetimeFigureOut">
              <a:rPr lang="cs-CZ" smtClean="0"/>
              <a:t>5.5.2013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CE491C2-DC55-4D24-9E5B-A5B0889582D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CE491C2-DC55-4D24-9E5B-A5B0889582DA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A975D-7DAA-4E94-BD57-696F6FC180D6}" type="datetimeFigureOut">
              <a:rPr lang="cs-CZ" smtClean="0"/>
              <a:t>5.5.2013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8F301-E0D3-4E3F-B8D3-F28097E7CD81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5.5.2013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D538F-AA53-48EF-9EAE-53678C7D656E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3386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CE491C2-DC55-4D24-9E5B-A5B0889582DA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6DA975D-7DAA-4E94-BD57-696F6FC180D6}" type="datetimeFigureOut">
              <a:rPr lang="cs-CZ" smtClean="0"/>
              <a:t>5.5.2013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A975D-7DAA-4E94-BD57-696F6FC180D6}" type="datetimeFigureOut">
              <a:rPr lang="cs-CZ" smtClean="0"/>
              <a:t>5.5.2013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491C2-DC55-4D24-9E5B-A5B0889582DA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CE491C2-DC55-4D24-9E5B-A5B0889582DA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A975D-7DAA-4E94-BD57-696F6FC180D6}" type="datetimeFigureOut">
              <a:rPr lang="cs-CZ" smtClean="0"/>
              <a:t>5.5.2013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189E45-973E-400C-9011-C479831ADF03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5.5.2013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FA83ED-22A4-4DAB-AC2E-70D14515BFE8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866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A2F0F-05A2-41A1-8531-F72BEE29978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5.5.2013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F2E38-8BAB-4845-8B60-BD55C948C089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500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0A8EB-795C-4118-8DD0-E7B5DAEF39A8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5.5.2013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AA5B4-7DAD-4F93-8369-5238E42BCFCD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311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15443-5A7A-4AC2-9262-F6CD56987215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5.5.2013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4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3C278-995D-445A-A3C1-BD241FFCACAD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023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2974A3-3027-4BCE-B317-A113B7F76D4D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5.5.2013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399000-D617-4C6A-B25C-E1F1309D04C6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476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2FFBA-2622-4FD1-B6B0-4886EBCA040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5.5.2013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E60E4-69DC-4C9A-8E2C-9BB67DA04352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641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bdélník s jedním zakulaceným rohem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4B7756-A551-48C3-8552-CBB32D78EBE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5.5.2013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E810359-2480-4CB7-9B78-1C7F3677A553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945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1" name="Zástupný symbol pro text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A72A94A-7522-40B5-A47E-9AA0977C6812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5.5.2013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168AC0F-60D1-4A1F-A789-A09C6FADF136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131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4885E9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01C4FF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01C4FF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09FFF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6DA975D-7DAA-4E94-BD57-696F6FC180D6}" type="datetimeFigureOut">
              <a:rPr lang="cs-CZ" smtClean="0"/>
              <a:t>5.5.2013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CE491C2-DC55-4D24-9E5B-A5B0889582DA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43"/>
          <p:cNvGrpSpPr>
            <a:grpSpLocks noGrp="1" noChangeAspect="1"/>
          </p:cNvGrpSpPr>
          <p:nvPr/>
        </p:nvGrpSpPr>
        <p:grpSpPr bwMode="auto">
          <a:xfrm>
            <a:off x="642938" y="928688"/>
            <a:ext cx="7772400" cy="1470025"/>
            <a:chOff x="0" y="0"/>
            <a:chExt cx="9765" cy="1637"/>
          </a:xfrm>
        </p:grpSpPr>
        <p:sp>
          <p:nvSpPr>
            <p:cNvPr id="7172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3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0 w 7514"/>
                <a:gd name="T1" fmla="*/ 0 h 385"/>
                <a:gd name="T2" fmla="*/ 0 w 7514"/>
                <a:gd name="T3" fmla="*/ 0 h 385"/>
                <a:gd name="T4" fmla="*/ 0 w 7514"/>
                <a:gd name="T5" fmla="*/ 0 h 385"/>
                <a:gd name="T6" fmla="*/ 0 w 7514"/>
                <a:gd name="T7" fmla="*/ 0 h 385"/>
                <a:gd name="T8" fmla="*/ 0 w 7514"/>
                <a:gd name="T9" fmla="*/ 0 h 385"/>
                <a:gd name="T10" fmla="*/ 0 w 7514"/>
                <a:gd name="T11" fmla="*/ 0 h 385"/>
                <a:gd name="T12" fmla="*/ 0 w 7514"/>
                <a:gd name="T13" fmla="*/ 0 h 385"/>
                <a:gd name="T14" fmla="*/ 0 w 7514"/>
                <a:gd name="T15" fmla="*/ 0 h 385"/>
                <a:gd name="T16" fmla="*/ 0 w 7514"/>
                <a:gd name="T17" fmla="*/ 0 h 385"/>
                <a:gd name="T18" fmla="*/ 0 w 7514"/>
                <a:gd name="T19" fmla="*/ 0 h 385"/>
                <a:gd name="T20" fmla="*/ 0 w 7514"/>
                <a:gd name="T21" fmla="*/ 0 h 385"/>
                <a:gd name="T22" fmla="*/ 0 w 7514"/>
                <a:gd name="T23" fmla="*/ 0 h 385"/>
                <a:gd name="T24" fmla="*/ 0 w 7514"/>
                <a:gd name="T25" fmla="*/ 0 h 385"/>
                <a:gd name="T26" fmla="*/ 0 w 7514"/>
                <a:gd name="T27" fmla="*/ 0 h 385"/>
                <a:gd name="T28" fmla="*/ 0 w 7514"/>
                <a:gd name="T29" fmla="*/ 0 h 385"/>
                <a:gd name="T30" fmla="*/ 0 w 7514"/>
                <a:gd name="T31" fmla="*/ 0 h 385"/>
                <a:gd name="T32" fmla="*/ 0 w 7514"/>
                <a:gd name="T33" fmla="*/ 0 h 385"/>
                <a:gd name="T34" fmla="*/ 0 w 7514"/>
                <a:gd name="T35" fmla="*/ 0 h 385"/>
                <a:gd name="T36" fmla="*/ 0 w 7514"/>
                <a:gd name="T37" fmla="*/ 0 h 385"/>
                <a:gd name="T38" fmla="*/ 0 w 7514"/>
                <a:gd name="T39" fmla="*/ 0 h 385"/>
                <a:gd name="T40" fmla="*/ 0 w 7514"/>
                <a:gd name="T41" fmla="*/ 0 h 385"/>
                <a:gd name="T42" fmla="*/ 0 w 7514"/>
                <a:gd name="T43" fmla="*/ 0 h 385"/>
                <a:gd name="T44" fmla="*/ 0 w 7514"/>
                <a:gd name="T45" fmla="*/ 0 h 385"/>
                <a:gd name="T46" fmla="*/ 0 w 7514"/>
                <a:gd name="T47" fmla="*/ 0 h 385"/>
                <a:gd name="T48" fmla="*/ 0 w 7514"/>
                <a:gd name="T49" fmla="*/ 0 h 385"/>
                <a:gd name="T50" fmla="*/ 0 w 7514"/>
                <a:gd name="T51" fmla="*/ 0 h 385"/>
                <a:gd name="T52" fmla="*/ 0 w 7514"/>
                <a:gd name="T53" fmla="*/ 0 h 385"/>
                <a:gd name="T54" fmla="*/ 0 w 7514"/>
                <a:gd name="T55" fmla="*/ 0 h 385"/>
                <a:gd name="T56" fmla="*/ 0 w 7514"/>
                <a:gd name="T57" fmla="*/ 0 h 385"/>
                <a:gd name="T58" fmla="*/ 0 w 7514"/>
                <a:gd name="T59" fmla="*/ 0 h 385"/>
                <a:gd name="T60" fmla="*/ 0 w 7514"/>
                <a:gd name="T61" fmla="*/ 0 h 385"/>
                <a:gd name="T62" fmla="*/ 0 w 7514"/>
                <a:gd name="T63" fmla="*/ 0 h 385"/>
                <a:gd name="T64" fmla="*/ 0 w 7514"/>
                <a:gd name="T65" fmla="*/ 0 h 385"/>
                <a:gd name="T66" fmla="*/ 0 w 7514"/>
                <a:gd name="T67" fmla="*/ 0 h 385"/>
                <a:gd name="T68" fmla="*/ 0 w 7514"/>
                <a:gd name="T69" fmla="*/ 0 h 385"/>
                <a:gd name="T70" fmla="*/ 0 w 7514"/>
                <a:gd name="T71" fmla="*/ 0 h 385"/>
                <a:gd name="T72" fmla="*/ 0 w 7514"/>
                <a:gd name="T73" fmla="*/ 0 h 385"/>
                <a:gd name="T74" fmla="*/ 0 w 7514"/>
                <a:gd name="T75" fmla="*/ 0 h 385"/>
                <a:gd name="T76" fmla="*/ 0 w 7514"/>
                <a:gd name="T77" fmla="*/ 0 h 385"/>
                <a:gd name="T78" fmla="*/ 0 w 7514"/>
                <a:gd name="T79" fmla="*/ 0 h 385"/>
                <a:gd name="T80" fmla="*/ 0 w 7514"/>
                <a:gd name="T81" fmla="*/ 0 h 385"/>
                <a:gd name="T82" fmla="*/ 0 w 7514"/>
                <a:gd name="T83" fmla="*/ 0 h 385"/>
                <a:gd name="T84" fmla="*/ 0 w 7514"/>
                <a:gd name="T85" fmla="*/ 0 h 385"/>
                <a:gd name="T86" fmla="*/ 0 w 7514"/>
                <a:gd name="T87" fmla="*/ 0 h 385"/>
                <a:gd name="T88" fmla="*/ 0 w 7514"/>
                <a:gd name="T89" fmla="*/ 0 h 385"/>
                <a:gd name="T90" fmla="*/ 0 w 7514"/>
                <a:gd name="T91" fmla="*/ 0 h 385"/>
                <a:gd name="T92" fmla="*/ 0 w 7514"/>
                <a:gd name="T93" fmla="*/ 0 h 385"/>
                <a:gd name="T94" fmla="*/ 0 w 7514"/>
                <a:gd name="T95" fmla="*/ 0 h 385"/>
                <a:gd name="T96" fmla="*/ 0 w 7514"/>
                <a:gd name="T97" fmla="*/ 0 h 385"/>
                <a:gd name="T98" fmla="*/ 0 w 7514"/>
                <a:gd name="T99" fmla="*/ 0 h 385"/>
                <a:gd name="T100" fmla="*/ 0 w 7514"/>
                <a:gd name="T101" fmla="*/ 0 h 385"/>
                <a:gd name="T102" fmla="*/ 0 w 7514"/>
                <a:gd name="T103" fmla="*/ 0 h 385"/>
                <a:gd name="T104" fmla="*/ 0 w 7514"/>
                <a:gd name="T105" fmla="*/ 0 h 385"/>
                <a:gd name="T106" fmla="*/ 0 w 7514"/>
                <a:gd name="T107" fmla="*/ 0 h 385"/>
                <a:gd name="T108" fmla="*/ 0 w 7514"/>
                <a:gd name="T109" fmla="*/ 0 h 385"/>
                <a:gd name="T110" fmla="*/ 0 w 7514"/>
                <a:gd name="T111" fmla="*/ 0 h 385"/>
                <a:gd name="T112" fmla="*/ 0 w 7514"/>
                <a:gd name="T113" fmla="*/ 0 h 385"/>
                <a:gd name="T114" fmla="*/ 0 w 7514"/>
                <a:gd name="T115" fmla="*/ 0 h 385"/>
                <a:gd name="T116" fmla="*/ 0 w 7514"/>
                <a:gd name="T117" fmla="*/ 0 h 385"/>
                <a:gd name="T118" fmla="*/ 0 w 7514"/>
                <a:gd name="T119" fmla="*/ 0 h 385"/>
                <a:gd name="T120" fmla="*/ 0 w 7514"/>
                <a:gd name="T121" fmla="*/ 0 h 385"/>
                <a:gd name="T122" fmla="*/ 0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4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0 h 1689"/>
                <a:gd name="T2" fmla="*/ 1 w 2517"/>
                <a:gd name="T3" fmla="*/ 0 h 1689"/>
                <a:gd name="T4" fmla="*/ 1 w 2517"/>
                <a:gd name="T5" fmla="*/ 0 h 1689"/>
                <a:gd name="T6" fmla="*/ 1 w 2517"/>
                <a:gd name="T7" fmla="*/ 0 h 1689"/>
                <a:gd name="T8" fmla="*/ 1 w 2517"/>
                <a:gd name="T9" fmla="*/ 0 h 1689"/>
                <a:gd name="T10" fmla="*/ 1 w 2517"/>
                <a:gd name="T11" fmla="*/ 0 h 1689"/>
                <a:gd name="T12" fmla="*/ 1 w 2517"/>
                <a:gd name="T13" fmla="*/ 0 h 1689"/>
                <a:gd name="T14" fmla="*/ 1 w 2517"/>
                <a:gd name="T15" fmla="*/ 0 h 1689"/>
                <a:gd name="T16" fmla="*/ 1 w 2517"/>
                <a:gd name="T17" fmla="*/ 0 h 1689"/>
                <a:gd name="T18" fmla="*/ 1 w 2517"/>
                <a:gd name="T19" fmla="*/ 0 h 1689"/>
                <a:gd name="T20" fmla="*/ 1 w 2517"/>
                <a:gd name="T21" fmla="*/ 0 h 1689"/>
                <a:gd name="T22" fmla="*/ 1 w 2517"/>
                <a:gd name="T23" fmla="*/ 0 h 1689"/>
                <a:gd name="T24" fmla="*/ 1 w 2517"/>
                <a:gd name="T25" fmla="*/ 0 h 1689"/>
                <a:gd name="T26" fmla="*/ 1 w 2517"/>
                <a:gd name="T27" fmla="*/ 0 h 1689"/>
                <a:gd name="T28" fmla="*/ 1 w 2517"/>
                <a:gd name="T29" fmla="*/ 0 h 1689"/>
                <a:gd name="T30" fmla="*/ 1 w 2517"/>
                <a:gd name="T31" fmla="*/ 0 h 1689"/>
                <a:gd name="T32" fmla="*/ 1 w 2517"/>
                <a:gd name="T33" fmla="*/ 0 h 1689"/>
                <a:gd name="T34" fmla="*/ 1 w 2517"/>
                <a:gd name="T35" fmla="*/ 0 h 1689"/>
                <a:gd name="T36" fmla="*/ 1 w 2517"/>
                <a:gd name="T37" fmla="*/ 0 h 1689"/>
                <a:gd name="T38" fmla="*/ 1 w 2517"/>
                <a:gd name="T39" fmla="*/ 0 h 1689"/>
                <a:gd name="T40" fmla="*/ 1 w 2517"/>
                <a:gd name="T41" fmla="*/ 0 h 1689"/>
                <a:gd name="T42" fmla="*/ 1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0 h 1689"/>
                <a:gd name="T54" fmla="*/ 0 w 2517"/>
                <a:gd name="T55" fmla="*/ 0 h 1689"/>
                <a:gd name="T56" fmla="*/ 0 w 2517"/>
                <a:gd name="T57" fmla="*/ 0 h 1689"/>
                <a:gd name="T58" fmla="*/ 0 w 2517"/>
                <a:gd name="T59" fmla="*/ 0 h 1689"/>
                <a:gd name="T60" fmla="*/ 0 w 2517"/>
                <a:gd name="T61" fmla="*/ 0 h 1689"/>
                <a:gd name="T62" fmla="*/ 0 w 2517"/>
                <a:gd name="T63" fmla="*/ 0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5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1 w 1310"/>
                <a:gd name="T1" fmla="*/ 1 h 1309"/>
                <a:gd name="T2" fmla="*/ 1 w 1310"/>
                <a:gd name="T3" fmla="*/ 1 h 1309"/>
                <a:gd name="T4" fmla="*/ 1 w 1310"/>
                <a:gd name="T5" fmla="*/ 1 h 1309"/>
                <a:gd name="T6" fmla="*/ 1 w 1310"/>
                <a:gd name="T7" fmla="*/ 1 h 1309"/>
                <a:gd name="T8" fmla="*/ 1 w 1310"/>
                <a:gd name="T9" fmla="*/ 1 h 1309"/>
                <a:gd name="T10" fmla="*/ 1 w 1310"/>
                <a:gd name="T11" fmla="*/ 1 h 1309"/>
                <a:gd name="T12" fmla="*/ 1 w 1310"/>
                <a:gd name="T13" fmla="*/ 1 h 1309"/>
                <a:gd name="T14" fmla="*/ 1 w 1310"/>
                <a:gd name="T15" fmla="*/ 1 h 1309"/>
                <a:gd name="T16" fmla="*/ 1 w 1310"/>
                <a:gd name="T17" fmla="*/ 1 h 1309"/>
                <a:gd name="T18" fmla="*/ 1 w 1310"/>
                <a:gd name="T19" fmla="*/ 1 h 1309"/>
                <a:gd name="T20" fmla="*/ 1 w 1310"/>
                <a:gd name="T21" fmla="*/ 1 h 1309"/>
                <a:gd name="T22" fmla="*/ 1 w 1310"/>
                <a:gd name="T23" fmla="*/ 1 h 1309"/>
                <a:gd name="T24" fmla="*/ 1 w 1310"/>
                <a:gd name="T25" fmla="*/ 1 h 1309"/>
                <a:gd name="T26" fmla="*/ 1 w 1310"/>
                <a:gd name="T27" fmla="*/ 1 h 1309"/>
                <a:gd name="T28" fmla="*/ 1 w 1310"/>
                <a:gd name="T29" fmla="*/ 1 h 1309"/>
                <a:gd name="T30" fmla="*/ 1 w 1310"/>
                <a:gd name="T31" fmla="*/ 1 h 1309"/>
                <a:gd name="T32" fmla="*/ 1 w 1310"/>
                <a:gd name="T33" fmla="*/ 1 h 1309"/>
                <a:gd name="T34" fmla="*/ 1 w 1310"/>
                <a:gd name="T35" fmla="*/ 1 h 1309"/>
                <a:gd name="T36" fmla="*/ 0 w 1310"/>
                <a:gd name="T37" fmla="*/ 1 h 1309"/>
                <a:gd name="T38" fmla="*/ 1 w 1310"/>
                <a:gd name="T39" fmla="*/ 1 h 1309"/>
                <a:gd name="T40" fmla="*/ 1 w 1310"/>
                <a:gd name="T41" fmla="*/ 1 h 1309"/>
                <a:gd name="T42" fmla="*/ 1 w 1310"/>
                <a:gd name="T43" fmla="*/ 1 h 1309"/>
                <a:gd name="T44" fmla="*/ 1 w 1310"/>
                <a:gd name="T45" fmla="*/ 1 h 1309"/>
                <a:gd name="T46" fmla="*/ 1 w 1310"/>
                <a:gd name="T47" fmla="*/ 1 h 1309"/>
                <a:gd name="T48" fmla="*/ 1 w 1310"/>
                <a:gd name="T49" fmla="*/ 1 h 1309"/>
                <a:gd name="T50" fmla="*/ 1 w 1310"/>
                <a:gd name="T51" fmla="*/ 1 h 1309"/>
                <a:gd name="T52" fmla="*/ 1 w 1310"/>
                <a:gd name="T53" fmla="*/ 1 h 1309"/>
                <a:gd name="T54" fmla="*/ 1 w 1310"/>
                <a:gd name="T55" fmla="*/ 1 h 1309"/>
                <a:gd name="T56" fmla="*/ 1 w 1310"/>
                <a:gd name="T57" fmla="*/ 1 h 1309"/>
                <a:gd name="T58" fmla="*/ 1 w 1310"/>
                <a:gd name="T59" fmla="*/ 1 h 1309"/>
                <a:gd name="T60" fmla="*/ 1 w 1310"/>
                <a:gd name="T61" fmla="*/ 1 h 1309"/>
                <a:gd name="T62" fmla="*/ 1 w 1310"/>
                <a:gd name="T63" fmla="*/ 1 h 1309"/>
                <a:gd name="T64" fmla="*/ 1 w 1310"/>
                <a:gd name="T65" fmla="*/ 1 h 1309"/>
                <a:gd name="T66" fmla="*/ 1 w 1310"/>
                <a:gd name="T67" fmla="*/ 1 h 1309"/>
                <a:gd name="T68" fmla="*/ 1 w 1310"/>
                <a:gd name="T69" fmla="*/ 1 h 1309"/>
                <a:gd name="T70" fmla="*/ 1 w 1310"/>
                <a:gd name="T71" fmla="*/ 1 h 1309"/>
                <a:gd name="T72" fmla="*/ 1 w 1310"/>
                <a:gd name="T73" fmla="*/ 1 h 1309"/>
                <a:gd name="T74" fmla="*/ 1 w 1310"/>
                <a:gd name="T75" fmla="*/ 1 h 1309"/>
                <a:gd name="T76" fmla="*/ 1 w 1310"/>
                <a:gd name="T77" fmla="*/ 1 h 1309"/>
                <a:gd name="T78" fmla="*/ 1 w 1310"/>
                <a:gd name="T79" fmla="*/ 1 h 1309"/>
                <a:gd name="T80" fmla="*/ 1 w 1310"/>
                <a:gd name="T81" fmla="*/ 1 h 1309"/>
                <a:gd name="T82" fmla="*/ 1 w 1310"/>
                <a:gd name="T83" fmla="*/ 1 h 1309"/>
                <a:gd name="T84" fmla="*/ 1 w 1310"/>
                <a:gd name="T85" fmla="*/ 1 h 1309"/>
                <a:gd name="T86" fmla="*/ 1 w 1310"/>
                <a:gd name="T87" fmla="*/ 1 h 1309"/>
                <a:gd name="T88" fmla="*/ 1 w 1310"/>
                <a:gd name="T89" fmla="*/ 1 h 1309"/>
                <a:gd name="T90" fmla="*/ 1 w 1310"/>
                <a:gd name="T91" fmla="*/ 1 h 1309"/>
                <a:gd name="T92" fmla="*/ 1 w 1310"/>
                <a:gd name="T93" fmla="*/ 1 h 1309"/>
                <a:gd name="T94" fmla="*/ 1 w 1310"/>
                <a:gd name="T95" fmla="*/ 1 h 1309"/>
                <a:gd name="T96" fmla="*/ 1 w 1310"/>
                <a:gd name="T97" fmla="*/ 1 h 1309"/>
                <a:gd name="T98" fmla="*/ 1 w 1310"/>
                <a:gd name="T99" fmla="*/ 1 h 1309"/>
                <a:gd name="T100" fmla="*/ 1 w 1310"/>
                <a:gd name="T101" fmla="*/ 1 h 1309"/>
                <a:gd name="T102" fmla="*/ 1 w 1310"/>
                <a:gd name="T103" fmla="*/ 1 h 1309"/>
                <a:gd name="T104" fmla="*/ 1 w 1310"/>
                <a:gd name="T105" fmla="*/ 1 h 1309"/>
                <a:gd name="T106" fmla="*/ 1 w 1310"/>
                <a:gd name="T107" fmla="*/ 1 h 1309"/>
                <a:gd name="T108" fmla="*/ 1 w 1310"/>
                <a:gd name="T109" fmla="*/ 1 h 1309"/>
                <a:gd name="T110" fmla="*/ 1 w 1310"/>
                <a:gd name="T111" fmla="*/ 1 h 1309"/>
                <a:gd name="T112" fmla="*/ 1 w 1310"/>
                <a:gd name="T113" fmla="*/ 1 h 1309"/>
                <a:gd name="T114" fmla="*/ 1 w 1310"/>
                <a:gd name="T115" fmla="*/ 1 h 1309"/>
                <a:gd name="T116" fmla="*/ 1 w 1310"/>
                <a:gd name="T117" fmla="*/ 1 h 1309"/>
                <a:gd name="T118" fmla="*/ 1 w 1310"/>
                <a:gd name="T119" fmla="*/ 1 h 1309"/>
                <a:gd name="T120" fmla="*/ 1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6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1 w 2521"/>
                <a:gd name="T7" fmla="*/ 1 h 294"/>
                <a:gd name="T8" fmla="*/ 1 w 2521"/>
                <a:gd name="T9" fmla="*/ 1 h 294"/>
                <a:gd name="T10" fmla="*/ 1 w 2521"/>
                <a:gd name="T11" fmla="*/ 1 h 294"/>
                <a:gd name="T12" fmla="*/ 1 w 2521"/>
                <a:gd name="T13" fmla="*/ 1 h 294"/>
                <a:gd name="T14" fmla="*/ 1 w 2521"/>
                <a:gd name="T15" fmla="*/ 1 h 294"/>
                <a:gd name="T16" fmla="*/ 1 w 2521"/>
                <a:gd name="T17" fmla="*/ 1 h 294"/>
                <a:gd name="T18" fmla="*/ 1 w 2521"/>
                <a:gd name="T19" fmla="*/ 1 h 294"/>
                <a:gd name="T20" fmla="*/ 1 w 2521"/>
                <a:gd name="T21" fmla="*/ 1 h 294"/>
                <a:gd name="T22" fmla="*/ 1 w 2521"/>
                <a:gd name="T23" fmla="*/ 1 h 294"/>
                <a:gd name="T24" fmla="*/ 1 w 2521"/>
                <a:gd name="T25" fmla="*/ 1 h 294"/>
                <a:gd name="T26" fmla="*/ 1 w 2521"/>
                <a:gd name="T27" fmla="*/ 1 h 294"/>
                <a:gd name="T28" fmla="*/ 1 w 2521"/>
                <a:gd name="T29" fmla="*/ 1 h 294"/>
                <a:gd name="T30" fmla="*/ 1 w 2521"/>
                <a:gd name="T31" fmla="*/ 1 h 294"/>
                <a:gd name="T32" fmla="*/ 1 w 2521"/>
                <a:gd name="T33" fmla="*/ 1 h 294"/>
                <a:gd name="T34" fmla="*/ 1 w 2521"/>
                <a:gd name="T35" fmla="*/ 1 h 294"/>
                <a:gd name="T36" fmla="*/ 1 w 2521"/>
                <a:gd name="T37" fmla="*/ 1 h 294"/>
                <a:gd name="T38" fmla="*/ 1 w 2521"/>
                <a:gd name="T39" fmla="*/ 1 h 294"/>
                <a:gd name="T40" fmla="*/ 1 w 2521"/>
                <a:gd name="T41" fmla="*/ 1 h 294"/>
                <a:gd name="T42" fmla="*/ 1 w 2521"/>
                <a:gd name="T43" fmla="*/ 1 h 294"/>
                <a:gd name="T44" fmla="*/ 1 w 2521"/>
                <a:gd name="T45" fmla="*/ 1 h 294"/>
                <a:gd name="T46" fmla="*/ 1 w 2521"/>
                <a:gd name="T47" fmla="*/ 1 h 294"/>
                <a:gd name="T48" fmla="*/ 1 w 2521"/>
                <a:gd name="T49" fmla="*/ 1 h 294"/>
                <a:gd name="T50" fmla="*/ 1 w 2521"/>
                <a:gd name="T51" fmla="*/ 1 h 294"/>
                <a:gd name="T52" fmla="*/ 1 w 2521"/>
                <a:gd name="T53" fmla="*/ 1 h 294"/>
                <a:gd name="T54" fmla="*/ 1 w 2521"/>
                <a:gd name="T55" fmla="*/ 1 h 294"/>
                <a:gd name="T56" fmla="*/ 1 w 2521"/>
                <a:gd name="T57" fmla="*/ 1 h 294"/>
                <a:gd name="T58" fmla="*/ 1 w 2521"/>
                <a:gd name="T59" fmla="*/ 1 h 294"/>
                <a:gd name="T60" fmla="*/ 1 w 2521"/>
                <a:gd name="T61" fmla="*/ 1 h 294"/>
                <a:gd name="T62" fmla="*/ 1 w 2521"/>
                <a:gd name="T63" fmla="*/ 1 h 294"/>
                <a:gd name="T64" fmla="*/ 1 w 2521"/>
                <a:gd name="T65" fmla="*/ 1 h 294"/>
                <a:gd name="T66" fmla="*/ 1 w 2521"/>
                <a:gd name="T67" fmla="*/ 1 h 294"/>
                <a:gd name="T68" fmla="*/ 1 w 2521"/>
                <a:gd name="T69" fmla="*/ 1 h 294"/>
                <a:gd name="T70" fmla="*/ 1 w 2521"/>
                <a:gd name="T71" fmla="*/ 1 h 294"/>
                <a:gd name="T72" fmla="*/ 1 w 2521"/>
                <a:gd name="T73" fmla="*/ 1 h 294"/>
                <a:gd name="T74" fmla="*/ 1 w 2521"/>
                <a:gd name="T75" fmla="*/ 1 h 294"/>
                <a:gd name="T76" fmla="*/ 1 w 2521"/>
                <a:gd name="T77" fmla="*/ 1 h 294"/>
                <a:gd name="T78" fmla="*/ 1 w 2521"/>
                <a:gd name="T79" fmla="*/ 1 h 294"/>
                <a:gd name="T80" fmla="*/ 1 w 2521"/>
                <a:gd name="T81" fmla="*/ 1 h 294"/>
                <a:gd name="T82" fmla="*/ 1 w 2521"/>
                <a:gd name="T83" fmla="*/ 1 h 294"/>
                <a:gd name="T84" fmla="*/ 1 w 2521"/>
                <a:gd name="T85" fmla="*/ 1 h 294"/>
                <a:gd name="T86" fmla="*/ 1 w 2521"/>
                <a:gd name="T87" fmla="*/ 1 h 294"/>
                <a:gd name="T88" fmla="*/ 1 w 2521"/>
                <a:gd name="T89" fmla="*/ 1 h 294"/>
                <a:gd name="T90" fmla="*/ 1 w 2521"/>
                <a:gd name="T91" fmla="*/ 1 h 294"/>
                <a:gd name="T92" fmla="*/ 1 w 2521"/>
                <a:gd name="T93" fmla="*/ 1 h 294"/>
                <a:gd name="T94" fmla="*/ 1 w 2521"/>
                <a:gd name="T95" fmla="*/ 0 h 294"/>
                <a:gd name="T96" fmla="*/ 1 w 2521"/>
                <a:gd name="T97" fmla="*/ 1 h 294"/>
                <a:gd name="T98" fmla="*/ 1 w 2521"/>
                <a:gd name="T99" fmla="*/ 1 h 294"/>
                <a:gd name="T100" fmla="*/ 1 w 2521"/>
                <a:gd name="T101" fmla="*/ 1 h 294"/>
                <a:gd name="T102" fmla="*/ 1 w 2521"/>
                <a:gd name="T103" fmla="*/ 1 h 294"/>
                <a:gd name="T104" fmla="*/ 1 w 2521"/>
                <a:gd name="T105" fmla="*/ 1 h 294"/>
                <a:gd name="T106" fmla="*/ 1 w 2521"/>
                <a:gd name="T107" fmla="*/ 1 h 294"/>
                <a:gd name="T108" fmla="*/ 1 w 2521"/>
                <a:gd name="T109" fmla="*/ 1 h 294"/>
                <a:gd name="T110" fmla="*/ 1 w 2521"/>
                <a:gd name="T111" fmla="*/ 1 h 294"/>
                <a:gd name="T112" fmla="*/ 1 w 2521"/>
                <a:gd name="T113" fmla="*/ 1 h 294"/>
                <a:gd name="T114" fmla="*/ 1 w 2521"/>
                <a:gd name="T115" fmla="*/ 1 h 294"/>
                <a:gd name="T116" fmla="*/ 1 w 2521"/>
                <a:gd name="T117" fmla="*/ 1 h 294"/>
                <a:gd name="T118" fmla="*/ 1 w 2521"/>
                <a:gd name="T119" fmla="*/ 1 h 294"/>
                <a:gd name="T120" fmla="*/ 1 w 2521"/>
                <a:gd name="T121" fmla="*/ 1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7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0 h 1049"/>
                <a:gd name="T2" fmla="*/ 1 w 1777"/>
                <a:gd name="T3" fmla="*/ 0 h 1049"/>
                <a:gd name="T4" fmla="*/ 1 w 1777"/>
                <a:gd name="T5" fmla="*/ 0 h 1049"/>
                <a:gd name="T6" fmla="*/ 1 w 1777"/>
                <a:gd name="T7" fmla="*/ 0 h 1049"/>
                <a:gd name="T8" fmla="*/ 1 w 1777"/>
                <a:gd name="T9" fmla="*/ 0 h 1049"/>
                <a:gd name="T10" fmla="*/ 1 w 1777"/>
                <a:gd name="T11" fmla="*/ 0 h 1049"/>
                <a:gd name="T12" fmla="*/ 1 w 1777"/>
                <a:gd name="T13" fmla="*/ 0 h 1049"/>
                <a:gd name="T14" fmla="*/ 1 w 1777"/>
                <a:gd name="T15" fmla="*/ 0 h 1049"/>
                <a:gd name="T16" fmla="*/ 1 w 1777"/>
                <a:gd name="T17" fmla="*/ 0 h 1049"/>
                <a:gd name="T18" fmla="*/ 1 w 1777"/>
                <a:gd name="T19" fmla="*/ 0 h 1049"/>
                <a:gd name="T20" fmla="*/ 1 w 1777"/>
                <a:gd name="T21" fmla="*/ 0 h 1049"/>
                <a:gd name="T22" fmla="*/ 1 w 1777"/>
                <a:gd name="T23" fmla="*/ 0 h 1049"/>
                <a:gd name="T24" fmla="*/ 1 w 1777"/>
                <a:gd name="T25" fmla="*/ 0 h 1049"/>
                <a:gd name="T26" fmla="*/ 1 w 1777"/>
                <a:gd name="T27" fmla="*/ 0 h 1049"/>
                <a:gd name="T28" fmla="*/ 1 w 1777"/>
                <a:gd name="T29" fmla="*/ 0 h 1049"/>
                <a:gd name="T30" fmla="*/ 1 w 1777"/>
                <a:gd name="T31" fmla="*/ 0 h 1049"/>
                <a:gd name="T32" fmla="*/ 1 w 1777"/>
                <a:gd name="T33" fmla="*/ 0 h 1049"/>
                <a:gd name="T34" fmla="*/ 1 w 1777"/>
                <a:gd name="T35" fmla="*/ 0 h 1049"/>
                <a:gd name="T36" fmla="*/ 1 w 1777"/>
                <a:gd name="T37" fmla="*/ 0 h 1049"/>
                <a:gd name="T38" fmla="*/ 1 w 1777"/>
                <a:gd name="T39" fmla="*/ 0 h 1049"/>
                <a:gd name="T40" fmla="*/ 1 w 1777"/>
                <a:gd name="T41" fmla="*/ 0 h 1049"/>
                <a:gd name="T42" fmla="*/ 1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0 h 1049"/>
                <a:gd name="T56" fmla="*/ 0 w 1777"/>
                <a:gd name="T57" fmla="*/ 0 h 1049"/>
                <a:gd name="T58" fmla="*/ 0 w 1777"/>
                <a:gd name="T59" fmla="*/ 0 h 1049"/>
                <a:gd name="T60" fmla="*/ 0 w 1777"/>
                <a:gd name="T61" fmla="*/ 0 h 1049"/>
                <a:gd name="T62" fmla="*/ 0 w 1777"/>
                <a:gd name="T63" fmla="*/ 0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8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0 w 2355"/>
                <a:gd name="T1" fmla="*/ 1 h 1405"/>
                <a:gd name="T2" fmla="*/ 0 w 2355"/>
                <a:gd name="T3" fmla="*/ 1 h 1405"/>
                <a:gd name="T4" fmla="*/ 0 w 2355"/>
                <a:gd name="T5" fmla="*/ 1 h 1405"/>
                <a:gd name="T6" fmla="*/ 0 w 2355"/>
                <a:gd name="T7" fmla="*/ 1 h 1405"/>
                <a:gd name="T8" fmla="*/ 0 w 2355"/>
                <a:gd name="T9" fmla="*/ 1 h 1405"/>
                <a:gd name="T10" fmla="*/ 0 w 2355"/>
                <a:gd name="T11" fmla="*/ 1 h 1405"/>
                <a:gd name="T12" fmla="*/ 0 w 2355"/>
                <a:gd name="T13" fmla="*/ 1 h 1405"/>
                <a:gd name="T14" fmla="*/ 0 w 2355"/>
                <a:gd name="T15" fmla="*/ 1 h 1405"/>
                <a:gd name="T16" fmla="*/ 0 w 2355"/>
                <a:gd name="T17" fmla="*/ 1 h 1405"/>
                <a:gd name="T18" fmla="*/ 0 w 2355"/>
                <a:gd name="T19" fmla="*/ 1 h 1405"/>
                <a:gd name="T20" fmla="*/ 0 w 2355"/>
                <a:gd name="T21" fmla="*/ 1 h 1405"/>
                <a:gd name="T22" fmla="*/ 0 w 2355"/>
                <a:gd name="T23" fmla="*/ 1 h 1405"/>
                <a:gd name="T24" fmla="*/ 0 w 2355"/>
                <a:gd name="T25" fmla="*/ 1 h 1405"/>
                <a:gd name="T26" fmla="*/ 0 w 2355"/>
                <a:gd name="T27" fmla="*/ 1 h 1405"/>
                <a:gd name="T28" fmla="*/ 0 w 2355"/>
                <a:gd name="T29" fmla="*/ 1 h 1405"/>
                <a:gd name="T30" fmla="*/ 0 w 2355"/>
                <a:gd name="T31" fmla="*/ 1 h 1405"/>
                <a:gd name="T32" fmla="*/ 0 w 2355"/>
                <a:gd name="T33" fmla="*/ 1 h 1405"/>
                <a:gd name="T34" fmla="*/ 0 w 2355"/>
                <a:gd name="T35" fmla="*/ 1 h 1405"/>
                <a:gd name="T36" fmla="*/ 0 w 2355"/>
                <a:gd name="T37" fmla="*/ 1 h 1405"/>
                <a:gd name="T38" fmla="*/ 0 w 2355"/>
                <a:gd name="T39" fmla="*/ 1 h 1405"/>
                <a:gd name="T40" fmla="*/ 0 w 2355"/>
                <a:gd name="T41" fmla="*/ 1 h 1405"/>
                <a:gd name="T42" fmla="*/ 0 w 2355"/>
                <a:gd name="T43" fmla="*/ 1 h 1405"/>
                <a:gd name="T44" fmla="*/ 0 w 2355"/>
                <a:gd name="T45" fmla="*/ 1 h 1405"/>
                <a:gd name="T46" fmla="*/ 0 w 2355"/>
                <a:gd name="T47" fmla="*/ 1 h 1405"/>
                <a:gd name="T48" fmla="*/ 0 w 2355"/>
                <a:gd name="T49" fmla="*/ 1 h 1405"/>
                <a:gd name="T50" fmla="*/ 0 w 2355"/>
                <a:gd name="T51" fmla="*/ 1 h 1405"/>
                <a:gd name="T52" fmla="*/ 0 w 2355"/>
                <a:gd name="T53" fmla="*/ 1 h 1405"/>
                <a:gd name="T54" fmla="*/ 0 w 2355"/>
                <a:gd name="T55" fmla="*/ 1 h 1405"/>
                <a:gd name="T56" fmla="*/ 0 w 2355"/>
                <a:gd name="T57" fmla="*/ 1 h 1405"/>
                <a:gd name="T58" fmla="*/ 0 w 2355"/>
                <a:gd name="T59" fmla="*/ 1 h 1405"/>
                <a:gd name="T60" fmla="*/ 0 w 2355"/>
                <a:gd name="T61" fmla="*/ 1 h 1405"/>
                <a:gd name="T62" fmla="*/ 0 w 2355"/>
                <a:gd name="T63" fmla="*/ 1 h 1405"/>
                <a:gd name="T64" fmla="*/ 0 w 2355"/>
                <a:gd name="T65" fmla="*/ 1 h 1405"/>
                <a:gd name="T66" fmla="*/ 0 w 2355"/>
                <a:gd name="T67" fmla="*/ 1 h 1405"/>
                <a:gd name="T68" fmla="*/ 0 w 2355"/>
                <a:gd name="T69" fmla="*/ 1 h 1405"/>
                <a:gd name="T70" fmla="*/ 0 w 2355"/>
                <a:gd name="T71" fmla="*/ 1 h 1405"/>
                <a:gd name="T72" fmla="*/ 0 w 2355"/>
                <a:gd name="T73" fmla="*/ 1 h 1405"/>
                <a:gd name="T74" fmla="*/ 0 w 2355"/>
                <a:gd name="T75" fmla="*/ 1 h 1405"/>
                <a:gd name="T76" fmla="*/ 0 w 2355"/>
                <a:gd name="T77" fmla="*/ 1 h 1405"/>
                <a:gd name="T78" fmla="*/ 0 w 2355"/>
                <a:gd name="T79" fmla="*/ 1 h 1405"/>
                <a:gd name="T80" fmla="*/ 0 w 2355"/>
                <a:gd name="T81" fmla="*/ 1 h 1405"/>
                <a:gd name="T82" fmla="*/ 0 w 2355"/>
                <a:gd name="T83" fmla="*/ 1 h 1405"/>
                <a:gd name="T84" fmla="*/ 0 w 2355"/>
                <a:gd name="T85" fmla="*/ 1 h 1405"/>
                <a:gd name="T86" fmla="*/ 0 w 2355"/>
                <a:gd name="T87" fmla="*/ 1 h 1405"/>
                <a:gd name="T88" fmla="*/ 0 w 2355"/>
                <a:gd name="T89" fmla="*/ 1 h 1405"/>
                <a:gd name="T90" fmla="*/ 0 w 2355"/>
                <a:gd name="T91" fmla="*/ 1 h 1405"/>
                <a:gd name="T92" fmla="*/ 0 w 2355"/>
                <a:gd name="T93" fmla="*/ 1 h 1405"/>
                <a:gd name="T94" fmla="*/ 0 w 2355"/>
                <a:gd name="T95" fmla="*/ 1 h 1405"/>
                <a:gd name="T96" fmla="*/ 0 w 2355"/>
                <a:gd name="T97" fmla="*/ 1 h 1405"/>
                <a:gd name="T98" fmla="*/ 0 w 2355"/>
                <a:gd name="T99" fmla="*/ 1 h 1405"/>
                <a:gd name="T100" fmla="*/ 0 w 2355"/>
                <a:gd name="T101" fmla="*/ 1 h 1405"/>
                <a:gd name="T102" fmla="*/ 0 w 2355"/>
                <a:gd name="T103" fmla="*/ 1 h 1405"/>
                <a:gd name="T104" fmla="*/ 0 w 2355"/>
                <a:gd name="T105" fmla="*/ 1 h 1405"/>
                <a:gd name="T106" fmla="*/ 0 w 2355"/>
                <a:gd name="T107" fmla="*/ 1 h 1405"/>
                <a:gd name="T108" fmla="*/ 0 w 2355"/>
                <a:gd name="T109" fmla="*/ 1 h 1405"/>
                <a:gd name="T110" fmla="*/ 0 w 2355"/>
                <a:gd name="T111" fmla="*/ 1 h 1405"/>
                <a:gd name="T112" fmla="*/ 0 w 2355"/>
                <a:gd name="T113" fmla="*/ 1 h 1405"/>
                <a:gd name="T114" fmla="*/ 0 w 2355"/>
                <a:gd name="T115" fmla="*/ 1 h 1405"/>
                <a:gd name="T116" fmla="*/ 0 w 2355"/>
                <a:gd name="T117" fmla="*/ 1 h 1405"/>
                <a:gd name="T118" fmla="*/ 0 w 2355"/>
                <a:gd name="T119" fmla="*/ 1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9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0 w 1237"/>
                <a:gd name="T1" fmla="*/ 0 h 939"/>
                <a:gd name="T2" fmla="*/ 0 w 1237"/>
                <a:gd name="T3" fmla="*/ 0 h 939"/>
                <a:gd name="T4" fmla="*/ 0 w 1237"/>
                <a:gd name="T5" fmla="*/ 0 h 939"/>
                <a:gd name="T6" fmla="*/ 0 w 1237"/>
                <a:gd name="T7" fmla="*/ 0 h 939"/>
                <a:gd name="T8" fmla="*/ 0 w 1237"/>
                <a:gd name="T9" fmla="*/ 0 h 939"/>
                <a:gd name="T10" fmla="*/ 0 w 1237"/>
                <a:gd name="T11" fmla="*/ 0 h 939"/>
                <a:gd name="T12" fmla="*/ 0 w 1237"/>
                <a:gd name="T13" fmla="*/ 0 h 939"/>
                <a:gd name="T14" fmla="*/ 0 w 1237"/>
                <a:gd name="T15" fmla="*/ 0 h 939"/>
                <a:gd name="T16" fmla="*/ 0 w 1237"/>
                <a:gd name="T17" fmla="*/ 0 h 939"/>
                <a:gd name="T18" fmla="*/ 0 w 1237"/>
                <a:gd name="T19" fmla="*/ 0 h 939"/>
                <a:gd name="T20" fmla="*/ 0 w 1237"/>
                <a:gd name="T21" fmla="*/ 0 h 939"/>
                <a:gd name="T22" fmla="*/ 0 w 1237"/>
                <a:gd name="T23" fmla="*/ 0 h 939"/>
                <a:gd name="T24" fmla="*/ 0 w 1237"/>
                <a:gd name="T25" fmla="*/ 0 h 939"/>
                <a:gd name="T26" fmla="*/ 0 w 1237"/>
                <a:gd name="T27" fmla="*/ 0 h 939"/>
                <a:gd name="T28" fmla="*/ 0 w 1237"/>
                <a:gd name="T29" fmla="*/ 0 h 939"/>
                <a:gd name="T30" fmla="*/ 0 w 1237"/>
                <a:gd name="T31" fmla="*/ 0 h 939"/>
                <a:gd name="T32" fmla="*/ 0 w 1237"/>
                <a:gd name="T33" fmla="*/ 0 h 939"/>
                <a:gd name="T34" fmla="*/ 0 w 1237"/>
                <a:gd name="T35" fmla="*/ 0 h 939"/>
                <a:gd name="T36" fmla="*/ 0 w 1237"/>
                <a:gd name="T37" fmla="*/ 0 h 939"/>
                <a:gd name="T38" fmla="*/ 0 w 1237"/>
                <a:gd name="T39" fmla="*/ 0 h 939"/>
                <a:gd name="T40" fmla="*/ 0 w 1237"/>
                <a:gd name="T41" fmla="*/ 0 h 939"/>
                <a:gd name="T42" fmla="*/ 0 w 1237"/>
                <a:gd name="T43" fmla="*/ 0 h 939"/>
                <a:gd name="T44" fmla="*/ 0 w 1237"/>
                <a:gd name="T45" fmla="*/ 0 h 939"/>
                <a:gd name="T46" fmla="*/ 0 w 1237"/>
                <a:gd name="T47" fmla="*/ 0 h 939"/>
                <a:gd name="T48" fmla="*/ 0 w 1237"/>
                <a:gd name="T49" fmla="*/ 0 h 939"/>
                <a:gd name="T50" fmla="*/ 0 w 1237"/>
                <a:gd name="T51" fmla="*/ 0 h 939"/>
                <a:gd name="T52" fmla="*/ 0 w 1237"/>
                <a:gd name="T53" fmla="*/ 0 h 939"/>
                <a:gd name="T54" fmla="*/ 0 w 1237"/>
                <a:gd name="T55" fmla="*/ 0 h 939"/>
                <a:gd name="T56" fmla="*/ 0 w 1237"/>
                <a:gd name="T57" fmla="*/ 0 h 939"/>
                <a:gd name="T58" fmla="*/ 0 w 1237"/>
                <a:gd name="T59" fmla="*/ 0 h 939"/>
                <a:gd name="T60" fmla="*/ 0 w 1237"/>
                <a:gd name="T61" fmla="*/ 0 h 939"/>
                <a:gd name="T62" fmla="*/ 0 w 1237"/>
                <a:gd name="T63" fmla="*/ 0 h 939"/>
                <a:gd name="T64" fmla="*/ 0 w 1237"/>
                <a:gd name="T65" fmla="*/ 0 h 939"/>
                <a:gd name="T66" fmla="*/ 0 w 1237"/>
                <a:gd name="T67" fmla="*/ 0 h 939"/>
                <a:gd name="T68" fmla="*/ 0 w 1237"/>
                <a:gd name="T69" fmla="*/ 0 h 939"/>
                <a:gd name="T70" fmla="*/ 0 w 1237"/>
                <a:gd name="T71" fmla="*/ 0 h 939"/>
                <a:gd name="T72" fmla="*/ 0 w 1237"/>
                <a:gd name="T73" fmla="*/ 0 h 939"/>
                <a:gd name="T74" fmla="*/ 0 w 1237"/>
                <a:gd name="T75" fmla="*/ 0 h 939"/>
                <a:gd name="T76" fmla="*/ 0 w 1237"/>
                <a:gd name="T77" fmla="*/ 0 h 939"/>
                <a:gd name="T78" fmla="*/ 0 w 1237"/>
                <a:gd name="T79" fmla="*/ 0 h 939"/>
                <a:gd name="T80" fmla="*/ 0 w 1237"/>
                <a:gd name="T81" fmla="*/ 0 h 939"/>
                <a:gd name="T82" fmla="*/ 0 w 1237"/>
                <a:gd name="T83" fmla="*/ 0 h 939"/>
                <a:gd name="T84" fmla="*/ 0 w 1237"/>
                <a:gd name="T85" fmla="*/ 0 h 939"/>
                <a:gd name="T86" fmla="*/ 0 w 1237"/>
                <a:gd name="T87" fmla="*/ 0 h 939"/>
                <a:gd name="T88" fmla="*/ 0 w 1237"/>
                <a:gd name="T89" fmla="*/ 0 h 939"/>
                <a:gd name="T90" fmla="*/ 0 w 1237"/>
                <a:gd name="T91" fmla="*/ 0 h 939"/>
                <a:gd name="T92" fmla="*/ 0 w 1237"/>
                <a:gd name="T93" fmla="*/ 0 h 939"/>
                <a:gd name="T94" fmla="*/ 0 w 1237"/>
                <a:gd name="T95" fmla="*/ 0 h 939"/>
                <a:gd name="T96" fmla="*/ 0 w 1237"/>
                <a:gd name="T97" fmla="*/ 0 h 939"/>
                <a:gd name="T98" fmla="*/ 0 w 1237"/>
                <a:gd name="T99" fmla="*/ 0 h 939"/>
                <a:gd name="T100" fmla="*/ 0 w 1237"/>
                <a:gd name="T101" fmla="*/ 0 h 939"/>
                <a:gd name="T102" fmla="*/ 0 w 1237"/>
                <a:gd name="T103" fmla="*/ 0 h 939"/>
                <a:gd name="T104" fmla="*/ 0 w 1237"/>
                <a:gd name="T105" fmla="*/ 0 h 939"/>
                <a:gd name="T106" fmla="*/ 0 w 1237"/>
                <a:gd name="T107" fmla="*/ 0 h 939"/>
                <a:gd name="T108" fmla="*/ 0 w 1237"/>
                <a:gd name="T109" fmla="*/ 0 h 939"/>
                <a:gd name="T110" fmla="*/ 0 w 1237"/>
                <a:gd name="T111" fmla="*/ 0 h 939"/>
                <a:gd name="T112" fmla="*/ 0 w 1237"/>
                <a:gd name="T113" fmla="*/ 0 h 939"/>
                <a:gd name="T114" fmla="*/ 0 w 1237"/>
                <a:gd name="T115" fmla="*/ 0 h 939"/>
                <a:gd name="T116" fmla="*/ 0 w 1237"/>
                <a:gd name="T117" fmla="*/ 0 h 939"/>
                <a:gd name="T118" fmla="*/ 0 w 1237"/>
                <a:gd name="T119" fmla="*/ 0 h 939"/>
                <a:gd name="T120" fmla="*/ 0 w 1237"/>
                <a:gd name="T121" fmla="*/ 0 h 939"/>
                <a:gd name="T122" fmla="*/ 0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0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0 w 1739"/>
                <a:gd name="T7" fmla="*/ 1 h 1107"/>
                <a:gd name="T8" fmla="*/ 0 w 1739"/>
                <a:gd name="T9" fmla="*/ 1 h 1107"/>
                <a:gd name="T10" fmla="*/ 0 w 1739"/>
                <a:gd name="T11" fmla="*/ 1 h 1107"/>
                <a:gd name="T12" fmla="*/ 0 w 1739"/>
                <a:gd name="T13" fmla="*/ 1 h 1107"/>
                <a:gd name="T14" fmla="*/ 0 w 1739"/>
                <a:gd name="T15" fmla="*/ 1 h 1107"/>
                <a:gd name="T16" fmla="*/ 0 w 1739"/>
                <a:gd name="T17" fmla="*/ 1 h 1107"/>
                <a:gd name="T18" fmla="*/ 0 w 1739"/>
                <a:gd name="T19" fmla="*/ 1 h 1107"/>
                <a:gd name="T20" fmla="*/ 0 w 1739"/>
                <a:gd name="T21" fmla="*/ 1 h 1107"/>
                <a:gd name="T22" fmla="*/ 0 w 1739"/>
                <a:gd name="T23" fmla="*/ 1 h 1107"/>
                <a:gd name="T24" fmla="*/ 0 w 1739"/>
                <a:gd name="T25" fmla="*/ 1 h 1107"/>
                <a:gd name="T26" fmla="*/ 0 w 1739"/>
                <a:gd name="T27" fmla="*/ 1 h 1107"/>
                <a:gd name="T28" fmla="*/ 0 w 1739"/>
                <a:gd name="T29" fmla="*/ 1 h 1107"/>
                <a:gd name="T30" fmla="*/ 0 w 1739"/>
                <a:gd name="T31" fmla="*/ 1 h 1107"/>
                <a:gd name="T32" fmla="*/ 0 w 1739"/>
                <a:gd name="T33" fmla="*/ 1 h 1107"/>
                <a:gd name="T34" fmla="*/ 0 w 1739"/>
                <a:gd name="T35" fmla="*/ 1 h 1107"/>
                <a:gd name="T36" fmla="*/ 0 w 1739"/>
                <a:gd name="T37" fmla="*/ 1 h 1107"/>
                <a:gd name="T38" fmla="*/ 0 w 1739"/>
                <a:gd name="T39" fmla="*/ 1 h 1107"/>
                <a:gd name="T40" fmla="*/ 0 w 1739"/>
                <a:gd name="T41" fmla="*/ 1 h 1107"/>
                <a:gd name="T42" fmla="*/ 0 w 1739"/>
                <a:gd name="T43" fmla="*/ 0 h 1107"/>
                <a:gd name="T44" fmla="*/ 0 w 1739"/>
                <a:gd name="T45" fmla="*/ 1 h 1107"/>
                <a:gd name="T46" fmla="*/ 0 w 1739"/>
                <a:gd name="T47" fmla="*/ 1 h 1107"/>
                <a:gd name="T48" fmla="*/ 0 w 1739"/>
                <a:gd name="T49" fmla="*/ 1 h 1107"/>
                <a:gd name="T50" fmla="*/ 0 w 1739"/>
                <a:gd name="T51" fmla="*/ 1 h 1107"/>
                <a:gd name="T52" fmla="*/ 0 w 1739"/>
                <a:gd name="T53" fmla="*/ 1 h 1107"/>
                <a:gd name="T54" fmla="*/ 0 w 1739"/>
                <a:gd name="T55" fmla="*/ 1 h 1107"/>
                <a:gd name="T56" fmla="*/ 0 w 1739"/>
                <a:gd name="T57" fmla="*/ 1 h 1107"/>
                <a:gd name="T58" fmla="*/ 0 w 1739"/>
                <a:gd name="T59" fmla="*/ 1 h 1107"/>
                <a:gd name="T60" fmla="*/ 0 w 1739"/>
                <a:gd name="T61" fmla="*/ 1 h 1107"/>
                <a:gd name="T62" fmla="*/ 0 w 1739"/>
                <a:gd name="T63" fmla="*/ 1 h 1107"/>
                <a:gd name="T64" fmla="*/ 0 w 1739"/>
                <a:gd name="T65" fmla="*/ 1 h 1107"/>
                <a:gd name="T66" fmla="*/ 0 w 1739"/>
                <a:gd name="T67" fmla="*/ 1 h 1107"/>
                <a:gd name="T68" fmla="*/ 0 w 1739"/>
                <a:gd name="T69" fmla="*/ 1 h 1107"/>
                <a:gd name="T70" fmla="*/ 0 w 1739"/>
                <a:gd name="T71" fmla="*/ 1 h 1107"/>
                <a:gd name="T72" fmla="*/ 0 w 1739"/>
                <a:gd name="T73" fmla="*/ 1 h 1107"/>
                <a:gd name="T74" fmla="*/ 0 w 1739"/>
                <a:gd name="T75" fmla="*/ 1 h 1107"/>
                <a:gd name="T76" fmla="*/ 0 w 1739"/>
                <a:gd name="T77" fmla="*/ 1 h 1107"/>
                <a:gd name="T78" fmla="*/ 0 w 1739"/>
                <a:gd name="T79" fmla="*/ 1 h 1107"/>
                <a:gd name="T80" fmla="*/ 0 w 1739"/>
                <a:gd name="T81" fmla="*/ 1 h 1107"/>
                <a:gd name="T82" fmla="*/ 0 w 1739"/>
                <a:gd name="T83" fmla="*/ 1 h 1107"/>
                <a:gd name="T84" fmla="*/ 0 w 1739"/>
                <a:gd name="T85" fmla="*/ 1 h 1107"/>
                <a:gd name="T86" fmla="*/ 0 w 1739"/>
                <a:gd name="T87" fmla="*/ 1 h 1107"/>
                <a:gd name="T88" fmla="*/ 0 w 1739"/>
                <a:gd name="T89" fmla="*/ 1 h 1107"/>
                <a:gd name="T90" fmla="*/ 0 w 1739"/>
                <a:gd name="T91" fmla="*/ 1 h 1107"/>
                <a:gd name="T92" fmla="*/ 0 w 1739"/>
                <a:gd name="T93" fmla="*/ 1 h 1107"/>
                <a:gd name="T94" fmla="*/ 0 w 1739"/>
                <a:gd name="T95" fmla="*/ 1 h 1107"/>
                <a:gd name="T96" fmla="*/ 0 w 1739"/>
                <a:gd name="T97" fmla="*/ 1 h 1107"/>
                <a:gd name="T98" fmla="*/ 0 w 1739"/>
                <a:gd name="T99" fmla="*/ 1 h 1107"/>
                <a:gd name="T100" fmla="*/ 0 w 1739"/>
                <a:gd name="T101" fmla="*/ 1 h 1107"/>
                <a:gd name="T102" fmla="*/ 0 w 1739"/>
                <a:gd name="T103" fmla="*/ 1 h 1107"/>
                <a:gd name="T104" fmla="*/ 0 w 1739"/>
                <a:gd name="T105" fmla="*/ 1 h 1107"/>
                <a:gd name="T106" fmla="*/ 0 w 1739"/>
                <a:gd name="T107" fmla="*/ 1 h 1107"/>
                <a:gd name="T108" fmla="*/ 0 w 1739"/>
                <a:gd name="T109" fmla="*/ 1 h 1107"/>
                <a:gd name="T110" fmla="*/ 0 w 1739"/>
                <a:gd name="T111" fmla="*/ 1 h 1107"/>
                <a:gd name="T112" fmla="*/ 0 w 1739"/>
                <a:gd name="T113" fmla="*/ 1 h 1107"/>
                <a:gd name="T114" fmla="*/ 0 w 1739"/>
                <a:gd name="T115" fmla="*/ 1 h 1107"/>
                <a:gd name="T116" fmla="*/ 0 w 1739"/>
                <a:gd name="T117" fmla="*/ 1 h 1107"/>
                <a:gd name="T118" fmla="*/ 0 w 1739"/>
                <a:gd name="T119" fmla="*/ 1 h 1107"/>
                <a:gd name="T120" fmla="*/ 0 w 1739"/>
                <a:gd name="T121" fmla="*/ 1 h 1107"/>
                <a:gd name="T122" fmla="*/ 0 w 1739"/>
                <a:gd name="T123" fmla="*/ 1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1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0 w 317"/>
                <a:gd name="T49" fmla="*/ 0 h 235"/>
                <a:gd name="T50" fmla="*/ 0 w 317"/>
                <a:gd name="T51" fmla="*/ 0 h 235"/>
                <a:gd name="T52" fmla="*/ 0 w 317"/>
                <a:gd name="T53" fmla="*/ 0 h 235"/>
                <a:gd name="T54" fmla="*/ 0 w 317"/>
                <a:gd name="T55" fmla="*/ 0 h 235"/>
                <a:gd name="T56" fmla="*/ 0 w 317"/>
                <a:gd name="T57" fmla="*/ 0 h 235"/>
                <a:gd name="T58" fmla="*/ 0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0 w 317"/>
                <a:gd name="T87" fmla="*/ 0 h 235"/>
                <a:gd name="T88" fmla="*/ 0 w 317"/>
                <a:gd name="T89" fmla="*/ 0 h 235"/>
                <a:gd name="T90" fmla="*/ 0 w 317"/>
                <a:gd name="T91" fmla="*/ 0 h 235"/>
                <a:gd name="T92" fmla="*/ 0 w 317"/>
                <a:gd name="T93" fmla="*/ 0 h 235"/>
                <a:gd name="T94" fmla="*/ 0 w 317"/>
                <a:gd name="T95" fmla="*/ 0 h 235"/>
                <a:gd name="T96" fmla="*/ 0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2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0 w 1559"/>
                <a:gd name="T1" fmla="*/ 0 h 639"/>
                <a:gd name="T2" fmla="*/ 0 w 1559"/>
                <a:gd name="T3" fmla="*/ 0 h 639"/>
                <a:gd name="T4" fmla="*/ 0 w 1559"/>
                <a:gd name="T5" fmla="*/ 0 h 639"/>
                <a:gd name="T6" fmla="*/ 0 w 1559"/>
                <a:gd name="T7" fmla="*/ 0 h 639"/>
                <a:gd name="T8" fmla="*/ 0 w 1559"/>
                <a:gd name="T9" fmla="*/ 0 h 639"/>
                <a:gd name="T10" fmla="*/ 0 w 1559"/>
                <a:gd name="T11" fmla="*/ 0 h 639"/>
                <a:gd name="T12" fmla="*/ 0 w 1559"/>
                <a:gd name="T13" fmla="*/ 0 h 639"/>
                <a:gd name="T14" fmla="*/ 0 w 1559"/>
                <a:gd name="T15" fmla="*/ 0 h 639"/>
                <a:gd name="T16" fmla="*/ 0 w 1559"/>
                <a:gd name="T17" fmla="*/ 0 h 639"/>
                <a:gd name="T18" fmla="*/ 0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0 h 639"/>
                <a:gd name="T30" fmla="*/ 0 w 1559"/>
                <a:gd name="T31" fmla="*/ 0 h 639"/>
                <a:gd name="T32" fmla="*/ 0 w 1559"/>
                <a:gd name="T33" fmla="*/ 0 h 639"/>
                <a:gd name="T34" fmla="*/ 0 w 1559"/>
                <a:gd name="T35" fmla="*/ 0 h 639"/>
                <a:gd name="T36" fmla="*/ 0 w 1559"/>
                <a:gd name="T37" fmla="*/ 0 h 639"/>
                <a:gd name="T38" fmla="*/ 0 w 1559"/>
                <a:gd name="T39" fmla="*/ 0 h 639"/>
                <a:gd name="T40" fmla="*/ 0 w 1559"/>
                <a:gd name="T41" fmla="*/ 0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0 w 1559"/>
                <a:gd name="T49" fmla="*/ 0 h 639"/>
                <a:gd name="T50" fmla="*/ 0 w 1559"/>
                <a:gd name="T51" fmla="*/ 0 h 639"/>
                <a:gd name="T52" fmla="*/ 0 w 1559"/>
                <a:gd name="T53" fmla="*/ 0 h 639"/>
                <a:gd name="T54" fmla="*/ 0 w 1559"/>
                <a:gd name="T55" fmla="*/ 0 h 639"/>
                <a:gd name="T56" fmla="*/ 0 w 1559"/>
                <a:gd name="T57" fmla="*/ 0 h 639"/>
                <a:gd name="T58" fmla="*/ 0 w 1559"/>
                <a:gd name="T59" fmla="*/ 0 h 639"/>
                <a:gd name="T60" fmla="*/ 0 w 1559"/>
                <a:gd name="T61" fmla="*/ 0 h 639"/>
                <a:gd name="T62" fmla="*/ 0 w 1559"/>
                <a:gd name="T63" fmla="*/ 0 h 639"/>
                <a:gd name="T64" fmla="*/ 0 w 1559"/>
                <a:gd name="T65" fmla="*/ 0 h 639"/>
                <a:gd name="T66" fmla="*/ 0 w 1559"/>
                <a:gd name="T67" fmla="*/ 0 h 639"/>
                <a:gd name="T68" fmla="*/ 0 w 1559"/>
                <a:gd name="T69" fmla="*/ 0 h 639"/>
                <a:gd name="T70" fmla="*/ 0 w 1559"/>
                <a:gd name="T71" fmla="*/ 0 h 639"/>
                <a:gd name="T72" fmla="*/ 0 w 1559"/>
                <a:gd name="T73" fmla="*/ 0 h 639"/>
                <a:gd name="T74" fmla="*/ 0 w 1559"/>
                <a:gd name="T75" fmla="*/ 0 h 639"/>
                <a:gd name="T76" fmla="*/ 0 w 1559"/>
                <a:gd name="T77" fmla="*/ 0 h 639"/>
                <a:gd name="T78" fmla="*/ 0 w 1559"/>
                <a:gd name="T79" fmla="*/ 0 h 639"/>
                <a:gd name="T80" fmla="*/ 0 w 1559"/>
                <a:gd name="T81" fmla="*/ 0 h 639"/>
                <a:gd name="T82" fmla="*/ 0 w 1559"/>
                <a:gd name="T83" fmla="*/ 0 h 639"/>
                <a:gd name="T84" fmla="*/ 0 w 1559"/>
                <a:gd name="T85" fmla="*/ 0 h 639"/>
                <a:gd name="T86" fmla="*/ 0 w 1559"/>
                <a:gd name="T87" fmla="*/ 0 h 639"/>
                <a:gd name="T88" fmla="*/ 0 w 1559"/>
                <a:gd name="T89" fmla="*/ 0 h 639"/>
                <a:gd name="T90" fmla="*/ 0 w 1559"/>
                <a:gd name="T91" fmla="*/ 0 h 639"/>
                <a:gd name="T92" fmla="*/ 0 w 1559"/>
                <a:gd name="T93" fmla="*/ 0 h 639"/>
                <a:gd name="T94" fmla="*/ 0 w 1559"/>
                <a:gd name="T95" fmla="*/ 0 h 639"/>
                <a:gd name="T96" fmla="*/ 0 w 1559"/>
                <a:gd name="T97" fmla="*/ 0 h 639"/>
                <a:gd name="T98" fmla="*/ 0 w 1559"/>
                <a:gd name="T99" fmla="*/ 0 h 639"/>
                <a:gd name="T100" fmla="*/ 0 w 1559"/>
                <a:gd name="T101" fmla="*/ 0 h 639"/>
                <a:gd name="T102" fmla="*/ 0 w 1559"/>
                <a:gd name="T103" fmla="*/ 0 h 639"/>
                <a:gd name="T104" fmla="*/ 0 w 1559"/>
                <a:gd name="T105" fmla="*/ 0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3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0 h 685"/>
                <a:gd name="T2" fmla="*/ 0 w 468"/>
                <a:gd name="T3" fmla="*/ 0 h 685"/>
                <a:gd name="T4" fmla="*/ 0 w 468"/>
                <a:gd name="T5" fmla="*/ 0 h 685"/>
                <a:gd name="T6" fmla="*/ 0 w 468"/>
                <a:gd name="T7" fmla="*/ 0 h 685"/>
                <a:gd name="T8" fmla="*/ 0 w 468"/>
                <a:gd name="T9" fmla="*/ 0 h 685"/>
                <a:gd name="T10" fmla="*/ 0 w 468"/>
                <a:gd name="T11" fmla="*/ 0 h 685"/>
                <a:gd name="T12" fmla="*/ 0 w 468"/>
                <a:gd name="T13" fmla="*/ 0 h 685"/>
                <a:gd name="T14" fmla="*/ 0 w 468"/>
                <a:gd name="T15" fmla="*/ 0 h 685"/>
                <a:gd name="T16" fmla="*/ 0 w 468"/>
                <a:gd name="T17" fmla="*/ 0 h 685"/>
                <a:gd name="T18" fmla="*/ 0 w 468"/>
                <a:gd name="T19" fmla="*/ 0 h 685"/>
                <a:gd name="T20" fmla="*/ 0 w 468"/>
                <a:gd name="T21" fmla="*/ 0 h 685"/>
                <a:gd name="T22" fmla="*/ 0 w 468"/>
                <a:gd name="T23" fmla="*/ 0 h 685"/>
                <a:gd name="T24" fmla="*/ 0 w 468"/>
                <a:gd name="T25" fmla="*/ 0 h 685"/>
                <a:gd name="T26" fmla="*/ 0 w 468"/>
                <a:gd name="T27" fmla="*/ 0 h 685"/>
                <a:gd name="T28" fmla="*/ 0 w 468"/>
                <a:gd name="T29" fmla="*/ 0 h 685"/>
                <a:gd name="T30" fmla="*/ 0 w 468"/>
                <a:gd name="T31" fmla="*/ 0 h 685"/>
                <a:gd name="T32" fmla="*/ 0 w 468"/>
                <a:gd name="T33" fmla="*/ 0 h 685"/>
                <a:gd name="T34" fmla="*/ 0 w 468"/>
                <a:gd name="T35" fmla="*/ 0 h 685"/>
                <a:gd name="T36" fmla="*/ 0 w 468"/>
                <a:gd name="T37" fmla="*/ 0 h 685"/>
                <a:gd name="T38" fmla="*/ 0 w 468"/>
                <a:gd name="T39" fmla="*/ 0 h 685"/>
                <a:gd name="T40" fmla="*/ 0 w 468"/>
                <a:gd name="T41" fmla="*/ 0 h 685"/>
                <a:gd name="T42" fmla="*/ 0 w 468"/>
                <a:gd name="T43" fmla="*/ 0 h 685"/>
                <a:gd name="T44" fmla="*/ 0 w 468"/>
                <a:gd name="T45" fmla="*/ 0 h 685"/>
                <a:gd name="T46" fmla="*/ 0 w 468"/>
                <a:gd name="T47" fmla="*/ 0 h 685"/>
                <a:gd name="T48" fmla="*/ 0 w 468"/>
                <a:gd name="T49" fmla="*/ 0 h 685"/>
                <a:gd name="T50" fmla="*/ 0 w 468"/>
                <a:gd name="T51" fmla="*/ 0 h 685"/>
                <a:gd name="T52" fmla="*/ 0 w 468"/>
                <a:gd name="T53" fmla="*/ 0 h 685"/>
                <a:gd name="T54" fmla="*/ 0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0 h 685"/>
                <a:gd name="T66" fmla="*/ 0 w 468"/>
                <a:gd name="T67" fmla="*/ 0 h 685"/>
                <a:gd name="T68" fmla="*/ 0 w 468"/>
                <a:gd name="T69" fmla="*/ 0 h 685"/>
                <a:gd name="T70" fmla="*/ 0 w 468"/>
                <a:gd name="T71" fmla="*/ 0 h 685"/>
                <a:gd name="T72" fmla="*/ 0 w 468"/>
                <a:gd name="T73" fmla="*/ 0 h 685"/>
                <a:gd name="T74" fmla="*/ 0 w 468"/>
                <a:gd name="T75" fmla="*/ 0 h 685"/>
                <a:gd name="T76" fmla="*/ 0 w 468"/>
                <a:gd name="T77" fmla="*/ 0 h 685"/>
                <a:gd name="T78" fmla="*/ 0 w 468"/>
                <a:gd name="T79" fmla="*/ 0 h 685"/>
                <a:gd name="T80" fmla="*/ 0 w 468"/>
                <a:gd name="T81" fmla="*/ 0 h 685"/>
                <a:gd name="T82" fmla="*/ 0 w 468"/>
                <a:gd name="T83" fmla="*/ 0 h 685"/>
                <a:gd name="T84" fmla="*/ 0 w 468"/>
                <a:gd name="T85" fmla="*/ 0 h 685"/>
                <a:gd name="T86" fmla="*/ 0 w 468"/>
                <a:gd name="T87" fmla="*/ 0 h 685"/>
                <a:gd name="T88" fmla="*/ 0 w 468"/>
                <a:gd name="T89" fmla="*/ 0 h 685"/>
                <a:gd name="T90" fmla="*/ 0 w 468"/>
                <a:gd name="T91" fmla="*/ 0 h 685"/>
                <a:gd name="T92" fmla="*/ 0 w 468"/>
                <a:gd name="T93" fmla="*/ 0 h 685"/>
                <a:gd name="T94" fmla="*/ 0 w 468"/>
                <a:gd name="T95" fmla="*/ 0 h 685"/>
                <a:gd name="T96" fmla="*/ 0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4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0 h 553"/>
                <a:gd name="T58" fmla="*/ 1 w 93"/>
                <a:gd name="T59" fmla="*/ 0 h 553"/>
                <a:gd name="T60" fmla="*/ 1 w 93"/>
                <a:gd name="T61" fmla="*/ 0 h 553"/>
                <a:gd name="T62" fmla="*/ 1 w 93"/>
                <a:gd name="T63" fmla="*/ 0 h 553"/>
                <a:gd name="T64" fmla="*/ 1 w 93"/>
                <a:gd name="T65" fmla="*/ 0 h 553"/>
                <a:gd name="T66" fmla="*/ 1 w 93"/>
                <a:gd name="T67" fmla="*/ 0 h 553"/>
                <a:gd name="T68" fmla="*/ 1 w 93"/>
                <a:gd name="T69" fmla="*/ 0 h 553"/>
                <a:gd name="T70" fmla="*/ 1 w 93"/>
                <a:gd name="T71" fmla="*/ 0 h 553"/>
                <a:gd name="T72" fmla="*/ 1 w 93"/>
                <a:gd name="T73" fmla="*/ 0 h 553"/>
                <a:gd name="T74" fmla="*/ 1 w 93"/>
                <a:gd name="T75" fmla="*/ 0 h 553"/>
                <a:gd name="T76" fmla="*/ 1 w 93"/>
                <a:gd name="T77" fmla="*/ 0 h 553"/>
                <a:gd name="T78" fmla="*/ 1 w 93"/>
                <a:gd name="T79" fmla="*/ 0 h 553"/>
                <a:gd name="T80" fmla="*/ 1 w 93"/>
                <a:gd name="T81" fmla="*/ 0 h 553"/>
                <a:gd name="T82" fmla="*/ 1 w 93"/>
                <a:gd name="T83" fmla="*/ 0 h 553"/>
                <a:gd name="T84" fmla="*/ 1 w 93"/>
                <a:gd name="T85" fmla="*/ 0 h 553"/>
                <a:gd name="T86" fmla="*/ 1 w 93"/>
                <a:gd name="T87" fmla="*/ 0 h 553"/>
                <a:gd name="T88" fmla="*/ 1 w 93"/>
                <a:gd name="T89" fmla="*/ 0 h 553"/>
                <a:gd name="T90" fmla="*/ 1 w 93"/>
                <a:gd name="T91" fmla="*/ 0 h 553"/>
                <a:gd name="T92" fmla="*/ 1 w 93"/>
                <a:gd name="T93" fmla="*/ 0 h 553"/>
                <a:gd name="T94" fmla="*/ 1 w 93"/>
                <a:gd name="T95" fmla="*/ 0 h 553"/>
                <a:gd name="T96" fmla="*/ 1 w 93"/>
                <a:gd name="T97" fmla="*/ 0 h 553"/>
                <a:gd name="T98" fmla="*/ 1 w 93"/>
                <a:gd name="T99" fmla="*/ 0 h 553"/>
                <a:gd name="T100" fmla="*/ 1 w 93"/>
                <a:gd name="T101" fmla="*/ 0 h 553"/>
                <a:gd name="T102" fmla="*/ 1 w 93"/>
                <a:gd name="T103" fmla="*/ 0 h 553"/>
                <a:gd name="T104" fmla="*/ 0 w 93"/>
                <a:gd name="T105" fmla="*/ 0 h 553"/>
                <a:gd name="T106" fmla="*/ 1 w 93"/>
                <a:gd name="T107" fmla="*/ 0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5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1 w 2753"/>
                <a:gd name="T1" fmla="*/ 1 h 496"/>
                <a:gd name="T2" fmla="*/ 1 w 2753"/>
                <a:gd name="T3" fmla="*/ 1 h 496"/>
                <a:gd name="T4" fmla="*/ 1 w 2753"/>
                <a:gd name="T5" fmla="*/ 1 h 496"/>
                <a:gd name="T6" fmla="*/ 1 w 2753"/>
                <a:gd name="T7" fmla="*/ 1 h 496"/>
                <a:gd name="T8" fmla="*/ 1 w 2753"/>
                <a:gd name="T9" fmla="*/ 1 h 496"/>
                <a:gd name="T10" fmla="*/ 1 w 2753"/>
                <a:gd name="T11" fmla="*/ 1 h 496"/>
                <a:gd name="T12" fmla="*/ 1 w 2753"/>
                <a:gd name="T13" fmla="*/ 1 h 496"/>
                <a:gd name="T14" fmla="*/ 1 w 2753"/>
                <a:gd name="T15" fmla="*/ 1 h 496"/>
                <a:gd name="T16" fmla="*/ 1 w 2753"/>
                <a:gd name="T17" fmla="*/ 1 h 496"/>
                <a:gd name="T18" fmla="*/ 1 w 2753"/>
                <a:gd name="T19" fmla="*/ 1 h 496"/>
                <a:gd name="T20" fmla="*/ 1 w 2753"/>
                <a:gd name="T21" fmla="*/ 1 h 496"/>
                <a:gd name="T22" fmla="*/ 1 w 2753"/>
                <a:gd name="T23" fmla="*/ 1 h 496"/>
                <a:gd name="T24" fmla="*/ 1 w 2753"/>
                <a:gd name="T25" fmla="*/ 1 h 496"/>
                <a:gd name="T26" fmla="*/ 1 w 2753"/>
                <a:gd name="T27" fmla="*/ 1 h 496"/>
                <a:gd name="T28" fmla="*/ 1 w 2753"/>
                <a:gd name="T29" fmla="*/ 1 h 496"/>
                <a:gd name="T30" fmla="*/ 1 w 2753"/>
                <a:gd name="T31" fmla="*/ 1 h 496"/>
                <a:gd name="T32" fmla="*/ 1 w 2753"/>
                <a:gd name="T33" fmla="*/ 1 h 496"/>
                <a:gd name="T34" fmla="*/ 1 w 2753"/>
                <a:gd name="T35" fmla="*/ 1 h 496"/>
                <a:gd name="T36" fmla="*/ 1 w 2753"/>
                <a:gd name="T37" fmla="*/ 1 h 496"/>
                <a:gd name="T38" fmla="*/ 1 w 2753"/>
                <a:gd name="T39" fmla="*/ 1 h 496"/>
                <a:gd name="T40" fmla="*/ 1 w 2753"/>
                <a:gd name="T41" fmla="*/ 1 h 496"/>
                <a:gd name="T42" fmla="*/ 1 w 2753"/>
                <a:gd name="T43" fmla="*/ 1 h 496"/>
                <a:gd name="T44" fmla="*/ 1 w 2753"/>
                <a:gd name="T45" fmla="*/ 1 h 496"/>
                <a:gd name="T46" fmla="*/ 1 w 2753"/>
                <a:gd name="T47" fmla="*/ 1 h 496"/>
                <a:gd name="T48" fmla="*/ 1 w 2753"/>
                <a:gd name="T49" fmla="*/ 1 h 496"/>
                <a:gd name="T50" fmla="*/ 1 w 2753"/>
                <a:gd name="T51" fmla="*/ 1 h 496"/>
                <a:gd name="T52" fmla="*/ 1 w 2753"/>
                <a:gd name="T53" fmla="*/ 1 h 496"/>
                <a:gd name="T54" fmla="*/ 1 w 2753"/>
                <a:gd name="T55" fmla="*/ 1 h 496"/>
                <a:gd name="T56" fmla="*/ 1 w 2753"/>
                <a:gd name="T57" fmla="*/ 1 h 496"/>
                <a:gd name="T58" fmla="*/ 1 w 2753"/>
                <a:gd name="T59" fmla="*/ 1 h 496"/>
                <a:gd name="T60" fmla="*/ 1 w 2753"/>
                <a:gd name="T61" fmla="*/ 1 h 496"/>
                <a:gd name="T62" fmla="*/ 1 w 2753"/>
                <a:gd name="T63" fmla="*/ 1 h 496"/>
                <a:gd name="T64" fmla="*/ 1 w 2753"/>
                <a:gd name="T65" fmla="*/ 1 h 496"/>
                <a:gd name="T66" fmla="*/ 1 w 2753"/>
                <a:gd name="T67" fmla="*/ 1 h 496"/>
                <a:gd name="T68" fmla="*/ 1 w 2753"/>
                <a:gd name="T69" fmla="*/ 1 h 496"/>
                <a:gd name="T70" fmla="*/ 1 w 2753"/>
                <a:gd name="T71" fmla="*/ 1 h 496"/>
                <a:gd name="T72" fmla="*/ 1 w 2753"/>
                <a:gd name="T73" fmla="*/ 1 h 496"/>
                <a:gd name="T74" fmla="*/ 1 w 2753"/>
                <a:gd name="T75" fmla="*/ 1 h 496"/>
                <a:gd name="T76" fmla="*/ 1 w 2753"/>
                <a:gd name="T77" fmla="*/ 1 h 496"/>
                <a:gd name="T78" fmla="*/ 1 w 2753"/>
                <a:gd name="T79" fmla="*/ 1 h 496"/>
                <a:gd name="T80" fmla="*/ 1 w 2753"/>
                <a:gd name="T81" fmla="*/ 1 h 496"/>
                <a:gd name="T82" fmla="*/ 1 w 2753"/>
                <a:gd name="T83" fmla="*/ 1 h 496"/>
                <a:gd name="T84" fmla="*/ 1 w 2753"/>
                <a:gd name="T85" fmla="*/ 1 h 496"/>
                <a:gd name="T86" fmla="*/ 1 w 2753"/>
                <a:gd name="T87" fmla="*/ 1 h 496"/>
                <a:gd name="T88" fmla="*/ 1 w 2753"/>
                <a:gd name="T89" fmla="*/ 1 h 496"/>
                <a:gd name="T90" fmla="*/ 1 w 2753"/>
                <a:gd name="T91" fmla="*/ 1 h 496"/>
                <a:gd name="T92" fmla="*/ 1 w 2753"/>
                <a:gd name="T93" fmla="*/ 1 h 496"/>
                <a:gd name="T94" fmla="*/ 1 w 2753"/>
                <a:gd name="T95" fmla="*/ 1 h 496"/>
                <a:gd name="T96" fmla="*/ 1 w 2753"/>
                <a:gd name="T97" fmla="*/ 1 h 496"/>
                <a:gd name="T98" fmla="*/ 1 w 2753"/>
                <a:gd name="T99" fmla="*/ 1 h 496"/>
                <a:gd name="T100" fmla="*/ 1 w 2753"/>
                <a:gd name="T101" fmla="*/ 1 h 496"/>
                <a:gd name="T102" fmla="*/ 1 w 2753"/>
                <a:gd name="T103" fmla="*/ 0 h 496"/>
                <a:gd name="T104" fmla="*/ 1 w 2753"/>
                <a:gd name="T105" fmla="*/ 1 h 496"/>
                <a:gd name="T106" fmla="*/ 1 w 2753"/>
                <a:gd name="T107" fmla="*/ 1 h 496"/>
                <a:gd name="T108" fmla="*/ 1 w 2753"/>
                <a:gd name="T109" fmla="*/ 1 h 496"/>
                <a:gd name="T110" fmla="*/ 1 w 2753"/>
                <a:gd name="T111" fmla="*/ 1 h 496"/>
                <a:gd name="T112" fmla="*/ 1 w 2753"/>
                <a:gd name="T113" fmla="*/ 1 h 496"/>
                <a:gd name="T114" fmla="*/ 1 w 2753"/>
                <a:gd name="T115" fmla="*/ 1 h 496"/>
                <a:gd name="T116" fmla="*/ 1 w 2753"/>
                <a:gd name="T117" fmla="*/ 1 h 496"/>
                <a:gd name="T118" fmla="*/ 1 w 2753"/>
                <a:gd name="T119" fmla="*/ 1 h 496"/>
                <a:gd name="T120" fmla="*/ 1 w 2753"/>
                <a:gd name="T121" fmla="*/ 1 h 496"/>
                <a:gd name="T122" fmla="*/ 1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6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0 h 639"/>
                <a:gd name="T2" fmla="*/ 0 w 1400"/>
                <a:gd name="T3" fmla="*/ 0 h 639"/>
                <a:gd name="T4" fmla="*/ 0 w 1400"/>
                <a:gd name="T5" fmla="*/ 0 h 639"/>
                <a:gd name="T6" fmla="*/ 0 w 1400"/>
                <a:gd name="T7" fmla="*/ 0 h 639"/>
                <a:gd name="T8" fmla="*/ 0 w 1400"/>
                <a:gd name="T9" fmla="*/ 0 h 639"/>
                <a:gd name="T10" fmla="*/ 0 w 1400"/>
                <a:gd name="T11" fmla="*/ 0 h 639"/>
                <a:gd name="T12" fmla="*/ 0 w 1400"/>
                <a:gd name="T13" fmla="*/ 0 h 639"/>
                <a:gd name="T14" fmla="*/ 0 w 1400"/>
                <a:gd name="T15" fmla="*/ 0 h 639"/>
                <a:gd name="T16" fmla="*/ 0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0 h 639"/>
                <a:gd name="T30" fmla="*/ 0 w 1400"/>
                <a:gd name="T31" fmla="*/ 0 h 639"/>
                <a:gd name="T32" fmla="*/ 0 w 1400"/>
                <a:gd name="T33" fmla="*/ 0 h 639"/>
                <a:gd name="T34" fmla="*/ 0 w 1400"/>
                <a:gd name="T35" fmla="*/ 0 h 639"/>
                <a:gd name="T36" fmla="*/ 0 w 1400"/>
                <a:gd name="T37" fmla="*/ 0 h 639"/>
                <a:gd name="T38" fmla="*/ 0 w 1400"/>
                <a:gd name="T39" fmla="*/ 0 h 639"/>
                <a:gd name="T40" fmla="*/ 0 w 1400"/>
                <a:gd name="T41" fmla="*/ 0 h 639"/>
                <a:gd name="T42" fmla="*/ 0 w 1400"/>
                <a:gd name="T43" fmla="*/ 0 h 639"/>
                <a:gd name="T44" fmla="*/ 0 w 1400"/>
                <a:gd name="T45" fmla="*/ 0 h 639"/>
                <a:gd name="T46" fmla="*/ 0 w 1400"/>
                <a:gd name="T47" fmla="*/ 0 h 639"/>
                <a:gd name="T48" fmla="*/ 0 w 1400"/>
                <a:gd name="T49" fmla="*/ 0 h 639"/>
                <a:gd name="T50" fmla="*/ 0 w 1400"/>
                <a:gd name="T51" fmla="*/ 0 h 639"/>
                <a:gd name="T52" fmla="*/ 0 w 1400"/>
                <a:gd name="T53" fmla="*/ 0 h 639"/>
                <a:gd name="T54" fmla="*/ 0 w 1400"/>
                <a:gd name="T55" fmla="*/ 0 h 639"/>
                <a:gd name="T56" fmla="*/ 0 w 1400"/>
                <a:gd name="T57" fmla="*/ 0 h 639"/>
                <a:gd name="T58" fmla="*/ 0 w 1400"/>
                <a:gd name="T59" fmla="*/ 0 h 639"/>
                <a:gd name="T60" fmla="*/ 0 w 1400"/>
                <a:gd name="T61" fmla="*/ 0 h 639"/>
                <a:gd name="T62" fmla="*/ 0 w 1400"/>
                <a:gd name="T63" fmla="*/ 0 h 639"/>
                <a:gd name="T64" fmla="*/ 0 w 1400"/>
                <a:gd name="T65" fmla="*/ 0 h 639"/>
                <a:gd name="T66" fmla="*/ 0 w 1400"/>
                <a:gd name="T67" fmla="*/ 0 h 639"/>
                <a:gd name="T68" fmla="*/ 0 w 1400"/>
                <a:gd name="T69" fmla="*/ 0 h 639"/>
                <a:gd name="T70" fmla="*/ 0 w 1400"/>
                <a:gd name="T71" fmla="*/ 0 h 639"/>
                <a:gd name="T72" fmla="*/ 0 w 1400"/>
                <a:gd name="T73" fmla="*/ 0 h 639"/>
                <a:gd name="T74" fmla="*/ 0 w 1400"/>
                <a:gd name="T75" fmla="*/ 0 h 639"/>
                <a:gd name="T76" fmla="*/ 0 w 1400"/>
                <a:gd name="T77" fmla="*/ 0 h 639"/>
                <a:gd name="T78" fmla="*/ 0 w 1400"/>
                <a:gd name="T79" fmla="*/ 0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0 w 1400"/>
                <a:gd name="T87" fmla="*/ 0 h 639"/>
                <a:gd name="T88" fmla="*/ 0 w 1400"/>
                <a:gd name="T89" fmla="*/ 0 h 639"/>
                <a:gd name="T90" fmla="*/ 0 w 1400"/>
                <a:gd name="T91" fmla="*/ 0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7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1 w 2101"/>
                <a:gd name="T1" fmla="*/ 0 h 1421"/>
                <a:gd name="T2" fmla="*/ 1 w 2101"/>
                <a:gd name="T3" fmla="*/ 0 h 1421"/>
                <a:gd name="T4" fmla="*/ 1 w 2101"/>
                <a:gd name="T5" fmla="*/ 0 h 1421"/>
                <a:gd name="T6" fmla="*/ 1 w 2101"/>
                <a:gd name="T7" fmla="*/ 0 h 1421"/>
                <a:gd name="T8" fmla="*/ 1 w 2101"/>
                <a:gd name="T9" fmla="*/ 0 h 1421"/>
                <a:gd name="T10" fmla="*/ 1 w 2101"/>
                <a:gd name="T11" fmla="*/ 0 h 1421"/>
                <a:gd name="T12" fmla="*/ 1 w 2101"/>
                <a:gd name="T13" fmla="*/ 0 h 1421"/>
                <a:gd name="T14" fmla="*/ 1 w 2101"/>
                <a:gd name="T15" fmla="*/ 0 h 1421"/>
                <a:gd name="T16" fmla="*/ 1 w 2101"/>
                <a:gd name="T17" fmla="*/ 0 h 1421"/>
                <a:gd name="T18" fmla="*/ 1 w 2101"/>
                <a:gd name="T19" fmla="*/ 0 h 1421"/>
                <a:gd name="T20" fmla="*/ 1 w 2101"/>
                <a:gd name="T21" fmla="*/ 0 h 1421"/>
                <a:gd name="T22" fmla="*/ 1 w 2101"/>
                <a:gd name="T23" fmla="*/ 0 h 1421"/>
                <a:gd name="T24" fmla="*/ 1 w 2101"/>
                <a:gd name="T25" fmla="*/ 0 h 1421"/>
                <a:gd name="T26" fmla="*/ 1 w 2101"/>
                <a:gd name="T27" fmla="*/ 0 h 1421"/>
                <a:gd name="T28" fmla="*/ 1 w 2101"/>
                <a:gd name="T29" fmla="*/ 0 h 1421"/>
                <a:gd name="T30" fmla="*/ 1 w 2101"/>
                <a:gd name="T31" fmla="*/ 0 h 1421"/>
                <a:gd name="T32" fmla="*/ 1 w 2101"/>
                <a:gd name="T33" fmla="*/ 0 h 1421"/>
                <a:gd name="T34" fmla="*/ 1 w 2101"/>
                <a:gd name="T35" fmla="*/ 0 h 1421"/>
                <a:gd name="T36" fmla="*/ 1 w 2101"/>
                <a:gd name="T37" fmla="*/ 0 h 1421"/>
                <a:gd name="T38" fmla="*/ 1 w 2101"/>
                <a:gd name="T39" fmla="*/ 0 h 1421"/>
                <a:gd name="T40" fmla="*/ 1 w 2101"/>
                <a:gd name="T41" fmla="*/ 0 h 1421"/>
                <a:gd name="T42" fmla="*/ 1 w 2101"/>
                <a:gd name="T43" fmla="*/ 0 h 1421"/>
                <a:gd name="T44" fmla="*/ 1 w 2101"/>
                <a:gd name="T45" fmla="*/ 0 h 1421"/>
                <a:gd name="T46" fmla="*/ 1 w 2101"/>
                <a:gd name="T47" fmla="*/ 0 h 1421"/>
                <a:gd name="T48" fmla="*/ 1 w 2101"/>
                <a:gd name="T49" fmla="*/ 0 h 1421"/>
                <a:gd name="T50" fmla="*/ 1 w 2101"/>
                <a:gd name="T51" fmla="*/ 0 h 1421"/>
                <a:gd name="T52" fmla="*/ 1 w 2101"/>
                <a:gd name="T53" fmla="*/ 0 h 1421"/>
                <a:gd name="T54" fmla="*/ 0 w 2101"/>
                <a:gd name="T55" fmla="*/ 0 h 1421"/>
                <a:gd name="T56" fmla="*/ 1 w 2101"/>
                <a:gd name="T57" fmla="*/ 0 h 1421"/>
                <a:gd name="T58" fmla="*/ 1 w 2101"/>
                <a:gd name="T59" fmla="*/ 0 h 1421"/>
                <a:gd name="T60" fmla="*/ 1 w 2101"/>
                <a:gd name="T61" fmla="*/ 0 h 1421"/>
                <a:gd name="T62" fmla="*/ 1 w 2101"/>
                <a:gd name="T63" fmla="*/ 0 h 1421"/>
                <a:gd name="T64" fmla="*/ 1 w 2101"/>
                <a:gd name="T65" fmla="*/ 0 h 1421"/>
                <a:gd name="T66" fmla="*/ 1 w 2101"/>
                <a:gd name="T67" fmla="*/ 0 h 1421"/>
                <a:gd name="T68" fmla="*/ 1 w 2101"/>
                <a:gd name="T69" fmla="*/ 0 h 1421"/>
                <a:gd name="T70" fmla="*/ 1 w 2101"/>
                <a:gd name="T71" fmla="*/ 0 h 1421"/>
                <a:gd name="T72" fmla="*/ 1 w 2101"/>
                <a:gd name="T73" fmla="*/ 0 h 1421"/>
                <a:gd name="T74" fmla="*/ 1 w 2101"/>
                <a:gd name="T75" fmla="*/ 0 h 1421"/>
                <a:gd name="T76" fmla="*/ 1 w 2101"/>
                <a:gd name="T77" fmla="*/ 0 h 1421"/>
                <a:gd name="T78" fmla="*/ 1 w 2101"/>
                <a:gd name="T79" fmla="*/ 0 h 1421"/>
                <a:gd name="T80" fmla="*/ 1 w 2101"/>
                <a:gd name="T81" fmla="*/ 0 h 1421"/>
                <a:gd name="T82" fmla="*/ 1 w 2101"/>
                <a:gd name="T83" fmla="*/ 0 h 1421"/>
                <a:gd name="T84" fmla="*/ 1 w 2101"/>
                <a:gd name="T85" fmla="*/ 0 h 1421"/>
                <a:gd name="T86" fmla="*/ 1 w 2101"/>
                <a:gd name="T87" fmla="*/ 0 h 1421"/>
                <a:gd name="T88" fmla="*/ 1 w 2101"/>
                <a:gd name="T89" fmla="*/ 0 h 1421"/>
                <a:gd name="T90" fmla="*/ 1 w 2101"/>
                <a:gd name="T91" fmla="*/ 0 h 1421"/>
                <a:gd name="T92" fmla="*/ 1 w 2101"/>
                <a:gd name="T93" fmla="*/ 0 h 1421"/>
                <a:gd name="T94" fmla="*/ 1 w 2101"/>
                <a:gd name="T95" fmla="*/ 0 h 1421"/>
                <a:gd name="T96" fmla="*/ 1 w 2101"/>
                <a:gd name="T97" fmla="*/ 0 h 1421"/>
                <a:gd name="T98" fmla="*/ 1 w 2101"/>
                <a:gd name="T99" fmla="*/ 0 h 1421"/>
                <a:gd name="T100" fmla="*/ 1 w 2101"/>
                <a:gd name="T101" fmla="*/ 0 h 1421"/>
                <a:gd name="T102" fmla="*/ 1 w 2101"/>
                <a:gd name="T103" fmla="*/ 0 h 1421"/>
                <a:gd name="T104" fmla="*/ 1 w 2101"/>
                <a:gd name="T105" fmla="*/ 0 h 1421"/>
                <a:gd name="T106" fmla="*/ 1 w 2101"/>
                <a:gd name="T107" fmla="*/ 0 h 1421"/>
                <a:gd name="T108" fmla="*/ 1 w 2101"/>
                <a:gd name="T109" fmla="*/ 0 h 1421"/>
                <a:gd name="T110" fmla="*/ 1 w 2101"/>
                <a:gd name="T111" fmla="*/ 0 h 1421"/>
                <a:gd name="T112" fmla="*/ 1 w 2101"/>
                <a:gd name="T113" fmla="*/ 0 h 1421"/>
                <a:gd name="T114" fmla="*/ 1 w 2101"/>
                <a:gd name="T115" fmla="*/ 0 h 1421"/>
                <a:gd name="T116" fmla="*/ 1 w 2101"/>
                <a:gd name="T117" fmla="*/ 0 h 1421"/>
                <a:gd name="T118" fmla="*/ 1 w 2101"/>
                <a:gd name="T119" fmla="*/ 0 h 1421"/>
                <a:gd name="T120" fmla="*/ 1 w 2101"/>
                <a:gd name="T121" fmla="*/ 0 h 1421"/>
                <a:gd name="T122" fmla="*/ 1 w 2101"/>
                <a:gd name="T123" fmla="*/ 0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8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1 w 4304"/>
                <a:gd name="T3" fmla="*/ 1 h 532"/>
                <a:gd name="T4" fmla="*/ 1 w 4304"/>
                <a:gd name="T5" fmla="*/ 1 h 532"/>
                <a:gd name="T6" fmla="*/ 1 w 4304"/>
                <a:gd name="T7" fmla="*/ 1 h 532"/>
                <a:gd name="T8" fmla="*/ 1 w 4304"/>
                <a:gd name="T9" fmla="*/ 1 h 532"/>
                <a:gd name="T10" fmla="*/ 1 w 4304"/>
                <a:gd name="T11" fmla="*/ 1 h 532"/>
                <a:gd name="T12" fmla="*/ 1 w 4304"/>
                <a:gd name="T13" fmla="*/ 1 h 532"/>
                <a:gd name="T14" fmla="*/ 1 w 4304"/>
                <a:gd name="T15" fmla="*/ 1 h 532"/>
                <a:gd name="T16" fmla="*/ 1 w 4304"/>
                <a:gd name="T17" fmla="*/ 1 h 532"/>
                <a:gd name="T18" fmla="*/ 1 w 4304"/>
                <a:gd name="T19" fmla="*/ 1 h 532"/>
                <a:gd name="T20" fmla="*/ 1 w 4304"/>
                <a:gd name="T21" fmla="*/ 1 h 532"/>
                <a:gd name="T22" fmla="*/ 1 w 4304"/>
                <a:gd name="T23" fmla="*/ 1 h 532"/>
                <a:gd name="T24" fmla="*/ 1 w 4304"/>
                <a:gd name="T25" fmla="*/ 1 h 532"/>
                <a:gd name="T26" fmla="*/ 1 w 4304"/>
                <a:gd name="T27" fmla="*/ 1 h 532"/>
                <a:gd name="T28" fmla="*/ 1 w 4304"/>
                <a:gd name="T29" fmla="*/ 1 h 532"/>
                <a:gd name="T30" fmla="*/ 1 w 4304"/>
                <a:gd name="T31" fmla="*/ 1 h 532"/>
                <a:gd name="T32" fmla="*/ 1 w 4304"/>
                <a:gd name="T33" fmla="*/ 1 h 532"/>
                <a:gd name="T34" fmla="*/ 1 w 4304"/>
                <a:gd name="T35" fmla="*/ 1 h 532"/>
                <a:gd name="T36" fmla="*/ 1 w 4304"/>
                <a:gd name="T37" fmla="*/ 1 h 532"/>
                <a:gd name="T38" fmla="*/ 1 w 4304"/>
                <a:gd name="T39" fmla="*/ 1 h 532"/>
                <a:gd name="T40" fmla="*/ 1 w 4304"/>
                <a:gd name="T41" fmla="*/ 1 h 532"/>
                <a:gd name="T42" fmla="*/ 1 w 4304"/>
                <a:gd name="T43" fmla="*/ 1 h 532"/>
                <a:gd name="T44" fmla="*/ 1 w 4304"/>
                <a:gd name="T45" fmla="*/ 1 h 532"/>
                <a:gd name="T46" fmla="*/ 1 w 4304"/>
                <a:gd name="T47" fmla="*/ 1 h 532"/>
                <a:gd name="T48" fmla="*/ 1 w 4304"/>
                <a:gd name="T49" fmla="*/ 1 h 532"/>
                <a:gd name="T50" fmla="*/ 1 w 4304"/>
                <a:gd name="T51" fmla="*/ 1 h 532"/>
                <a:gd name="T52" fmla="*/ 1 w 4304"/>
                <a:gd name="T53" fmla="*/ 1 h 532"/>
                <a:gd name="T54" fmla="*/ 1 w 4304"/>
                <a:gd name="T55" fmla="*/ 1 h 532"/>
                <a:gd name="T56" fmla="*/ 1 w 4304"/>
                <a:gd name="T57" fmla="*/ 1 h 532"/>
                <a:gd name="T58" fmla="*/ 1 w 4304"/>
                <a:gd name="T59" fmla="*/ 1 h 532"/>
                <a:gd name="T60" fmla="*/ 1 w 4304"/>
                <a:gd name="T61" fmla="*/ 1 h 532"/>
                <a:gd name="T62" fmla="*/ 1 w 4304"/>
                <a:gd name="T63" fmla="*/ 1 h 532"/>
                <a:gd name="T64" fmla="*/ 1 w 4304"/>
                <a:gd name="T65" fmla="*/ 1 h 532"/>
                <a:gd name="T66" fmla="*/ 1 w 4304"/>
                <a:gd name="T67" fmla="*/ 1 h 532"/>
                <a:gd name="T68" fmla="*/ 1 w 4304"/>
                <a:gd name="T69" fmla="*/ 1 h 532"/>
                <a:gd name="T70" fmla="*/ 1 w 4304"/>
                <a:gd name="T71" fmla="*/ 1 h 532"/>
                <a:gd name="T72" fmla="*/ 1 w 4304"/>
                <a:gd name="T73" fmla="*/ 1 h 532"/>
                <a:gd name="T74" fmla="*/ 1 w 4304"/>
                <a:gd name="T75" fmla="*/ 1 h 532"/>
                <a:gd name="T76" fmla="*/ 1 w 4304"/>
                <a:gd name="T77" fmla="*/ 1 h 532"/>
                <a:gd name="T78" fmla="*/ 1 w 4304"/>
                <a:gd name="T79" fmla="*/ 1 h 532"/>
                <a:gd name="T80" fmla="*/ 1 w 4304"/>
                <a:gd name="T81" fmla="*/ 1 h 532"/>
                <a:gd name="T82" fmla="*/ 1 w 4304"/>
                <a:gd name="T83" fmla="*/ 1 h 532"/>
                <a:gd name="T84" fmla="*/ 1 w 4304"/>
                <a:gd name="T85" fmla="*/ 1 h 532"/>
                <a:gd name="T86" fmla="*/ 1 w 4304"/>
                <a:gd name="T87" fmla="*/ 1 h 532"/>
                <a:gd name="T88" fmla="*/ 1 w 4304"/>
                <a:gd name="T89" fmla="*/ 1 h 532"/>
                <a:gd name="T90" fmla="*/ 1 w 4304"/>
                <a:gd name="T91" fmla="*/ 1 h 532"/>
                <a:gd name="T92" fmla="*/ 1 w 4304"/>
                <a:gd name="T93" fmla="*/ 1 h 532"/>
                <a:gd name="T94" fmla="*/ 1 w 4304"/>
                <a:gd name="T95" fmla="*/ 1 h 532"/>
                <a:gd name="T96" fmla="*/ 1 w 4304"/>
                <a:gd name="T97" fmla="*/ 1 h 532"/>
                <a:gd name="T98" fmla="*/ 1 w 4304"/>
                <a:gd name="T99" fmla="*/ 1 h 532"/>
                <a:gd name="T100" fmla="*/ 1 w 4304"/>
                <a:gd name="T101" fmla="*/ 1 h 532"/>
                <a:gd name="T102" fmla="*/ 1 w 4304"/>
                <a:gd name="T103" fmla="*/ 1 h 532"/>
                <a:gd name="T104" fmla="*/ 1 w 4304"/>
                <a:gd name="T105" fmla="*/ 1 h 532"/>
                <a:gd name="T106" fmla="*/ 1 w 4304"/>
                <a:gd name="T107" fmla="*/ 1 h 532"/>
                <a:gd name="T108" fmla="*/ 1 w 4304"/>
                <a:gd name="T109" fmla="*/ 1 h 532"/>
                <a:gd name="T110" fmla="*/ 1 w 4304"/>
                <a:gd name="T111" fmla="*/ 1 h 532"/>
                <a:gd name="T112" fmla="*/ 1 w 4304"/>
                <a:gd name="T113" fmla="*/ 1 h 532"/>
                <a:gd name="T114" fmla="*/ 1 w 4304"/>
                <a:gd name="T115" fmla="*/ 1 h 532"/>
                <a:gd name="T116" fmla="*/ 1 w 4304"/>
                <a:gd name="T117" fmla="*/ 1 h 532"/>
                <a:gd name="T118" fmla="*/ 1 w 4304"/>
                <a:gd name="T119" fmla="*/ 1 h 532"/>
                <a:gd name="T120" fmla="*/ 1 w 4304"/>
                <a:gd name="T121" fmla="*/ 1 h 532"/>
                <a:gd name="T122" fmla="*/ 1 w 4304"/>
                <a:gd name="T123" fmla="*/ 1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9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0 w 1529"/>
                <a:gd name="T1" fmla="*/ 1 h 1275"/>
                <a:gd name="T2" fmla="*/ 0 w 1529"/>
                <a:gd name="T3" fmla="*/ 1 h 1275"/>
                <a:gd name="T4" fmla="*/ 0 w 1529"/>
                <a:gd name="T5" fmla="*/ 1 h 1275"/>
                <a:gd name="T6" fmla="*/ 0 w 1529"/>
                <a:gd name="T7" fmla="*/ 1 h 1275"/>
                <a:gd name="T8" fmla="*/ 0 w 1529"/>
                <a:gd name="T9" fmla="*/ 1 h 1275"/>
                <a:gd name="T10" fmla="*/ 0 w 1529"/>
                <a:gd name="T11" fmla="*/ 1 h 1275"/>
                <a:gd name="T12" fmla="*/ 0 w 1529"/>
                <a:gd name="T13" fmla="*/ 1 h 1275"/>
                <a:gd name="T14" fmla="*/ 0 w 1529"/>
                <a:gd name="T15" fmla="*/ 1 h 1275"/>
                <a:gd name="T16" fmla="*/ 0 w 1529"/>
                <a:gd name="T17" fmla="*/ 1 h 1275"/>
                <a:gd name="T18" fmla="*/ 0 w 1529"/>
                <a:gd name="T19" fmla="*/ 1 h 1275"/>
                <a:gd name="T20" fmla="*/ 0 w 1529"/>
                <a:gd name="T21" fmla="*/ 1 h 1275"/>
                <a:gd name="T22" fmla="*/ 0 w 1529"/>
                <a:gd name="T23" fmla="*/ 1 h 1275"/>
                <a:gd name="T24" fmla="*/ 0 w 1529"/>
                <a:gd name="T25" fmla="*/ 1 h 1275"/>
                <a:gd name="T26" fmla="*/ 0 w 1529"/>
                <a:gd name="T27" fmla="*/ 1 h 1275"/>
                <a:gd name="T28" fmla="*/ 0 w 1529"/>
                <a:gd name="T29" fmla="*/ 1 h 1275"/>
                <a:gd name="T30" fmla="*/ 0 w 1529"/>
                <a:gd name="T31" fmla="*/ 0 h 1275"/>
                <a:gd name="T32" fmla="*/ 0 w 1529"/>
                <a:gd name="T33" fmla="*/ 0 h 1275"/>
                <a:gd name="T34" fmla="*/ 0 w 1529"/>
                <a:gd name="T35" fmla="*/ 1 h 1275"/>
                <a:gd name="T36" fmla="*/ 0 w 1529"/>
                <a:gd name="T37" fmla="*/ 1 h 1275"/>
                <a:gd name="T38" fmla="*/ 0 w 1529"/>
                <a:gd name="T39" fmla="*/ 1 h 1275"/>
                <a:gd name="T40" fmla="*/ 0 w 1529"/>
                <a:gd name="T41" fmla="*/ 1 h 1275"/>
                <a:gd name="T42" fmla="*/ 0 w 1529"/>
                <a:gd name="T43" fmla="*/ 1 h 1275"/>
                <a:gd name="T44" fmla="*/ 0 w 1529"/>
                <a:gd name="T45" fmla="*/ 1 h 1275"/>
                <a:gd name="T46" fmla="*/ 0 w 1529"/>
                <a:gd name="T47" fmla="*/ 1 h 1275"/>
                <a:gd name="T48" fmla="*/ 0 w 1529"/>
                <a:gd name="T49" fmla="*/ 1 h 1275"/>
                <a:gd name="T50" fmla="*/ 0 w 1529"/>
                <a:gd name="T51" fmla="*/ 1 h 1275"/>
                <a:gd name="T52" fmla="*/ 0 w 1529"/>
                <a:gd name="T53" fmla="*/ 1 h 1275"/>
                <a:gd name="T54" fmla="*/ 0 w 1529"/>
                <a:gd name="T55" fmla="*/ 1 h 1275"/>
                <a:gd name="T56" fmla="*/ 0 w 1529"/>
                <a:gd name="T57" fmla="*/ 1 h 1275"/>
                <a:gd name="T58" fmla="*/ 0 w 1529"/>
                <a:gd name="T59" fmla="*/ 1 h 1275"/>
                <a:gd name="T60" fmla="*/ 0 w 1529"/>
                <a:gd name="T61" fmla="*/ 1 h 1275"/>
                <a:gd name="T62" fmla="*/ 0 w 1529"/>
                <a:gd name="T63" fmla="*/ 1 h 1275"/>
                <a:gd name="T64" fmla="*/ 0 w 1529"/>
                <a:gd name="T65" fmla="*/ 1 h 1275"/>
                <a:gd name="T66" fmla="*/ 0 w 1529"/>
                <a:gd name="T67" fmla="*/ 1 h 1275"/>
                <a:gd name="T68" fmla="*/ 0 w 1529"/>
                <a:gd name="T69" fmla="*/ 1 h 1275"/>
                <a:gd name="T70" fmla="*/ 0 w 1529"/>
                <a:gd name="T71" fmla="*/ 1 h 1275"/>
                <a:gd name="T72" fmla="*/ 0 w 1529"/>
                <a:gd name="T73" fmla="*/ 1 h 1275"/>
                <a:gd name="T74" fmla="*/ 0 w 1529"/>
                <a:gd name="T75" fmla="*/ 1 h 1275"/>
                <a:gd name="T76" fmla="*/ 0 w 1529"/>
                <a:gd name="T77" fmla="*/ 1 h 1275"/>
                <a:gd name="T78" fmla="*/ 0 w 1529"/>
                <a:gd name="T79" fmla="*/ 1 h 1275"/>
                <a:gd name="T80" fmla="*/ 0 w 1529"/>
                <a:gd name="T81" fmla="*/ 1 h 1275"/>
                <a:gd name="T82" fmla="*/ 0 w 1529"/>
                <a:gd name="T83" fmla="*/ 1 h 1275"/>
                <a:gd name="T84" fmla="*/ 0 w 1529"/>
                <a:gd name="T85" fmla="*/ 1 h 1275"/>
                <a:gd name="T86" fmla="*/ 0 w 1529"/>
                <a:gd name="T87" fmla="*/ 1 h 1275"/>
                <a:gd name="T88" fmla="*/ 0 w 1529"/>
                <a:gd name="T89" fmla="*/ 1 h 1275"/>
                <a:gd name="T90" fmla="*/ 0 w 1529"/>
                <a:gd name="T91" fmla="*/ 1 h 1275"/>
                <a:gd name="T92" fmla="*/ 0 w 1529"/>
                <a:gd name="T93" fmla="*/ 1 h 1275"/>
                <a:gd name="T94" fmla="*/ 0 w 1529"/>
                <a:gd name="T95" fmla="*/ 1 h 1275"/>
                <a:gd name="T96" fmla="*/ 0 w 1529"/>
                <a:gd name="T97" fmla="*/ 1 h 1275"/>
                <a:gd name="T98" fmla="*/ 0 w 1529"/>
                <a:gd name="T99" fmla="*/ 1 h 1275"/>
                <a:gd name="T100" fmla="*/ 0 w 1529"/>
                <a:gd name="T101" fmla="*/ 1 h 1275"/>
                <a:gd name="T102" fmla="*/ 0 w 1529"/>
                <a:gd name="T103" fmla="*/ 1 h 1275"/>
                <a:gd name="T104" fmla="*/ 0 w 1529"/>
                <a:gd name="T105" fmla="*/ 1 h 1275"/>
                <a:gd name="T106" fmla="*/ 0 w 1529"/>
                <a:gd name="T107" fmla="*/ 1 h 1275"/>
                <a:gd name="T108" fmla="*/ 0 w 1529"/>
                <a:gd name="T109" fmla="*/ 1 h 1275"/>
                <a:gd name="T110" fmla="*/ 0 w 1529"/>
                <a:gd name="T111" fmla="*/ 1 h 1275"/>
                <a:gd name="T112" fmla="*/ 0 w 1529"/>
                <a:gd name="T113" fmla="*/ 1 h 1275"/>
                <a:gd name="T114" fmla="*/ 0 w 1529"/>
                <a:gd name="T115" fmla="*/ 1 h 1275"/>
                <a:gd name="T116" fmla="*/ 0 w 1529"/>
                <a:gd name="T117" fmla="*/ 1 h 1275"/>
                <a:gd name="T118" fmla="*/ 0 w 1529"/>
                <a:gd name="T119" fmla="*/ 1 h 1275"/>
                <a:gd name="T120" fmla="*/ 0 w 1529"/>
                <a:gd name="T121" fmla="*/ 1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0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1 w 2467"/>
                <a:gd name="T1" fmla="*/ 1 h 262"/>
                <a:gd name="T2" fmla="*/ 1 w 2467"/>
                <a:gd name="T3" fmla="*/ 1 h 262"/>
                <a:gd name="T4" fmla="*/ 1 w 2467"/>
                <a:gd name="T5" fmla="*/ 1 h 262"/>
                <a:gd name="T6" fmla="*/ 1 w 2467"/>
                <a:gd name="T7" fmla="*/ 1 h 262"/>
                <a:gd name="T8" fmla="*/ 1 w 2467"/>
                <a:gd name="T9" fmla="*/ 1 h 262"/>
                <a:gd name="T10" fmla="*/ 1 w 2467"/>
                <a:gd name="T11" fmla="*/ 1 h 262"/>
                <a:gd name="T12" fmla="*/ 1 w 2467"/>
                <a:gd name="T13" fmla="*/ 1 h 262"/>
                <a:gd name="T14" fmla="*/ 1 w 2467"/>
                <a:gd name="T15" fmla="*/ 1 h 262"/>
                <a:gd name="T16" fmla="*/ 1 w 2467"/>
                <a:gd name="T17" fmla="*/ 1 h 262"/>
                <a:gd name="T18" fmla="*/ 1 w 2467"/>
                <a:gd name="T19" fmla="*/ 1 h 262"/>
                <a:gd name="T20" fmla="*/ 1 w 2467"/>
                <a:gd name="T21" fmla="*/ 1 h 262"/>
                <a:gd name="T22" fmla="*/ 1 w 2467"/>
                <a:gd name="T23" fmla="*/ 1 h 262"/>
                <a:gd name="T24" fmla="*/ 1 w 2467"/>
                <a:gd name="T25" fmla="*/ 1 h 262"/>
                <a:gd name="T26" fmla="*/ 1 w 2467"/>
                <a:gd name="T27" fmla="*/ 1 h 262"/>
                <a:gd name="T28" fmla="*/ 1 w 2467"/>
                <a:gd name="T29" fmla="*/ 1 h 262"/>
                <a:gd name="T30" fmla="*/ 1 w 2467"/>
                <a:gd name="T31" fmla="*/ 1 h 262"/>
                <a:gd name="T32" fmla="*/ 1 w 2467"/>
                <a:gd name="T33" fmla="*/ 1 h 262"/>
                <a:gd name="T34" fmla="*/ 1 w 2467"/>
                <a:gd name="T35" fmla="*/ 1 h 262"/>
                <a:gd name="T36" fmla="*/ 1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1 w 2467"/>
                <a:gd name="T51" fmla="*/ 1 h 262"/>
                <a:gd name="T52" fmla="*/ 1 w 2467"/>
                <a:gd name="T53" fmla="*/ 1 h 262"/>
                <a:gd name="T54" fmla="*/ 1 w 2467"/>
                <a:gd name="T55" fmla="*/ 1 h 262"/>
                <a:gd name="T56" fmla="*/ 1 w 2467"/>
                <a:gd name="T57" fmla="*/ 1 h 262"/>
                <a:gd name="T58" fmla="*/ 1 w 2467"/>
                <a:gd name="T59" fmla="*/ 1 h 262"/>
                <a:gd name="T60" fmla="*/ 1 w 2467"/>
                <a:gd name="T61" fmla="*/ 1 h 262"/>
                <a:gd name="T62" fmla="*/ 1 w 2467"/>
                <a:gd name="T63" fmla="*/ 1 h 262"/>
                <a:gd name="T64" fmla="*/ 1 w 2467"/>
                <a:gd name="T65" fmla="*/ 1 h 262"/>
                <a:gd name="T66" fmla="*/ 1 w 2467"/>
                <a:gd name="T67" fmla="*/ 1 h 262"/>
                <a:gd name="T68" fmla="*/ 1 w 2467"/>
                <a:gd name="T69" fmla="*/ 1 h 262"/>
                <a:gd name="T70" fmla="*/ 1 w 2467"/>
                <a:gd name="T71" fmla="*/ 1 h 262"/>
                <a:gd name="T72" fmla="*/ 1 w 2467"/>
                <a:gd name="T73" fmla="*/ 1 h 262"/>
                <a:gd name="T74" fmla="*/ 1 w 2467"/>
                <a:gd name="T75" fmla="*/ 1 h 262"/>
                <a:gd name="T76" fmla="*/ 1 w 2467"/>
                <a:gd name="T77" fmla="*/ 1 h 262"/>
                <a:gd name="T78" fmla="*/ 1 w 2467"/>
                <a:gd name="T79" fmla="*/ 1 h 262"/>
                <a:gd name="T80" fmla="*/ 1 w 2467"/>
                <a:gd name="T81" fmla="*/ 1 h 262"/>
                <a:gd name="T82" fmla="*/ 1 w 2467"/>
                <a:gd name="T83" fmla="*/ 1 h 262"/>
                <a:gd name="T84" fmla="*/ 1 w 2467"/>
                <a:gd name="T85" fmla="*/ 1 h 262"/>
                <a:gd name="T86" fmla="*/ 1 w 2467"/>
                <a:gd name="T87" fmla="*/ 1 h 262"/>
                <a:gd name="T88" fmla="*/ 1 w 2467"/>
                <a:gd name="T89" fmla="*/ 1 h 262"/>
                <a:gd name="T90" fmla="*/ 1 w 2467"/>
                <a:gd name="T91" fmla="*/ 1 h 262"/>
                <a:gd name="T92" fmla="*/ 1 w 2467"/>
                <a:gd name="T93" fmla="*/ 1 h 262"/>
                <a:gd name="T94" fmla="*/ 1 w 2467"/>
                <a:gd name="T95" fmla="*/ 1 h 262"/>
                <a:gd name="T96" fmla="*/ 1 w 2467"/>
                <a:gd name="T97" fmla="*/ 1 h 262"/>
                <a:gd name="T98" fmla="*/ 1 w 2467"/>
                <a:gd name="T99" fmla="*/ 1 h 262"/>
                <a:gd name="T100" fmla="*/ 1 w 2467"/>
                <a:gd name="T101" fmla="*/ 1 h 262"/>
                <a:gd name="T102" fmla="*/ 1 w 2467"/>
                <a:gd name="T103" fmla="*/ 1 h 262"/>
                <a:gd name="T104" fmla="*/ 1 w 2467"/>
                <a:gd name="T105" fmla="*/ 1 h 262"/>
                <a:gd name="T106" fmla="*/ 1 w 2467"/>
                <a:gd name="T107" fmla="*/ 1 h 262"/>
                <a:gd name="T108" fmla="*/ 1 w 2467"/>
                <a:gd name="T109" fmla="*/ 1 h 262"/>
                <a:gd name="T110" fmla="*/ 1 w 2467"/>
                <a:gd name="T111" fmla="*/ 1 h 262"/>
                <a:gd name="T112" fmla="*/ 1 w 2467"/>
                <a:gd name="T113" fmla="*/ 1 h 262"/>
                <a:gd name="T114" fmla="*/ 1 w 2467"/>
                <a:gd name="T115" fmla="*/ 1 h 262"/>
                <a:gd name="T116" fmla="*/ 1 w 2467"/>
                <a:gd name="T117" fmla="*/ 1 h 262"/>
                <a:gd name="T118" fmla="*/ 1 w 2467"/>
                <a:gd name="T119" fmla="*/ 1 h 262"/>
                <a:gd name="T120" fmla="*/ 1 w 2467"/>
                <a:gd name="T121" fmla="*/ 1 h 262"/>
                <a:gd name="T122" fmla="*/ 1 w 2467"/>
                <a:gd name="T123" fmla="*/ 1 h 262"/>
                <a:gd name="T124" fmla="*/ 1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1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1 w 2131"/>
                <a:gd name="T1" fmla="*/ 0 h 263"/>
                <a:gd name="T2" fmla="*/ 1 w 2131"/>
                <a:gd name="T3" fmla="*/ 0 h 263"/>
                <a:gd name="T4" fmla="*/ 1 w 2131"/>
                <a:gd name="T5" fmla="*/ 0 h 263"/>
                <a:gd name="T6" fmla="*/ 1 w 2131"/>
                <a:gd name="T7" fmla="*/ 0 h 263"/>
                <a:gd name="T8" fmla="*/ 1 w 2131"/>
                <a:gd name="T9" fmla="*/ 0 h 263"/>
                <a:gd name="T10" fmla="*/ 1 w 2131"/>
                <a:gd name="T11" fmla="*/ 0 h 263"/>
                <a:gd name="T12" fmla="*/ 1 w 2131"/>
                <a:gd name="T13" fmla="*/ 0 h 263"/>
                <a:gd name="T14" fmla="*/ 1 w 2131"/>
                <a:gd name="T15" fmla="*/ 0 h 263"/>
                <a:gd name="T16" fmla="*/ 1 w 2131"/>
                <a:gd name="T17" fmla="*/ 0 h 263"/>
                <a:gd name="T18" fmla="*/ 1 w 2131"/>
                <a:gd name="T19" fmla="*/ 0 h 263"/>
                <a:gd name="T20" fmla="*/ 1 w 2131"/>
                <a:gd name="T21" fmla="*/ 0 h 263"/>
                <a:gd name="T22" fmla="*/ 1 w 2131"/>
                <a:gd name="T23" fmla="*/ 0 h 263"/>
                <a:gd name="T24" fmla="*/ 1 w 2131"/>
                <a:gd name="T25" fmla="*/ 0 h 263"/>
                <a:gd name="T26" fmla="*/ 1 w 2131"/>
                <a:gd name="T27" fmla="*/ 0 h 263"/>
                <a:gd name="T28" fmla="*/ 1 w 2131"/>
                <a:gd name="T29" fmla="*/ 0 h 263"/>
                <a:gd name="T30" fmla="*/ 1 w 2131"/>
                <a:gd name="T31" fmla="*/ 0 h 263"/>
                <a:gd name="T32" fmla="*/ 1 w 2131"/>
                <a:gd name="T33" fmla="*/ 0 h 263"/>
                <a:gd name="T34" fmla="*/ 1 w 2131"/>
                <a:gd name="T35" fmla="*/ 0 h 263"/>
                <a:gd name="T36" fmla="*/ 1 w 2131"/>
                <a:gd name="T37" fmla="*/ 0 h 263"/>
                <a:gd name="T38" fmla="*/ 1 w 2131"/>
                <a:gd name="T39" fmla="*/ 0 h 263"/>
                <a:gd name="T40" fmla="*/ 1 w 2131"/>
                <a:gd name="T41" fmla="*/ 0 h 263"/>
                <a:gd name="T42" fmla="*/ 1 w 2131"/>
                <a:gd name="T43" fmla="*/ 0 h 263"/>
                <a:gd name="T44" fmla="*/ 1 w 2131"/>
                <a:gd name="T45" fmla="*/ 0 h 263"/>
                <a:gd name="T46" fmla="*/ 1 w 2131"/>
                <a:gd name="T47" fmla="*/ 0 h 263"/>
                <a:gd name="T48" fmla="*/ 1 w 2131"/>
                <a:gd name="T49" fmla="*/ 0 h 263"/>
                <a:gd name="T50" fmla="*/ 1 w 2131"/>
                <a:gd name="T51" fmla="*/ 0 h 263"/>
                <a:gd name="T52" fmla="*/ 1 w 2131"/>
                <a:gd name="T53" fmla="*/ 0 h 263"/>
                <a:gd name="T54" fmla="*/ 1 w 2131"/>
                <a:gd name="T55" fmla="*/ 0 h 263"/>
                <a:gd name="T56" fmla="*/ 1 w 2131"/>
                <a:gd name="T57" fmla="*/ 0 h 263"/>
                <a:gd name="T58" fmla="*/ 1 w 2131"/>
                <a:gd name="T59" fmla="*/ 0 h 263"/>
                <a:gd name="T60" fmla="*/ 1 w 2131"/>
                <a:gd name="T61" fmla="*/ 0 h 263"/>
                <a:gd name="T62" fmla="*/ 1 w 2131"/>
                <a:gd name="T63" fmla="*/ 0 h 263"/>
                <a:gd name="T64" fmla="*/ 1 w 2131"/>
                <a:gd name="T65" fmla="*/ 0 h 263"/>
                <a:gd name="T66" fmla="*/ 1 w 2131"/>
                <a:gd name="T67" fmla="*/ 0 h 263"/>
                <a:gd name="T68" fmla="*/ 1 w 2131"/>
                <a:gd name="T69" fmla="*/ 0 h 263"/>
                <a:gd name="T70" fmla="*/ 1 w 2131"/>
                <a:gd name="T71" fmla="*/ 0 h 263"/>
                <a:gd name="T72" fmla="*/ 1 w 2131"/>
                <a:gd name="T73" fmla="*/ 0 h 263"/>
                <a:gd name="T74" fmla="*/ 1 w 2131"/>
                <a:gd name="T75" fmla="*/ 0 h 263"/>
                <a:gd name="T76" fmla="*/ 1 w 2131"/>
                <a:gd name="T77" fmla="*/ 0 h 263"/>
                <a:gd name="T78" fmla="*/ 1 w 2131"/>
                <a:gd name="T79" fmla="*/ 0 h 263"/>
                <a:gd name="T80" fmla="*/ 1 w 2131"/>
                <a:gd name="T81" fmla="*/ 0 h 263"/>
                <a:gd name="T82" fmla="*/ 1 w 2131"/>
                <a:gd name="T83" fmla="*/ 0 h 263"/>
                <a:gd name="T84" fmla="*/ 1 w 2131"/>
                <a:gd name="T85" fmla="*/ 0 h 263"/>
                <a:gd name="T86" fmla="*/ 1 w 2131"/>
                <a:gd name="T87" fmla="*/ 0 h 263"/>
                <a:gd name="T88" fmla="*/ 1 w 2131"/>
                <a:gd name="T89" fmla="*/ 0 h 263"/>
                <a:gd name="T90" fmla="*/ 1 w 2131"/>
                <a:gd name="T91" fmla="*/ 0 h 263"/>
                <a:gd name="T92" fmla="*/ 1 w 2131"/>
                <a:gd name="T93" fmla="*/ 0 h 263"/>
                <a:gd name="T94" fmla="*/ 1 w 2131"/>
                <a:gd name="T95" fmla="*/ 0 h 263"/>
                <a:gd name="T96" fmla="*/ 1 w 2131"/>
                <a:gd name="T97" fmla="*/ 0 h 263"/>
                <a:gd name="T98" fmla="*/ 1 w 2131"/>
                <a:gd name="T99" fmla="*/ 0 h 263"/>
                <a:gd name="T100" fmla="*/ 1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2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 w 2582"/>
                <a:gd name="T1" fmla="*/ 1 h 254"/>
                <a:gd name="T2" fmla="*/ 1 w 2582"/>
                <a:gd name="T3" fmla="*/ 1 h 254"/>
                <a:gd name="T4" fmla="*/ 1 w 2582"/>
                <a:gd name="T5" fmla="*/ 1 h 254"/>
                <a:gd name="T6" fmla="*/ 1 w 2582"/>
                <a:gd name="T7" fmla="*/ 1 h 254"/>
                <a:gd name="T8" fmla="*/ 1 w 2582"/>
                <a:gd name="T9" fmla="*/ 1 h 254"/>
                <a:gd name="T10" fmla="*/ 1 w 2582"/>
                <a:gd name="T11" fmla="*/ 1 h 254"/>
                <a:gd name="T12" fmla="*/ 1 w 2582"/>
                <a:gd name="T13" fmla="*/ 1 h 254"/>
                <a:gd name="T14" fmla="*/ 1 w 2582"/>
                <a:gd name="T15" fmla="*/ 1 h 254"/>
                <a:gd name="T16" fmla="*/ 1 w 2582"/>
                <a:gd name="T17" fmla="*/ 1 h 254"/>
                <a:gd name="T18" fmla="*/ 1 w 2582"/>
                <a:gd name="T19" fmla="*/ 1 h 254"/>
                <a:gd name="T20" fmla="*/ 1 w 2582"/>
                <a:gd name="T21" fmla="*/ 1 h 254"/>
                <a:gd name="T22" fmla="*/ 1 w 2582"/>
                <a:gd name="T23" fmla="*/ 1 h 254"/>
                <a:gd name="T24" fmla="*/ 1 w 2582"/>
                <a:gd name="T25" fmla="*/ 1 h 254"/>
                <a:gd name="T26" fmla="*/ 1 w 2582"/>
                <a:gd name="T27" fmla="*/ 1 h 254"/>
                <a:gd name="T28" fmla="*/ 1 w 2582"/>
                <a:gd name="T29" fmla="*/ 1 h 254"/>
                <a:gd name="T30" fmla="*/ 1 w 2582"/>
                <a:gd name="T31" fmla="*/ 1 h 254"/>
                <a:gd name="T32" fmla="*/ 1 w 2582"/>
                <a:gd name="T33" fmla="*/ 1 h 254"/>
                <a:gd name="T34" fmla="*/ 1 w 2582"/>
                <a:gd name="T35" fmla="*/ 1 h 254"/>
                <a:gd name="T36" fmla="*/ 1 w 2582"/>
                <a:gd name="T37" fmla="*/ 1 h 254"/>
                <a:gd name="T38" fmla="*/ 1 w 2582"/>
                <a:gd name="T39" fmla="*/ 1 h 254"/>
                <a:gd name="T40" fmla="*/ 1 w 2582"/>
                <a:gd name="T41" fmla="*/ 1 h 254"/>
                <a:gd name="T42" fmla="*/ 1 w 2582"/>
                <a:gd name="T43" fmla="*/ 1 h 254"/>
                <a:gd name="T44" fmla="*/ 1 w 2582"/>
                <a:gd name="T45" fmla="*/ 1 h 254"/>
                <a:gd name="T46" fmla="*/ 1 w 2582"/>
                <a:gd name="T47" fmla="*/ 1 h 254"/>
                <a:gd name="T48" fmla="*/ 1 w 2582"/>
                <a:gd name="T49" fmla="*/ 1 h 254"/>
                <a:gd name="T50" fmla="*/ 1 w 2582"/>
                <a:gd name="T51" fmla="*/ 1 h 254"/>
                <a:gd name="T52" fmla="*/ 1 w 2582"/>
                <a:gd name="T53" fmla="*/ 1 h 254"/>
                <a:gd name="T54" fmla="*/ 1 w 2582"/>
                <a:gd name="T55" fmla="*/ 1 h 254"/>
                <a:gd name="T56" fmla="*/ 1 w 2582"/>
                <a:gd name="T57" fmla="*/ 1 h 254"/>
                <a:gd name="T58" fmla="*/ 1 w 2582"/>
                <a:gd name="T59" fmla="*/ 1 h 254"/>
                <a:gd name="T60" fmla="*/ 1 w 2582"/>
                <a:gd name="T61" fmla="*/ 1 h 254"/>
                <a:gd name="T62" fmla="*/ 1 w 2582"/>
                <a:gd name="T63" fmla="*/ 1 h 254"/>
                <a:gd name="T64" fmla="*/ 1 w 2582"/>
                <a:gd name="T65" fmla="*/ 1 h 254"/>
                <a:gd name="T66" fmla="*/ 1 w 2582"/>
                <a:gd name="T67" fmla="*/ 1 h 254"/>
                <a:gd name="T68" fmla="*/ 1 w 2582"/>
                <a:gd name="T69" fmla="*/ 1 h 254"/>
                <a:gd name="T70" fmla="*/ 1 w 2582"/>
                <a:gd name="T71" fmla="*/ 1 h 254"/>
                <a:gd name="T72" fmla="*/ 1 w 2582"/>
                <a:gd name="T73" fmla="*/ 1 h 254"/>
                <a:gd name="T74" fmla="*/ 1 w 2582"/>
                <a:gd name="T75" fmla="*/ 1 h 254"/>
                <a:gd name="T76" fmla="*/ 1 w 2582"/>
                <a:gd name="T77" fmla="*/ 1 h 254"/>
                <a:gd name="T78" fmla="*/ 1 w 2582"/>
                <a:gd name="T79" fmla="*/ 1 h 254"/>
                <a:gd name="T80" fmla="*/ 1 w 2582"/>
                <a:gd name="T81" fmla="*/ 1 h 254"/>
                <a:gd name="T82" fmla="*/ 1 w 2582"/>
                <a:gd name="T83" fmla="*/ 1 h 254"/>
                <a:gd name="T84" fmla="*/ 1 w 2582"/>
                <a:gd name="T85" fmla="*/ 1 h 254"/>
                <a:gd name="T86" fmla="*/ 1 w 2582"/>
                <a:gd name="T87" fmla="*/ 1 h 254"/>
                <a:gd name="T88" fmla="*/ 1 w 2582"/>
                <a:gd name="T89" fmla="*/ 1 h 254"/>
                <a:gd name="T90" fmla="*/ 1 w 2582"/>
                <a:gd name="T91" fmla="*/ 1 h 254"/>
                <a:gd name="T92" fmla="*/ 1 w 2582"/>
                <a:gd name="T93" fmla="*/ 1 h 254"/>
                <a:gd name="T94" fmla="*/ 1 w 2582"/>
                <a:gd name="T95" fmla="*/ 1 h 254"/>
                <a:gd name="T96" fmla="*/ 1 w 2582"/>
                <a:gd name="T97" fmla="*/ 1 h 254"/>
                <a:gd name="T98" fmla="*/ 1 w 2582"/>
                <a:gd name="T99" fmla="*/ 1 h 254"/>
                <a:gd name="T100" fmla="*/ 1 w 2582"/>
                <a:gd name="T101" fmla="*/ 1 h 254"/>
                <a:gd name="T102" fmla="*/ 1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3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4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5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1 w 4312"/>
                <a:gd name="T3" fmla="*/ 0 h 228"/>
                <a:gd name="T4" fmla="*/ 1 w 4312"/>
                <a:gd name="T5" fmla="*/ 0 h 228"/>
                <a:gd name="T6" fmla="*/ 1 w 4312"/>
                <a:gd name="T7" fmla="*/ 0 h 228"/>
                <a:gd name="T8" fmla="*/ 1 w 4312"/>
                <a:gd name="T9" fmla="*/ 0 h 228"/>
                <a:gd name="T10" fmla="*/ 1 w 4312"/>
                <a:gd name="T11" fmla="*/ 0 h 228"/>
                <a:gd name="T12" fmla="*/ 1 w 4312"/>
                <a:gd name="T13" fmla="*/ 0 h 228"/>
                <a:gd name="T14" fmla="*/ 1 w 4312"/>
                <a:gd name="T15" fmla="*/ 0 h 228"/>
                <a:gd name="T16" fmla="*/ 1 w 4312"/>
                <a:gd name="T17" fmla="*/ 0 h 228"/>
                <a:gd name="T18" fmla="*/ 1 w 4312"/>
                <a:gd name="T19" fmla="*/ 0 h 228"/>
                <a:gd name="T20" fmla="*/ 1 w 4312"/>
                <a:gd name="T21" fmla="*/ 0 h 228"/>
                <a:gd name="T22" fmla="*/ 1 w 4312"/>
                <a:gd name="T23" fmla="*/ 0 h 228"/>
                <a:gd name="T24" fmla="*/ 1 w 4312"/>
                <a:gd name="T25" fmla="*/ 0 h 228"/>
                <a:gd name="T26" fmla="*/ 1 w 4312"/>
                <a:gd name="T27" fmla="*/ 0 h 228"/>
                <a:gd name="T28" fmla="*/ 1 w 4312"/>
                <a:gd name="T29" fmla="*/ 0 h 228"/>
                <a:gd name="T30" fmla="*/ 1 w 4312"/>
                <a:gd name="T31" fmla="*/ 0 h 228"/>
                <a:gd name="T32" fmla="*/ 1 w 4312"/>
                <a:gd name="T33" fmla="*/ 0 h 228"/>
                <a:gd name="T34" fmla="*/ 1 w 4312"/>
                <a:gd name="T35" fmla="*/ 0 h 228"/>
                <a:gd name="T36" fmla="*/ 1 w 4312"/>
                <a:gd name="T37" fmla="*/ 0 h 228"/>
                <a:gd name="T38" fmla="*/ 1 w 4312"/>
                <a:gd name="T39" fmla="*/ 0 h 228"/>
                <a:gd name="T40" fmla="*/ 1 w 4312"/>
                <a:gd name="T41" fmla="*/ 0 h 228"/>
                <a:gd name="T42" fmla="*/ 1 w 4312"/>
                <a:gd name="T43" fmla="*/ 0 h 228"/>
                <a:gd name="T44" fmla="*/ 1 w 4312"/>
                <a:gd name="T45" fmla="*/ 0 h 228"/>
                <a:gd name="T46" fmla="*/ 1 w 4312"/>
                <a:gd name="T47" fmla="*/ 0 h 228"/>
                <a:gd name="T48" fmla="*/ 1 w 4312"/>
                <a:gd name="T49" fmla="*/ 0 h 228"/>
                <a:gd name="T50" fmla="*/ 1 w 4312"/>
                <a:gd name="T51" fmla="*/ 0 h 228"/>
                <a:gd name="T52" fmla="*/ 1 w 4312"/>
                <a:gd name="T53" fmla="*/ 0 h 228"/>
                <a:gd name="T54" fmla="*/ 1 w 4312"/>
                <a:gd name="T55" fmla="*/ 0 h 228"/>
                <a:gd name="T56" fmla="*/ 1 w 4312"/>
                <a:gd name="T57" fmla="*/ 0 h 228"/>
                <a:gd name="T58" fmla="*/ 1 w 4312"/>
                <a:gd name="T59" fmla="*/ 0 h 228"/>
                <a:gd name="T60" fmla="*/ 1 w 4312"/>
                <a:gd name="T61" fmla="*/ 0 h 228"/>
                <a:gd name="T62" fmla="*/ 1 w 4312"/>
                <a:gd name="T63" fmla="*/ 0 h 228"/>
                <a:gd name="T64" fmla="*/ 1 w 4312"/>
                <a:gd name="T65" fmla="*/ 0 h 228"/>
                <a:gd name="T66" fmla="*/ 1 w 4312"/>
                <a:gd name="T67" fmla="*/ 0 h 228"/>
                <a:gd name="T68" fmla="*/ 1 w 4312"/>
                <a:gd name="T69" fmla="*/ 0 h 228"/>
                <a:gd name="T70" fmla="*/ 1 w 4312"/>
                <a:gd name="T71" fmla="*/ 0 h 228"/>
                <a:gd name="T72" fmla="*/ 1 w 4312"/>
                <a:gd name="T73" fmla="*/ 0 h 228"/>
                <a:gd name="T74" fmla="*/ 1 w 4312"/>
                <a:gd name="T75" fmla="*/ 0 h 228"/>
                <a:gd name="T76" fmla="*/ 1 w 4312"/>
                <a:gd name="T77" fmla="*/ 0 h 228"/>
                <a:gd name="T78" fmla="*/ 1 w 4312"/>
                <a:gd name="T79" fmla="*/ 0 h 228"/>
                <a:gd name="T80" fmla="*/ 1 w 4312"/>
                <a:gd name="T81" fmla="*/ 0 h 228"/>
                <a:gd name="T82" fmla="*/ 1 w 4312"/>
                <a:gd name="T83" fmla="*/ 0 h 228"/>
                <a:gd name="T84" fmla="*/ 1 w 4312"/>
                <a:gd name="T85" fmla="*/ 0 h 228"/>
                <a:gd name="T86" fmla="*/ 1 w 4312"/>
                <a:gd name="T87" fmla="*/ 0 h 228"/>
                <a:gd name="T88" fmla="*/ 1 w 4312"/>
                <a:gd name="T89" fmla="*/ 0 h 228"/>
                <a:gd name="T90" fmla="*/ 1 w 4312"/>
                <a:gd name="T91" fmla="*/ 0 h 228"/>
                <a:gd name="T92" fmla="*/ 1 w 4312"/>
                <a:gd name="T93" fmla="*/ 0 h 228"/>
                <a:gd name="T94" fmla="*/ 1 w 4312"/>
                <a:gd name="T95" fmla="*/ 0 h 228"/>
                <a:gd name="T96" fmla="*/ 1 w 4312"/>
                <a:gd name="T97" fmla="*/ 0 h 228"/>
                <a:gd name="T98" fmla="*/ 1 w 4312"/>
                <a:gd name="T99" fmla="*/ 0 h 228"/>
                <a:gd name="T100" fmla="*/ 1 w 4312"/>
                <a:gd name="T101" fmla="*/ 0 h 228"/>
                <a:gd name="T102" fmla="*/ 1 w 4312"/>
                <a:gd name="T103" fmla="*/ 0 h 228"/>
                <a:gd name="T104" fmla="*/ 1 w 4312"/>
                <a:gd name="T105" fmla="*/ 0 h 228"/>
                <a:gd name="T106" fmla="*/ 1 w 4312"/>
                <a:gd name="T107" fmla="*/ 0 h 228"/>
                <a:gd name="T108" fmla="*/ 1 w 4312"/>
                <a:gd name="T109" fmla="*/ 0 h 228"/>
                <a:gd name="T110" fmla="*/ 1 w 4312"/>
                <a:gd name="T111" fmla="*/ 0 h 228"/>
                <a:gd name="T112" fmla="*/ 1 w 4312"/>
                <a:gd name="T113" fmla="*/ 0 h 228"/>
                <a:gd name="T114" fmla="*/ 1 w 4312"/>
                <a:gd name="T115" fmla="*/ 0 h 228"/>
                <a:gd name="T116" fmla="*/ 1 w 4312"/>
                <a:gd name="T117" fmla="*/ 0 h 228"/>
                <a:gd name="T118" fmla="*/ 1 w 4312"/>
                <a:gd name="T119" fmla="*/ 0 h 228"/>
                <a:gd name="T120" fmla="*/ 1 w 4312"/>
                <a:gd name="T121" fmla="*/ 0 h 228"/>
                <a:gd name="T122" fmla="*/ 1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7171" name="Podnadpis 2"/>
          <p:cNvSpPr>
            <a:spLocks noGrp="1"/>
          </p:cNvSpPr>
          <p:nvPr>
            <p:ph type="subTitle" idx="1"/>
          </p:nvPr>
        </p:nvSpPr>
        <p:spPr>
          <a:xfrm>
            <a:off x="500063" y="2286000"/>
            <a:ext cx="8215312" cy="4143375"/>
          </a:xfrm>
        </p:spPr>
        <p:txBody>
          <a:bodyPr/>
          <a:lstStyle/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Jméno autora: Mgr. Olga </a:t>
            </a:r>
            <a:r>
              <a:rPr lang="cs-CZ" sz="1500" b="1" dirty="0" err="1" smtClean="0">
                <a:solidFill>
                  <a:srgbClr val="758386"/>
                </a:solidFill>
              </a:rPr>
              <a:t>Bayerlová</a:t>
            </a: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r>
              <a:rPr lang="cs-CZ" sz="1500" b="1" dirty="0" smtClean="0">
                <a:solidFill>
                  <a:srgbClr val="758386"/>
                </a:solidFill>
              </a:rPr>
              <a:t>Datum vytvoření: 22.04.2013</a:t>
            </a: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Číslo </a:t>
            </a:r>
            <a:r>
              <a:rPr lang="cs-CZ" sz="1500" b="1" dirty="0" err="1" smtClean="0">
                <a:solidFill>
                  <a:srgbClr val="758386"/>
                </a:solidFill>
              </a:rPr>
              <a:t>DUMu</a:t>
            </a:r>
            <a:r>
              <a:rPr lang="cs-CZ" sz="1500" b="1" dirty="0" smtClean="0">
                <a:solidFill>
                  <a:srgbClr val="758386"/>
                </a:solidFill>
              </a:rPr>
              <a:t>: </a:t>
            </a:r>
            <a:r>
              <a:rPr lang="cs-CZ" sz="1500" b="1" dirty="0" smtClean="0">
                <a:solidFill>
                  <a:srgbClr val="758386"/>
                </a:solidFill>
              </a:rPr>
              <a:t>VY_32_INOVACE_04_AJ1G</a:t>
            </a: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Ročník: I.</a:t>
            </a: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Anglický jazyk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Vzdělávací oblast: </a:t>
            </a:r>
            <a:r>
              <a:rPr lang="cs-CZ" sz="1500" b="1" dirty="0" smtClean="0">
                <a:solidFill>
                  <a:srgbClr val="758386"/>
                </a:solidFill>
              </a:rPr>
              <a:t>Jazyk a jazyková komunikace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Vzdělávací </a:t>
            </a:r>
            <a:r>
              <a:rPr lang="cs-CZ" sz="1500" b="1" dirty="0" smtClean="0">
                <a:solidFill>
                  <a:srgbClr val="758386"/>
                </a:solidFill>
              </a:rPr>
              <a:t>obor: </a:t>
            </a:r>
            <a:r>
              <a:rPr lang="cs-CZ" sz="1500" b="1" dirty="0" smtClean="0">
                <a:solidFill>
                  <a:srgbClr val="758386"/>
                </a:solidFill>
              </a:rPr>
              <a:t>Anglický jazyk</a:t>
            </a: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Tematický okruh: </a:t>
            </a:r>
            <a:r>
              <a:rPr lang="cs-CZ" sz="1500" b="1" dirty="0" smtClean="0">
                <a:solidFill>
                  <a:srgbClr val="758386"/>
                </a:solidFill>
              </a:rPr>
              <a:t>Zájmena</a:t>
            </a: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Téma</a:t>
            </a:r>
            <a:r>
              <a:rPr lang="cs-CZ" sz="1500" b="1" dirty="0" smtClean="0">
                <a:solidFill>
                  <a:srgbClr val="758386"/>
                </a:solidFill>
              </a:rPr>
              <a:t>: Zájmena osobní</a:t>
            </a: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r>
              <a:rPr lang="cs-CZ" sz="1500" b="1" dirty="0" smtClean="0">
                <a:solidFill>
                  <a:srgbClr val="758386"/>
                </a:solidFill>
              </a:rPr>
              <a:t>Metodický list/anotace: Prezentace určená pro výklad pomocí projekce PC nebo formou vytištění pracovního listu s následnou </a:t>
            </a:r>
            <a:r>
              <a:rPr lang="cs-CZ" sz="1500" b="1" dirty="0" smtClean="0">
                <a:solidFill>
                  <a:srgbClr val="758386"/>
                </a:solidFill>
              </a:rPr>
              <a:t>kontrolou.  Vhodné i na procvičování učiva.</a:t>
            </a:r>
            <a:endParaRPr lang="cs-CZ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67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0"/>
            <a:ext cx="7772400" cy="1470025"/>
          </a:xfrm>
        </p:spPr>
        <p:txBody>
          <a:bodyPr/>
          <a:lstStyle/>
          <a:p>
            <a:r>
              <a:rPr lang="cs-CZ" sz="3300" dirty="0" err="1" smtClean="0">
                <a:solidFill>
                  <a:srgbClr val="8CADAE">
                    <a:shade val="75000"/>
                  </a:srgbClr>
                </a:solidFill>
              </a:rPr>
              <a:t>Personal</a:t>
            </a:r>
            <a:r>
              <a:rPr lang="cs-CZ" sz="3300" dirty="0" smtClean="0">
                <a:solidFill>
                  <a:srgbClr val="8CADAE">
                    <a:shade val="75000"/>
                  </a:srgbClr>
                </a:solidFill>
              </a:rPr>
              <a:t> </a:t>
            </a:r>
            <a:r>
              <a:rPr lang="cs-CZ" sz="3300" dirty="0" err="1" smtClean="0">
                <a:solidFill>
                  <a:srgbClr val="8CADAE">
                    <a:shade val="75000"/>
                  </a:srgbClr>
                </a:solidFill>
              </a:rPr>
              <a:t>pronouns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3176279"/>
              </p:ext>
            </p:extLst>
          </p:nvPr>
        </p:nvGraphicFramePr>
        <p:xfrm>
          <a:off x="1475656" y="1844824"/>
          <a:ext cx="6528048" cy="4465026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3264024"/>
                <a:gridCol w="3264024"/>
              </a:tblGrid>
              <a:tr h="469851">
                <a:tc>
                  <a:txBody>
                    <a:bodyPr/>
                    <a:lstStyle/>
                    <a:p>
                      <a:r>
                        <a:rPr lang="cs-CZ" sz="2400" b="1" u="sng" dirty="0" err="1" smtClean="0"/>
                        <a:t>Subject</a:t>
                      </a:r>
                      <a:endParaRPr lang="cs-CZ" sz="24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1" u="sng" dirty="0" err="1" smtClean="0"/>
                        <a:t>Object</a:t>
                      </a:r>
                      <a:endParaRPr lang="cs-CZ" sz="2400" b="1" u="sng" dirty="0"/>
                    </a:p>
                  </a:txBody>
                  <a:tcPr/>
                </a:tc>
              </a:tr>
              <a:tr h="469851">
                <a:tc>
                  <a:txBody>
                    <a:bodyPr/>
                    <a:lstStyle/>
                    <a:p>
                      <a:r>
                        <a:rPr lang="cs-CZ" sz="2400" b="1" u="none" dirty="0" smtClean="0"/>
                        <a:t>I</a:t>
                      </a:r>
                      <a:r>
                        <a:rPr lang="cs-CZ" sz="2400" dirty="0" smtClean="0"/>
                        <a:t> </a:t>
                      </a:r>
                      <a:r>
                        <a:rPr lang="cs-CZ" sz="2400" dirty="0" err="1" smtClean="0"/>
                        <a:t>am</a:t>
                      </a:r>
                      <a:r>
                        <a:rPr lang="cs-CZ" sz="2400" dirty="0" smtClean="0"/>
                        <a:t> a student.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err="1" smtClean="0"/>
                        <a:t>That</a:t>
                      </a:r>
                      <a:r>
                        <a:rPr lang="cs-CZ" sz="2400" baseline="0" dirty="0" smtClean="0"/>
                        <a:t> </a:t>
                      </a:r>
                      <a:r>
                        <a:rPr lang="cs-CZ" sz="2400" baseline="0" dirty="0" err="1" smtClean="0"/>
                        <a:t>book</a:t>
                      </a:r>
                      <a:r>
                        <a:rPr lang="cs-CZ" sz="2400" baseline="0" dirty="0" smtClean="0"/>
                        <a:t> </a:t>
                      </a:r>
                      <a:r>
                        <a:rPr lang="cs-CZ" sz="2400" baseline="0" dirty="0" err="1" smtClean="0"/>
                        <a:t>is</a:t>
                      </a:r>
                      <a:r>
                        <a:rPr lang="cs-CZ" sz="2400" baseline="0" dirty="0" smtClean="0"/>
                        <a:t> </a:t>
                      </a:r>
                      <a:r>
                        <a:rPr lang="cs-CZ" sz="2400" baseline="0" dirty="0" err="1" smtClean="0"/>
                        <a:t>for</a:t>
                      </a:r>
                      <a:r>
                        <a:rPr lang="cs-CZ" sz="2400" baseline="0" dirty="0" smtClean="0"/>
                        <a:t> </a:t>
                      </a:r>
                      <a:r>
                        <a:rPr lang="cs-CZ" sz="2400" b="1" u="none" baseline="0" dirty="0" err="1" smtClean="0">
                          <a:effectLst/>
                        </a:rPr>
                        <a:t>me</a:t>
                      </a:r>
                      <a:r>
                        <a:rPr lang="cs-CZ" sz="2400" dirty="0" smtClean="0"/>
                        <a:t>.</a:t>
                      </a:r>
                      <a:endParaRPr lang="cs-CZ" sz="2400" dirty="0"/>
                    </a:p>
                  </a:txBody>
                  <a:tcPr/>
                </a:tc>
              </a:tr>
              <a:tr h="469851">
                <a:tc>
                  <a:txBody>
                    <a:bodyPr/>
                    <a:lstStyle/>
                    <a:p>
                      <a:r>
                        <a:rPr lang="cs-CZ" sz="2400" b="1" dirty="0" err="1" smtClean="0"/>
                        <a:t>You</a:t>
                      </a:r>
                      <a:r>
                        <a:rPr lang="cs-CZ" sz="2400" dirty="0" smtClean="0"/>
                        <a:t> are a </a:t>
                      </a:r>
                      <a:r>
                        <a:rPr lang="cs-CZ" sz="2400" dirty="0" err="1" smtClean="0"/>
                        <a:t>friend</a:t>
                      </a:r>
                      <a:r>
                        <a:rPr lang="cs-CZ" sz="2400" dirty="0" smtClean="0"/>
                        <a:t>.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err="1" smtClean="0"/>
                        <a:t>This</a:t>
                      </a:r>
                      <a:r>
                        <a:rPr lang="cs-CZ" sz="2400" dirty="0" smtClean="0"/>
                        <a:t> </a:t>
                      </a:r>
                      <a:r>
                        <a:rPr lang="cs-CZ" sz="2400" dirty="0" err="1" smtClean="0"/>
                        <a:t>pet</a:t>
                      </a:r>
                      <a:r>
                        <a:rPr lang="cs-CZ" sz="2400" dirty="0" smtClean="0"/>
                        <a:t> </a:t>
                      </a:r>
                      <a:r>
                        <a:rPr lang="cs-CZ" sz="2400" dirty="0" err="1" smtClean="0"/>
                        <a:t>is</a:t>
                      </a:r>
                      <a:r>
                        <a:rPr lang="cs-CZ" sz="2400" dirty="0" smtClean="0"/>
                        <a:t> </a:t>
                      </a:r>
                      <a:r>
                        <a:rPr lang="cs-CZ" sz="2400" dirty="0" err="1" smtClean="0"/>
                        <a:t>from</a:t>
                      </a:r>
                      <a:r>
                        <a:rPr lang="cs-CZ" sz="2400" dirty="0" smtClean="0"/>
                        <a:t> </a:t>
                      </a:r>
                      <a:r>
                        <a:rPr lang="cs-CZ" sz="2400" b="1" dirty="0" err="1" smtClean="0"/>
                        <a:t>you</a:t>
                      </a:r>
                      <a:r>
                        <a:rPr lang="cs-CZ" sz="2400" dirty="0" smtClean="0"/>
                        <a:t>.</a:t>
                      </a:r>
                      <a:endParaRPr lang="cs-CZ" sz="2400" dirty="0"/>
                    </a:p>
                  </a:txBody>
                  <a:tcPr/>
                </a:tc>
              </a:tr>
              <a:tr h="469851">
                <a:tc>
                  <a:txBody>
                    <a:bodyPr/>
                    <a:lstStyle/>
                    <a:p>
                      <a:r>
                        <a:rPr lang="cs-CZ" sz="2400" b="1" dirty="0" smtClean="0"/>
                        <a:t>He</a:t>
                      </a:r>
                      <a:r>
                        <a:rPr lang="cs-CZ" sz="2400" dirty="0" smtClean="0"/>
                        <a:t> </a:t>
                      </a:r>
                      <a:r>
                        <a:rPr lang="cs-CZ" sz="2400" dirty="0" err="1" smtClean="0"/>
                        <a:t>is</a:t>
                      </a:r>
                      <a:r>
                        <a:rPr lang="cs-CZ" sz="2400" dirty="0" smtClean="0"/>
                        <a:t> happy.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Call </a:t>
                      </a:r>
                      <a:r>
                        <a:rPr lang="cs-CZ" sz="2400" b="1" dirty="0" err="1" smtClean="0"/>
                        <a:t>him</a:t>
                      </a:r>
                      <a:r>
                        <a:rPr lang="cs-CZ" sz="2400" dirty="0" smtClean="0"/>
                        <a:t>.</a:t>
                      </a:r>
                      <a:endParaRPr lang="cs-CZ" sz="2400" dirty="0"/>
                    </a:p>
                  </a:txBody>
                  <a:tcPr/>
                </a:tc>
              </a:tr>
              <a:tr h="469851">
                <a:tc>
                  <a:txBody>
                    <a:bodyPr/>
                    <a:lstStyle/>
                    <a:p>
                      <a:r>
                        <a:rPr lang="cs-CZ" sz="2400" b="1" dirty="0" err="1" smtClean="0"/>
                        <a:t>She</a:t>
                      </a:r>
                      <a:r>
                        <a:rPr lang="cs-CZ" sz="2400" dirty="0" smtClean="0"/>
                        <a:t> </a:t>
                      </a:r>
                      <a:r>
                        <a:rPr lang="cs-CZ" sz="2400" dirty="0" err="1" smtClean="0"/>
                        <a:t>is</a:t>
                      </a:r>
                      <a:r>
                        <a:rPr lang="cs-CZ" sz="2400" dirty="0" smtClean="0"/>
                        <a:t> </a:t>
                      </a:r>
                      <a:r>
                        <a:rPr lang="cs-CZ" sz="2400" dirty="0" err="1" smtClean="0"/>
                        <a:t>from</a:t>
                      </a:r>
                      <a:r>
                        <a:rPr lang="cs-CZ" sz="2400" baseline="0" dirty="0" smtClean="0"/>
                        <a:t> Prague.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err="1" smtClean="0"/>
                        <a:t>The</a:t>
                      </a:r>
                      <a:r>
                        <a:rPr lang="cs-CZ" sz="2400" dirty="0" smtClean="0"/>
                        <a:t> story </a:t>
                      </a:r>
                      <a:r>
                        <a:rPr lang="cs-CZ" sz="2400" dirty="0" err="1" smtClean="0"/>
                        <a:t>is</a:t>
                      </a:r>
                      <a:r>
                        <a:rPr lang="cs-CZ" sz="2400" dirty="0" smtClean="0"/>
                        <a:t> </a:t>
                      </a:r>
                      <a:r>
                        <a:rPr lang="cs-CZ" sz="2400" dirty="0" err="1" smtClean="0"/>
                        <a:t>about</a:t>
                      </a:r>
                      <a:r>
                        <a:rPr lang="cs-CZ" sz="2400" dirty="0" smtClean="0"/>
                        <a:t> </a:t>
                      </a:r>
                      <a:r>
                        <a:rPr lang="cs-CZ" sz="2400" b="1" dirty="0" smtClean="0"/>
                        <a:t>her</a:t>
                      </a:r>
                      <a:r>
                        <a:rPr lang="cs-CZ" sz="2400" dirty="0" smtClean="0"/>
                        <a:t>.</a:t>
                      </a:r>
                      <a:endParaRPr lang="cs-CZ" sz="2400" dirty="0"/>
                    </a:p>
                  </a:txBody>
                  <a:tcPr/>
                </a:tc>
              </a:tr>
              <a:tr h="469851">
                <a:tc>
                  <a:txBody>
                    <a:bodyPr/>
                    <a:lstStyle/>
                    <a:p>
                      <a:r>
                        <a:rPr lang="cs-CZ" sz="2400" b="1" dirty="0" err="1" smtClean="0"/>
                        <a:t>It</a:t>
                      </a:r>
                      <a:r>
                        <a:rPr lang="cs-CZ" sz="2400" dirty="0" smtClean="0"/>
                        <a:t> </a:t>
                      </a:r>
                      <a:r>
                        <a:rPr lang="cs-CZ" sz="2400" dirty="0" err="1" smtClean="0"/>
                        <a:t>is</a:t>
                      </a:r>
                      <a:r>
                        <a:rPr lang="cs-CZ" sz="2400" dirty="0" smtClean="0"/>
                        <a:t> a table.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I </a:t>
                      </a:r>
                      <a:r>
                        <a:rPr lang="cs-CZ" sz="2400" dirty="0" err="1" smtClean="0"/>
                        <a:t>have</a:t>
                      </a:r>
                      <a:r>
                        <a:rPr lang="cs-CZ" sz="2400" dirty="0" smtClean="0"/>
                        <a:t> to </a:t>
                      </a:r>
                      <a:r>
                        <a:rPr lang="cs-CZ" sz="2400" dirty="0" err="1" smtClean="0"/>
                        <a:t>buy</a:t>
                      </a:r>
                      <a:r>
                        <a:rPr lang="cs-CZ" sz="2400" dirty="0" smtClean="0"/>
                        <a:t> </a:t>
                      </a:r>
                      <a:r>
                        <a:rPr lang="cs-CZ" sz="2400" b="1" dirty="0" err="1" smtClean="0"/>
                        <a:t>it</a:t>
                      </a:r>
                      <a:r>
                        <a:rPr lang="cs-CZ" sz="2400" dirty="0" smtClean="0"/>
                        <a:t>.</a:t>
                      </a:r>
                      <a:endParaRPr lang="cs-CZ" sz="2400" dirty="0"/>
                    </a:p>
                  </a:txBody>
                  <a:tcPr/>
                </a:tc>
              </a:tr>
              <a:tr h="469851">
                <a:tc>
                  <a:txBody>
                    <a:bodyPr/>
                    <a:lstStyle/>
                    <a:p>
                      <a:r>
                        <a:rPr lang="cs-CZ" sz="2400" b="1" dirty="0" err="1" smtClean="0"/>
                        <a:t>We</a:t>
                      </a:r>
                      <a:r>
                        <a:rPr lang="cs-CZ" sz="2400" dirty="0" smtClean="0"/>
                        <a:t> are </a:t>
                      </a:r>
                      <a:r>
                        <a:rPr lang="cs-CZ" sz="2400" dirty="0" err="1" smtClean="0"/>
                        <a:t>schoolmates</a:t>
                      </a:r>
                      <a:r>
                        <a:rPr lang="cs-CZ" sz="2400" dirty="0" smtClean="0"/>
                        <a:t>.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err="1" smtClean="0"/>
                        <a:t>Come</a:t>
                      </a:r>
                      <a:r>
                        <a:rPr lang="cs-CZ" sz="2400" dirty="0" smtClean="0"/>
                        <a:t> </a:t>
                      </a:r>
                      <a:r>
                        <a:rPr lang="cs-CZ" sz="2400" dirty="0" err="1" smtClean="0"/>
                        <a:t>with</a:t>
                      </a:r>
                      <a:r>
                        <a:rPr lang="cs-CZ" sz="2400" dirty="0" smtClean="0"/>
                        <a:t> </a:t>
                      </a:r>
                      <a:r>
                        <a:rPr lang="cs-CZ" sz="2400" b="1" dirty="0" err="1" smtClean="0"/>
                        <a:t>us</a:t>
                      </a:r>
                      <a:r>
                        <a:rPr lang="cs-CZ" sz="2400" dirty="0" smtClean="0"/>
                        <a:t>.</a:t>
                      </a:r>
                      <a:endParaRPr lang="cs-CZ" sz="2400" dirty="0"/>
                    </a:p>
                  </a:txBody>
                  <a:tcPr/>
                </a:tc>
              </a:tr>
              <a:tr h="469851">
                <a:tc>
                  <a:txBody>
                    <a:bodyPr/>
                    <a:lstStyle/>
                    <a:p>
                      <a:r>
                        <a:rPr lang="cs-CZ" sz="2400" b="1" dirty="0" err="1" smtClean="0"/>
                        <a:t>They</a:t>
                      </a:r>
                      <a:r>
                        <a:rPr lang="cs-CZ" sz="2400" dirty="0" smtClean="0"/>
                        <a:t> are </a:t>
                      </a:r>
                      <a:r>
                        <a:rPr lang="cs-CZ" sz="2400" dirty="0" err="1" smtClean="0"/>
                        <a:t>at</a:t>
                      </a:r>
                      <a:r>
                        <a:rPr lang="cs-CZ" sz="2400" dirty="0" smtClean="0"/>
                        <a:t> </a:t>
                      </a:r>
                      <a:r>
                        <a:rPr lang="cs-CZ" sz="2400" dirty="0" err="1" smtClean="0"/>
                        <a:t>home</a:t>
                      </a:r>
                      <a:r>
                        <a:rPr lang="cs-CZ" sz="2400" dirty="0" smtClean="0"/>
                        <a:t>.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err="1" smtClean="0"/>
                        <a:t>This</a:t>
                      </a:r>
                      <a:r>
                        <a:rPr lang="cs-CZ" sz="2400" dirty="0" smtClean="0"/>
                        <a:t> </a:t>
                      </a:r>
                      <a:r>
                        <a:rPr lang="cs-CZ" sz="2400" dirty="0" err="1" smtClean="0"/>
                        <a:t>letter</a:t>
                      </a:r>
                      <a:r>
                        <a:rPr lang="cs-CZ" sz="2400" dirty="0" smtClean="0"/>
                        <a:t> </a:t>
                      </a:r>
                      <a:r>
                        <a:rPr lang="cs-CZ" sz="2400" dirty="0" err="1" smtClean="0"/>
                        <a:t>is</a:t>
                      </a:r>
                      <a:r>
                        <a:rPr lang="cs-CZ" sz="2400" dirty="0" smtClean="0"/>
                        <a:t> </a:t>
                      </a:r>
                      <a:r>
                        <a:rPr lang="cs-CZ" sz="2400" dirty="0" err="1" smtClean="0"/>
                        <a:t>for</a:t>
                      </a:r>
                      <a:r>
                        <a:rPr lang="cs-CZ" sz="2400" dirty="0" smtClean="0"/>
                        <a:t> </a:t>
                      </a:r>
                      <a:r>
                        <a:rPr lang="cs-CZ" sz="2400" b="1" dirty="0" err="1" smtClean="0"/>
                        <a:t>them</a:t>
                      </a:r>
                      <a:r>
                        <a:rPr lang="cs-CZ" sz="2400" dirty="0" smtClean="0"/>
                        <a:t>.</a:t>
                      </a:r>
                      <a:endParaRPr lang="cs-CZ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572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Use </a:t>
            </a:r>
            <a:r>
              <a:rPr lang="cs-CZ" dirty="0" err="1" smtClean="0"/>
              <a:t>personal</a:t>
            </a:r>
            <a:r>
              <a:rPr lang="cs-CZ" dirty="0" smtClean="0"/>
              <a:t> </a:t>
            </a:r>
            <a:r>
              <a:rPr lang="cs-CZ" dirty="0" err="1" smtClean="0"/>
              <a:t>pronouns</a:t>
            </a:r>
            <a:r>
              <a:rPr lang="cs-CZ" dirty="0" smtClean="0"/>
              <a:t>.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73175759"/>
              </p:ext>
            </p:extLst>
          </p:nvPr>
        </p:nvGraphicFramePr>
        <p:xfrm>
          <a:off x="301625" y="1527175"/>
          <a:ext cx="8504238" cy="42672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252119"/>
                <a:gridCol w="4252119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cs-CZ" sz="2000" b="1" u="sng" dirty="0" err="1" smtClean="0"/>
                        <a:t>Replace</a:t>
                      </a:r>
                      <a:r>
                        <a:rPr lang="cs-CZ" sz="2000" b="1" u="sng" dirty="0" smtClean="0"/>
                        <a:t> </a:t>
                      </a:r>
                      <a:r>
                        <a:rPr lang="cs-CZ" sz="2000" b="1" u="sng" dirty="0" err="1" smtClean="0"/>
                        <a:t>words</a:t>
                      </a:r>
                      <a:r>
                        <a:rPr lang="cs-CZ" sz="2000" b="1" u="sng" dirty="0" smtClean="0"/>
                        <a:t> in </a:t>
                      </a:r>
                      <a:r>
                        <a:rPr lang="cs-CZ" sz="2000" b="1" u="sng" dirty="0" err="1" smtClean="0"/>
                        <a:t>bold</a:t>
                      </a:r>
                      <a:endParaRPr lang="cs-CZ" sz="2000" b="1" u="sng" dirty="0"/>
                    </a:p>
                  </a:txBody>
                  <a:tcPr marL="94492" marR="94492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Mrs.</a:t>
                      </a:r>
                      <a:r>
                        <a:rPr lang="cs-CZ" sz="2000" b="1" baseline="0" dirty="0" smtClean="0"/>
                        <a:t> Brown</a:t>
                      </a:r>
                      <a:r>
                        <a:rPr lang="cs-CZ" sz="2000" baseline="0" dirty="0" smtClean="0"/>
                        <a:t> </a:t>
                      </a:r>
                      <a:r>
                        <a:rPr lang="cs-CZ" sz="2000" baseline="0" dirty="0" err="1" smtClean="0"/>
                        <a:t>is</a:t>
                      </a:r>
                      <a:r>
                        <a:rPr lang="cs-CZ" sz="2000" baseline="0" dirty="0" smtClean="0"/>
                        <a:t> a </a:t>
                      </a:r>
                      <a:r>
                        <a:rPr lang="cs-CZ" sz="2000" baseline="0" dirty="0" err="1" smtClean="0"/>
                        <a:t>doctor</a:t>
                      </a:r>
                      <a:r>
                        <a:rPr lang="cs-CZ" sz="2000" baseline="0" dirty="0" smtClean="0"/>
                        <a:t>.</a:t>
                      </a:r>
                      <a:endParaRPr lang="cs-CZ" sz="20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dirty="0" err="1" smtClean="0"/>
                        <a:t>The</a:t>
                      </a:r>
                      <a:r>
                        <a:rPr lang="cs-CZ" sz="2000" dirty="0" smtClean="0"/>
                        <a:t> </a:t>
                      </a:r>
                      <a:r>
                        <a:rPr lang="cs-CZ" sz="2000" dirty="0" err="1" smtClean="0"/>
                        <a:t>picture</a:t>
                      </a:r>
                      <a:r>
                        <a:rPr lang="cs-CZ" sz="2000" dirty="0" smtClean="0"/>
                        <a:t> </a:t>
                      </a:r>
                      <a:r>
                        <a:rPr lang="cs-CZ" sz="2000" dirty="0" err="1" smtClean="0"/>
                        <a:t>is</a:t>
                      </a:r>
                      <a:r>
                        <a:rPr lang="cs-CZ" sz="2000" dirty="0" smtClean="0"/>
                        <a:t> by </a:t>
                      </a:r>
                      <a:r>
                        <a:rPr lang="cs-CZ" sz="2000" b="1" dirty="0" smtClean="0"/>
                        <a:t>George</a:t>
                      </a:r>
                      <a:r>
                        <a:rPr lang="cs-CZ" sz="2000" dirty="0" smtClean="0"/>
                        <a:t>.</a:t>
                      </a:r>
                      <a:endParaRPr lang="cs-CZ" sz="20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cs-CZ" sz="200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dirty="0" err="1" smtClean="0"/>
                        <a:t>Is</a:t>
                      </a:r>
                      <a:r>
                        <a:rPr lang="cs-CZ" sz="2000" dirty="0" smtClean="0"/>
                        <a:t> </a:t>
                      </a:r>
                      <a:r>
                        <a:rPr lang="cs-CZ" sz="2000" dirty="0" err="1" smtClean="0"/>
                        <a:t>the</a:t>
                      </a:r>
                      <a:r>
                        <a:rPr lang="cs-CZ" sz="2000" dirty="0" smtClean="0"/>
                        <a:t> pizza </a:t>
                      </a:r>
                      <a:r>
                        <a:rPr lang="cs-CZ" sz="2000" dirty="0" err="1" smtClean="0"/>
                        <a:t>for</a:t>
                      </a:r>
                      <a:r>
                        <a:rPr lang="cs-CZ" sz="2000" dirty="0" smtClean="0"/>
                        <a:t> </a:t>
                      </a:r>
                      <a:r>
                        <a:rPr lang="cs-CZ" sz="2000" b="1" dirty="0" err="1" smtClean="0"/>
                        <a:t>me</a:t>
                      </a:r>
                      <a:r>
                        <a:rPr lang="cs-CZ" sz="2000" dirty="0" smtClean="0"/>
                        <a:t> </a:t>
                      </a:r>
                      <a:r>
                        <a:rPr lang="cs-CZ" sz="2000" b="1" dirty="0" smtClean="0"/>
                        <a:t>and</a:t>
                      </a:r>
                      <a:r>
                        <a:rPr lang="cs-CZ" sz="2000" dirty="0" smtClean="0"/>
                        <a:t> </a:t>
                      </a:r>
                      <a:r>
                        <a:rPr lang="cs-CZ" sz="2000" b="1" dirty="0" smtClean="0"/>
                        <a:t>my </a:t>
                      </a:r>
                      <a:r>
                        <a:rPr lang="cs-CZ" sz="2000" b="1" dirty="0" err="1" smtClean="0"/>
                        <a:t>sister</a:t>
                      </a:r>
                      <a:r>
                        <a:rPr lang="cs-CZ" sz="2000" dirty="0" smtClean="0"/>
                        <a:t>?</a:t>
                      </a:r>
                      <a:endParaRPr lang="cs-CZ" sz="20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These </a:t>
                      </a:r>
                      <a:r>
                        <a:rPr lang="cs-CZ" sz="2000" b="1" dirty="0" err="1" smtClean="0"/>
                        <a:t>teachers</a:t>
                      </a:r>
                      <a:r>
                        <a:rPr lang="cs-CZ" sz="2000" b="1" dirty="0" smtClean="0"/>
                        <a:t> </a:t>
                      </a:r>
                      <a:r>
                        <a:rPr lang="cs-CZ" sz="2000" dirty="0" smtClean="0"/>
                        <a:t>are </a:t>
                      </a:r>
                      <a:r>
                        <a:rPr lang="cs-CZ" sz="2000" dirty="0" err="1" smtClean="0"/>
                        <a:t>from</a:t>
                      </a:r>
                      <a:r>
                        <a:rPr lang="cs-CZ" sz="2000" dirty="0" smtClean="0"/>
                        <a:t> Prague.</a:t>
                      </a:r>
                      <a:endParaRPr lang="cs-CZ" sz="20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Jack</a:t>
                      </a:r>
                      <a:r>
                        <a:rPr lang="cs-CZ" sz="2000" dirty="0" smtClean="0"/>
                        <a:t> </a:t>
                      </a:r>
                      <a:r>
                        <a:rPr lang="cs-CZ" sz="2000" dirty="0" err="1" smtClean="0"/>
                        <a:t>likes</a:t>
                      </a:r>
                      <a:r>
                        <a:rPr lang="cs-CZ" sz="2000" dirty="0" smtClean="0"/>
                        <a:t> </a:t>
                      </a:r>
                      <a:r>
                        <a:rPr lang="cs-CZ" sz="2000" dirty="0" err="1" smtClean="0"/>
                        <a:t>football</a:t>
                      </a:r>
                      <a:r>
                        <a:rPr lang="cs-CZ" sz="2000" dirty="0" smtClean="0"/>
                        <a:t>.</a:t>
                      </a:r>
                      <a:endParaRPr lang="cs-CZ" sz="20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dirty="0" err="1" smtClean="0"/>
                        <a:t>Don‘t</a:t>
                      </a:r>
                      <a:r>
                        <a:rPr lang="cs-CZ" sz="2000" dirty="0" smtClean="0"/>
                        <a:t> </a:t>
                      </a:r>
                      <a:r>
                        <a:rPr lang="cs-CZ" sz="2000" dirty="0" err="1" smtClean="0"/>
                        <a:t>speak</a:t>
                      </a:r>
                      <a:r>
                        <a:rPr lang="cs-CZ" sz="2000" dirty="0" smtClean="0"/>
                        <a:t> </a:t>
                      </a:r>
                      <a:r>
                        <a:rPr lang="cs-CZ" sz="2000" dirty="0" err="1" smtClean="0"/>
                        <a:t>about</a:t>
                      </a:r>
                      <a:r>
                        <a:rPr lang="cs-CZ" sz="2000" dirty="0" smtClean="0"/>
                        <a:t> </a:t>
                      </a:r>
                      <a:r>
                        <a:rPr lang="cs-CZ" sz="2000" b="1" dirty="0" smtClean="0"/>
                        <a:t>Mary</a:t>
                      </a:r>
                      <a:r>
                        <a:rPr lang="cs-CZ" sz="2000" dirty="0" smtClean="0"/>
                        <a:t>.</a:t>
                      </a:r>
                      <a:endParaRPr lang="cs-CZ" sz="20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b="1" dirty="0" err="1" smtClean="0"/>
                        <a:t>This</a:t>
                      </a:r>
                      <a:r>
                        <a:rPr lang="cs-CZ" sz="2000" b="1" dirty="0" smtClean="0"/>
                        <a:t> car </a:t>
                      </a:r>
                      <a:r>
                        <a:rPr lang="cs-CZ" sz="2000" dirty="0" err="1" smtClean="0"/>
                        <a:t>is</a:t>
                      </a:r>
                      <a:r>
                        <a:rPr lang="cs-CZ" sz="2000" dirty="0" smtClean="0"/>
                        <a:t> very </a:t>
                      </a:r>
                      <a:r>
                        <a:rPr lang="cs-CZ" sz="2000" dirty="0" err="1" smtClean="0"/>
                        <a:t>small</a:t>
                      </a:r>
                      <a:r>
                        <a:rPr lang="cs-CZ" sz="2000" dirty="0" smtClean="0"/>
                        <a:t>.</a:t>
                      </a:r>
                      <a:endParaRPr lang="cs-CZ" sz="20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Tom </a:t>
                      </a:r>
                      <a:r>
                        <a:rPr lang="cs-CZ" sz="2000" dirty="0" err="1" smtClean="0"/>
                        <a:t>loves</a:t>
                      </a:r>
                      <a:r>
                        <a:rPr lang="cs-CZ" sz="2000" dirty="0" smtClean="0"/>
                        <a:t> his </a:t>
                      </a:r>
                      <a:r>
                        <a:rPr lang="cs-CZ" sz="2000" b="1" dirty="0" smtClean="0"/>
                        <a:t>hobby</a:t>
                      </a:r>
                      <a:r>
                        <a:rPr lang="cs-CZ" sz="2000" dirty="0" smtClean="0"/>
                        <a:t>.</a:t>
                      </a:r>
                      <a:endParaRPr lang="cs-CZ" sz="20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dirty="0" err="1" smtClean="0"/>
                        <a:t>Children</a:t>
                      </a:r>
                      <a:r>
                        <a:rPr lang="cs-CZ" sz="2000" dirty="0" smtClean="0"/>
                        <a:t> </a:t>
                      </a:r>
                      <a:r>
                        <a:rPr lang="cs-CZ" sz="2000" dirty="0" err="1" smtClean="0"/>
                        <a:t>read</a:t>
                      </a:r>
                      <a:r>
                        <a:rPr lang="cs-CZ" sz="2000" dirty="0" smtClean="0"/>
                        <a:t> </a:t>
                      </a:r>
                      <a:r>
                        <a:rPr lang="cs-CZ" sz="2000" dirty="0" err="1" smtClean="0"/>
                        <a:t>stories</a:t>
                      </a:r>
                      <a:r>
                        <a:rPr lang="cs-CZ" sz="2000" dirty="0" smtClean="0"/>
                        <a:t> </a:t>
                      </a:r>
                      <a:r>
                        <a:rPr lang="cs-CZ" sz="2000" dirty="0" err="1" smtClean="0"/>
                        <a:t>about</a:t>
                      </a:r>
                      <a:r>
                        <a:rPr lang="cs-CZ" sz="2000" dirty="0" smtClean="0"/>
                        <a:t> </a:t>
                      </a:r>
                      <a:r>
                        <a:rPr lang="cs-CZ" sz="2000" b="1" dirty="0" err="1" smtClean="0"/>
                        <a:t>animals</a:t>
                      </a:r>
                      <a:r>
                        <a:rPr lang="cs-CZ" sz="2000" dirty="0" smtClean="0"/>
                        <a:t>.</a:t>
                      </a:r>
                      <a:endParaRPr lang="cs-CZ" sz="20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 marL="94492" marR="94492"/>
                </a:tc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2123728" y="6011996"/>
            <a:ext cx="55889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u="sng" dirty="0" err="1" smtClean="0"/>
              <a:t>Example</a:t>
            </a:r>
            <a:r>
              <a:rPr lang="cs-CZ" dirty="0" smtClean="0"/>
              <a:t>: </a:t>
            </a:r>
            <a:r>
              <a:rPr lang="cs-CZ" b="1" dirty="0" smtClean="0"/>
              <a:t>Susan and Jane </a:t>
            </a:r>
            <a:r>
              <a:rPr lang="cs-CZ" dirty="0" smtClean="0"/>
              <a:t>are </a:t>
            </a:r>
            <a:r>
              <a:rPr lang="cs-CZ" dirty="0" err="1" smtClean="0"/>
              <a:t>cousins</a:t>
            </a:r>
            <a:r>
              <a:rPr lang="cs-CZ" dirty="0" smtClean="0"/>
              <a:t>. -</a:t>
            </a:r>
            <a:r>
              <a:rPr lang="en-US" dirty="0" smtClean="0"/>
              <a:t>&gt;</a:t>
            </a:r>
            <a:r>
              <a:rPr lang="cs-CZ" dirty="0" smtClean="0"/>
              <a:t> </a:t>
            </a:r>
            <a:r>
              <a:rPr lang="cs-CZ" b="1" dirty="0" err="1" smtClean="0"/>
              <a:t>They</a:t>
            </a:r>
            <a:r>
              <a:rPr lang="cs-CZ" dirty="0" smtClean="0"/>
              <a:t> are </a:t>
            </a:r>
            <a:r>
              <a:rPr lang="cs-CZ" dirty="0" err="1" smtClean="0"/>
              <a:t>cousins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1253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Use </a:t>
            </a:r>
            <a:r>
              <a:rPr lang="cs-CZ" dirty="0" err="1" smtClean="0"/>
              <a:t>personal</a:t>
            </a:r>
            <a:r>
              <a:rPr lang="cs-CZ" dirty="0" smtClean="0"/>
              <a:t> </a:t>
            </a:r>
            <a:r>
              <a:rPr lang="cs-CZ" dirty="0" err="1" smtClean="0"/>
              <a:t>pronouns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700" dirty="0" err="1" smtClean="0"/>
              <a:t>Solution</a:t>
            </a:r>
            <a:endParaRPr lang="cs-CZ" sz="27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34741714"/>
              </p:ext>
            </p:extLst>
          </p:nvPr>
        </p:nvGraphicFramePr>
        <p:xfrm>
          <a:off x="301625" y="1527175"/>
          <a:ext cx="8504238" cy="42672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252119"/>
                <a:gridCol w="4252119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cs-CZ" sz="2000" b="1" u="sng" dirty="0" err="1" smtClean="0"/>
                        <a:t>Replace</a:t>
                      </a:r>
                      <a:r>
                        <a:rPr lang="cs-CZ" sz="2000" b="1" u="sng" dirty="0" smtClean="0"/>
                        <a:t> </a:t>
                      </a:r>
                      <a:r>
                        <a:rPr lang="cs-CZ" sz="2000" b="1" u="sng" dirty="0" err="1" smtClean="0"/>
                        <a:t>words</a:t>
                      </a:r>
                      <a:r>
                        <a:rPr lang="cs-CZ" sz="2000" b="1" u="sng" dirty="0" smtClean="0"/>
                        <a:t> in </a:t>
                      </a:r>
                      <a:r>
                        <a:rPr lang="cs-CZ" sz="2000" b="1" u="sng" dirty="0" err="1" smtClean="0"/>
                        <a:t>bold</a:t>
                      </a:r>
                      <a:endParaRPr lang="cs-CZ" sz="2000" b="1" u="sng" dirty="0"/>
                    </a:p>
                  </a:txBody>
                  <a:tcPr marL="94492" marR="94492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Mrs.</a:t>
                      </a:r>
                      <a:r>
                        <a:rPr lang="cs-CZ" sz="2000" b="1" baseline="0" dirty="0" smtClean="0"/>
                        <a:t> Brown</a:t>
                      </a:r>
                      <a:r>
                        <a:rPr lang="cs-CZ" sz="2000" baseline="0" dirty="0" smtClean="0"/>
                        <a:t> </a:t>
                      </a:r>
                      <a:r>
                        <a:rPr lang="cs-CZ" sz="2000" baseline="0" dirty="0" err="1" smtClean="0"/>
                        <a:t>is</a:t>
                      </a:r>
                      <a:r>
                        <a:rPr lang="cs-CZ" sz="2000" baseline="0" dirty="0" smtClean="0"/>
                        <a:t> a </a:t>
                      </a:r>
                      <a:r>
                        <a:rPr lang="cs-CZ" sz="2000" baseline="0" dirty="0" err="1" smtClean="0"/>
                        <a:t>doctor</a:t>
                      </a:r>
                      <a:r>
                        <a:rPr lang="cs-CZ" sz="2000" baseline="0" dirty="0" smtClean="0"/>
                        <a:t>.</a:t>
                      </a:r>
                      <a:endParaRPr lang="cs-CZ" sz="20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err="1" smtClean="0"/>
                        <a:t>she</a:t>
                      </a:r>
                      <a:endParaRPr lang="cs-CZ" sz="2000" b="1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dirty="0" err="1" smtClean="0"/>
                        <a:t>The</a:t>
                      </a:r>
                      <a:r>
                        <a:rPr lang="cs-CZ" sz="2000" dirty="0" smtClean="0"/>
                        <a:t> </a:t>
                      </a:r>
                      <a:r>
                        <a:rPr lang="cs-CZ" sz="2000" dirty="0" err="1" smtClean="0"/>
                        <a:t>picture</a:t>
                      </a:r>
                      <a:r>
                        <a:rPr lang="cs-CZ" sz="2000" dirty="0" smtClean="0"/>
                        <a:t> </a:t>
                      </a:r>
                      <a:r>
                        <a:rPr lang="cs-CZ" sz="2000" dirty="0" err="1" smtClean="0"/>
                        <a:t>is</a:t>
                      </a:r>
                      <a:r>
                        <a:rPr lang="cs-CZ" sz="2000" dirty="0" smtClean="0"/>
                        <a:t> by </a:t>
                      </a:r>
                      <a:r>
                        <a:rPr lang="cs-CZ" sz="2000" b="1" dirty="0" smtClean="0"/>
                        <a:t>George</a:t>
                      </a:r>
                      <a:r>
                        <a:rPr lang="cs-CZ" sz="2000" dirty="0" smtClean="0"/>
                        <a:t>.</a:t>
                      </a:r>
                      <a:endParaRPr lang="cs-CZ" sz="20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err="1" smtClean="0"/>
                        <a:t>him</a:t>
                      </a:r>
                      <a:endParaRPr lang="cs-CZ" sz="2000" b="1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dirty="0" err="1" smtClean="0"/>
                        <a:t>Is</a:t>
                      </a:r>
                      <a:r>
                        <a:rPr lang="cs-CZ" sz="2000" dirty="0" smtClean="0"/>
                        <a:t> </a:t>
                      </a:r>
                      <a:r>
                        <a:rPr lang="cs-CZ" sz="2000" dirty="0" err="1" smtClean="0"/>
                        <a:t>the</a:t>
                      </a:r>
                      <a:r>
                        <a:rPr lang="cs-CZ" sz="2000" dirty="0" smtClean="0"/>
                        <a:t> pizza </a:t>
                      </a:r>
                      <a:r>
                        <a:rPr lang="cs-CZ" sz="2000" dirty="0" err="1" smtClean="0"/>
                        <a:t>for</a:t>
                      </a:r>
                      <a:r>
                        <a:rPr lang="cs-CZ" sz="2000" dirty="0" smtClean="0"/>
                        <a:t> </a:t>
                      </a:r>
                      <a:r>
                        <a:rPr lang="cs-CZ" sz="2000" b="1" dirty="0" err="1" smtClean="0"/>
                        <a:t>me</a:t>
                      </a:r>
                      <a:r>
                        <a:rPr lang="cs-CZ" sz="2000" dirty="0" smtClean="0"/>
                        <a:t> </a:t>
                      </a:r>
                      <a:r>
                        <a:rPr lang="cs-CZ" sz="2000" b="1" dirty="0" smtClean="0"/>
                        <a:t>and</a:t>
                      </a:r>
                      <a:r>
                        <a:rPr lang="cs-CZ" sz="2000" dirty="0" smtClean="0"/>
                        <a:t> </a:t>
                      </a:r>
                      <a:r>
                        <a:rPr lang="cs-CZ" sz="2000" b="1" dirty="0" smtClean="0"/>
                        <a:t>my </a:t>
                      </a:r>
                      <a:r>
                        <a:rPr lang="cs-CZ" sz="2000" b="1" dirty="0" err="1" smtClean="0"/>
                        <a:t>sister</a:t>
                      </a:r>
                      <a:r>
                        <a:rPr lang="cs-CZ" sz="2000" dirty="0" smtClean="0"/>
                        <a:t>?</a:t>
                      </a:r>
                      <a:endParaRPr lang="cs-CZ" sz="20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err="1" smtClean="0"/>
                        <a:t>us</a:t>
                      </a:r>
                      <a:endParaRPr lang="cs-CZ" sz="2000" b="1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These </a:t>
                      </a:r>
                      <a:r>
                        <a:rPr lang="cs-CZ" sz="2000" b="1" dirty="0" err="1" smtClean="0"/>
                        <a:t>teachers</a:t>
                      </a:r>
                      <a:r>
                        <a:rPr lang="cs-CZ" sz="2000" b="1" dirty="0" smtClean="0"/>
                        <a:t> </a:t>
                      </a:r>
                      <a:r>
                        <a:rPr lang="cs-CZ" sz="2000" dirty="0" smtClean="0"/>
                        <a:t>are </a:t>
                      </a:r>
                      <a:r>
                        <a:rPr lang="cs-CZ" sz="2000" dirty="0" err="1" smtClean="0"/>
                        <a:t>from</a:t>
                      </a:r>
                      <a:r>
                        <a:rPr lang="cs-CZ" sz="2000" dirty="0" smtClean="0"/>
                        <a:t> Prague.</a:t>
                      </a:r>
                      <a:endParaRPr lang="cs-CZ" sz="20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err="1" smtClean="0"/>
                        <a:t>they</a:t>
                      </a:r>
                      <a:endParaRPr lang="cs-CZ" sz="2000" b="1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Jack</a:t>
                      </a:r>
                      <a:r>
                        <a:rPr lang="cs-CZ" sz="2000" dirty="0" smtClean="0"/>
                        <a:t> </a:t>
                      </a:r>
                      <a:r>
                        <a:rPr lang="cs-CZ" sz="2000" dirty="0" err="1" smtClean="0"/>
                        <a:t>likes</a:t>
                      </a:r>
                      <a:r>
                        <a:rPr lang="cs-CZ" sz="2000" dirty="0" smtClean="0"/>
                        <a:t> </a:t>
                      </a:r>
                      <a:r>
                        <a:rPr lang="cs-CZ" sz="2000" dirty="0" err="1" smtClean="0"/>
                        <a:t>football</a:t>
                      </a:r>
                      <a:r>
                        <a:rPr lang="cs-CZ" sz="2000" dirty="0" smtClean="0"/>
                        <a:t>.</a:t>
                      </a:r>
                      <a:endParaRPr lang="cs-CZ" sz="20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he</a:t>
                      </a:r>
                      <a:endParaRPr lang="cs-CZ" sz="2000" b="1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dirty="0" err="1" smtClean="0"/>
                        <a:t>Don‘t</a:t>
                      </a:r>
                      <a:r>
                        <a:rPr lang="cs-CZ" sz="2000" dirty="0" smtClean="0"/>
                        <a:t> </a:t>
                      </a:r>
                      <a:r>
                        <a:rPr lang="cs-CZ" sz="2000" dirty="0" err="1" smtClean="0"/>
                        <a:t>speak</a:t>
                      </a:r>
                      <a:r>
                        <a:rPr lang="cs-CZ" sz="2000" dirty="0" smtClean="0"/>
                        <a:t> </a:t>
                      </a:r>
                      <a:r>
                        <a:rPr lang="cs-CZ" sz="2000" dirty="0" err="1" smtClean="0"/>
                        <a:t>about</a:t>
                      </a:r>
                      <a:r>
                        <a:rPr lang="cs-CZ" sz="2000" dirty="0" smtClean="0"/>
                        <a:t> </a:t>
                      </a:r>
                      <a:r>
                        <a:rPr lang="cs-CZ" sz="2000" b="1" dirty="0" smtClean="0"/>
                        <a:t>Mary</a:t>
                      </a:r>
                      <a:r>
                        <a:rPr lang="cs-CZ" sz="2000" dirty="0" smtClean="0"/>
                        <a:t>.</a:t>
                      </a:r>
                      <a:endParaRPr lang="cs-CZ" sz="20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her</a:t>
                      </a:r>
                      <a:endParaRPr lang="cs-CZ" sz="2000" b="1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b="1" dirty="0" err="1" smtClean="0"/>
                        <a:t>This</a:t>
                      </a:r>
                      <a:r>
                        <a:rPr lang="cs-CZ" sz="2000" b="1" dirty="0" smtClean="0"/>
                        <a:t> car </a:t>
                      </a:r>
                      <a:r>
                        <a:rPr lang="cs-CZ" sz="2000" dirty="0" err="1" smtClean="0"/>
                        <a:t>is</a:t>
                      </a:r>
                      <a:r>
                        <a:rPr lang="cs-CZ" sz="2000" dirty="0" smtClean="0"/>
                        <a:t> very </a:t>
                      </a:r>
                      <a:r>
                        <a:rPr lang="cs-CZ" sz="2000" dirty="0" err="1" smtClean="0"/>
                        <a:t>small</a:t>
                      </a:r>
                      <a:r>
                        <a:rPr lang="cs-CZ" sz="2000" dirty="0" smtClean="0"/>
                        <a:t>.</a:t>
                      </a:r>
                      <a:endParaRPr lang="cs-CZ" sz="20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err="1" smtClean="0"/>
                        <a:t>it</a:t>
                      </a:r>
                      <a:endParaRPr lang="cs-CZ" sz="2000" b="1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Tom </a:t>
                      </a:r>
                      <a:r>
                        <a:rPr lang="cs-CZ" sz="2000" dirty="0" err="1" smtClean="0"/>
                        <a:t>loves</a:t>
                      </a:r>
                      <a:r>
                        <a:rPr lang="cs-CZ" sz="2000" dirty="0" smtClean="0"/>
                        <a:t> his </a:t>
                      </a:r>
                      <a:r>
                        <a:rPr lang="cs-CZ" sz="2000" b="1" dirty="0" smtClean="0"/>
                        <a:t>hobby</a:t>
                      </a:r>
                      <a:r>
                        <a:rPr lang="cs-CZ" sz="2000" dirty="0" smtClean="0"/>
                        <a:t>.</a:t>
                      </a:r>
                      <a:endParaRPr lang="cs-CZ" sz="20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err="1" smtClean="0"/>
                        <a:t>it</a:t>
                      </a:r>
                      <a:endParaRPr lang="cs-CZ" sz="2000" b="1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dirty="0" err="1" smtClean="0"/>
                        <a:t>Children</a:t>
                      </a:r>
                      <a:r>
                        <a:rPr lang="cs-CZ" sz="2000" dirty="0" smtClean="0"/>
                        <a:t> </a:t>
                      </a:r>
                      <a:r>
                        <a:rPr lang="cs-CZ" sz="2000" dirty="0" err="1" smtClean="0"/>
                        <a:t>read</a:t>
                      </a:r>
                      <a:r>
                        <a:rPr lang="cs-CZ" sz="2000" dirty="0" smtClean="0"/>
                        <a:t> </a:t>
                      </a:r>
                      <a:r>
                        <a:rPr lang="cs-CZ" sz="2000" dirty="0" err="1" smtClean="0"/>
                        <a:t>stories</a:t>
                      </a:r>
                      <a:r>
                        <a:rPr lang="cs-CZ" sz="2000" dirty="0" smtClean="0"/>
                        <a:t> </a:t>
                      </a:r>
                      <a:r>
                        <a:rPr lang="cs-CZ" sz="2000" dirty="0" err="1" smtClean="0"/>
                        <a:t>about</a:t>
                      </a:r>
                      <a:r>
                        <a:rPr lang="cs-CZ" sz="2000" dirty="0" smtClean="0"/>
                        <a:t> </a:t>
                      </a:r>
                      <a:r>
                        <a:rPr lang="cs-CZ" sz="2000" b="1" dirty="0" err="1" smtClean="0"/>
                        <a:t>animals</a:t>
                      </a:r>
                      <a:r>
                        <a:rPr lang="cs-CZ" sz="2000" dirty="0" smtClean="0"/>
                        <a:t>.</a:t>
                      </a:r>
                      <a:endParaRPr lang="cs-CZ" sz="20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err="1" smtClean="0"/>
                        <a:t>them</a:t>
                      </a:r>
                      <a:endParaRPr lang="cs-CZ" sz="2000" b="1" dirty="0"/>
                    </a:p>
                  </a:txBody>
                  <a:tcPr marL="94492" marR="94492"/>
                </a:tc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2123728" y="6011996"/>
            <a:ext cx="55889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u="sng" dirty="0" err="1" smtClean="0">
                <a:solidFill>
                  <a:prstClr val="black"/>
                </a:solidFill>
              </a:rPr>
              <a:t>Example</a:t>
            </a:r>
            <a:r>
              <a:rPr lang="cs-CZ" dirty="0" smtClean="0">
                <a:solidFill>
                  <a:prstClr val="black"/>
                </a:solidFill>
              </a:rPr>
              <a:t>: </a:t>
            </a:r>
            <a:r>
              <a:rPr lang="cs-CZ" b="1" dirty="0" smtClean="0">
                <a:solidFill>
                  <a:prstClr val="black"/>
                </a:solidFill>
              </a:rPr>
              <a:t>Susan and Jane </a:t>
            </a:r>
            <a:r>
              <a:rPr lang="cs-CZ" dirty="0" smtClean="0">
                <a:solidFill>
                  <a:prstClr val="black"/>
                </a:solidFill>
              </a:rPr>
              <a:t>are </a:t>
            </a:r>
            <a:r>
              <a:rPr lang="cs-CZ" dirty="0" err="1" smtClean="0">
                <a:solidFill>
                  <a:prstClr val="black"/>
                </a:solidFill>
              </a:rPr>
              <a:t>cousins</a:t>
            </a:r>
            <a:r>
              <a:rPr lang="cs-CZ" dirty="0" smtClean="0">
                <a:solidFill>
                  <a:prstClr val="black"/>
                </a:solidFill>
              </a:rPr>
              <a:t>. -</a:t>
            </a:r>
            <a:r>
              <a:rPr lang="en-US" dirty="0" smtClean="0">
                <a:solidFill>
                  <a:prstClr val="black"/>
                </a:solidFill>
              </a:rPr>
              <a:t>&gt;</a:t>
            </a:r>
            <a:r>
              <a:rPr lang="cs-CZ" dirty="0" smtClean="0">
                <a:solidFill>
                  <a:prstClr val="black"/>
                </a:solidFill>
              </a:rPr>
              <a:t> </a:t>
            </a:r>
            <a:r>
              <a:rPr lang="cs-CZ" b="1" dirty="0" err="1" smtClean="0">
                <a:solidFill>
                  <a:prstClr val="black"/>
                </a:solidFill>
              </a:rPr>
              <a:t>They</a:t>
            </a:r>
            <a:r>
              <a:rPr lang="cs-CZ" dirty="0" smtClean="0">
                <a:solidFill>
                  <a:prstClr val="black"/>
                </a:solidFill>
              </a:rPr>
              <a:t> are </a:t>
            </a:r>
            <a:r>
              <a:rPr lang="cs-CZ" dirty="0" err="1" smtClean="0">
                <a:solidFill>
                  <a:prstClr val="black"/>
                </a:solidFill>
              </a:rPr>
              <a:t>cousins</a:t>
            </a:r>
            <a:r>
              <a:rPr lang="cs-CZ" dirty="0" smtClean="0">
                <a:solidFill>
                  <a:prstClr val="black"/>
                </a:solidFill>
              </a:rPr>
              <a:t>.</a:t>
            </a:r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313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Translate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38559996"/>
              </p:ext>
            </p:extLst>
          </p:nvPr>
        </p:nvGraphicFramePr>
        <p:xfrm>
          <a:off x="301625" y="1527175"/>
          <a:ext cx="8504238" cy="384502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252119"/>
                <a:gridCol w="4252119"/>
              </a:tblGrid>
              <a:tr h="549289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S námi.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 marL="94492" marR="94492"/>
                </a:tc>
              </a:tr>
              <a:tr h="549289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O tobě</a:t>
                      </a:r>
                      <a:r>
                        <a:rPr lang="cs-CZ" sz="2000" baseline="0" dirty="0" smtClean="0"/>
                        <a:t>.</a:t>
                      </a:r>
                      <a:endParaRPr lang="cs-CZ" sz="20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 marL="94492" marR="94492"/>
                </a:tc>
              </a:tr>
              <a:tr h="549289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K němu.</a:t>
                      </a:r>
                      <a:endParaRPr lang="cs-CZ" sz="20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cs-CZ" sz="2000"/>
                    </a:p>
                  </a:txBody>
                  <a:tcPr marL="94492" marR="94492"/>
                </a:tc>
              </a:tr>
              <a:tr h="549289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Pro</a:t>
                      </a:r>
                      <a:r>
                        <a:rPr lang="cs-CZ" sz="2000" baseline="0" dirty="0" smtClean="0"/>
                        <a:t> ni</a:t>
                      </a:r>
                      <a:r>
                        <a:rPr lang="cs-CZ" sz="2000" dirty="0" smtClean="0"/>
                        <a:t>.</a:t>
                      </a:r>
                      <a:endParaRPr lang="cs-CZ" sz="20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cs-CZ" sz="2000"/>
                    </a:p>
                  </a:txBody>
                  <a:tcPr marL="94492" marR="94492"/>
                </a:tc>
              </a:tr>
              <a:tr h="549289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Bez toho.</a:t>
                      </a:r>
                      <a:endParaRPr lang="cs-CZ" sz="20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cs-CZ" sz="2000"/>
                    </a:p>
                  </a:txBody>
                  <a:tcPr marL="94492" marR="94492"/>
                </a:tc>
              </a:tr>
              <a:tr h="549289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Přede</a:t>
                      </a:r>
                      <a:r>
                        <a:rPr lang="cs-CZ" sz="2000" baseline="0" dirty="0" smtClean="0"/>
                        <a:t> mnou</a:t>
                      </a:r>
                      <a:r>
                        <a:rPr lang="cs-CZ" sz="2000" dirty="0" smtClean="0"/>
                        <a:t>.</a:t>
                      </a:r>
                      <a:endParaRPr lang="cs-CZ" sz="20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cs-CZ" sz="2000"/>
                    </a:p>
                  </a:txBody>
                  <a:tcPr marL="94492" marR="94492"/>
                </a:tc>
              </a:tr>
              <a:tr h="549289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Od</a:t>
                      </a:r>
                      <a:r>
                        <a:rPr lang="cs-CZ" sz="2000" baseline="0" dirty="0" smtClean="0"/>
                        <a:t> vás</a:t>
                      </a:r>
                      <a:r>
                        <a:rPr lang="cs-CZ" sz="2000" dirty="0" smtClean="0"/>
                        <a:t>.</a:t>
                      </a:r>
                      <a:endParaRPr lang="cs-CZ" sz="20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 marL="94492" marR="9449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3021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Translate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700" dirty="0" err="1" smtClean="0"/>
              <a:t>Solution</a:t>
            </a:r>
            <a:endParaRPr lang="cs-CZ" sz="2700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31432379"/>
              </p:ext>
            </p:extLst>
          </p:nvPr>
        </p:nvGraphicFramePr>
        <p:xfrm>
          <a:off x="301625" y="1527175"/>
          <a:ext cx="8504238" cy="384502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252119"/>
                <a:gridCol w="4252119"/>
              </a:tblGrid>
              <a:tr h="549289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S námi.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err="1" smtClean="0"/>
                        <a:t>With</a:t>
                      </a:r>
                      <a:r>
                        <a:rPr lang="cs-CZ" sz="2000" b="1" dirty="0" smtClean="0"/>
                        <a:t> </a:t>
                      </a:r>
                      <a:r>
                        <a:rPr lang="cs-CZ" sz="2000" b="1" dirty="0" err="1" smtClean="0"/>
                        <a:t>us</a:t>
                      </a:r>
                      <a:r>
                        <a:rPr lang="cs-CZ" sz="2000" b="1" dirty="0" smtClean="0"/>
                        <a:t>.</a:t>
                      </a:r>
                      <a:endParaRPr lang="cs-CZ" sz="2000" b="1" dirty="0"/>
                    </a:p>
                  </a:txBody>
                  <a:tcPr marL="94492" marR="94492"/>
                </a:tc>
              </a:tr>
              <a:tr h="549289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O tobě</a:t>
                      </a:r>
                      <a:r>
                        <a:rPr lang="cs-CZ" sz="2000" baseline="0" dirty="0" smtClean="0"/>
                        <a:t>.</a:t>
                      </a:r>
                      <a:endParaRPr lang="cs-CZ" sz="20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err="1" smtClean="0"/>
                        <a:t>About</a:t>
                      </a:r>
                      <a:r>
                        <a:rPr lang="cs-CZ" sz="2000" b="1" baseline="0" dirty="0" smtClean="0"/>
                        <a:t> </a:t>
                      </a:r>
                      <a:r>
                        <a:rPr lang="cs-CZ" sz="2000" b="1" baseline="0" dirty="0" err="1" smtClean="0"/>
                        <a:t>you</a:t>
                      </a:r>
                      <a:r>
                        <a:rPr lang="cs-CZ" sz="2000" b="1" baseline="0" dirty="0" smtClean="0"/>
                        <a:t>.</a:t>
                      </a:r>
                      <a:endParaRPr lang="cs-CZ" sz="2000" b="1" dirty="0"/>
                    </a:p>
                  </a:txBody>
                  <a:tcPr marL="94492" marR="94492"/>
                </a:tc>
              </a:tr>
              <a:tr h="549289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K němu.</a:t>
                      </a:r>
                      <a:endParaRPr lang="cs-CZ" sz="20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To </a:t>
                      </a:r>
                      <a:r>
                        <a:rPr lang="cs-CZ" sz="2000" b="1" dirty="0" err="1" smtClean="0"/>
                        <a:t>him</a:t>
                      </a:r>
                      <a:r>
                        <a:rPr lang="cs-CZ" sz="2000" b="1" dirty="0" smtClean="0"/>
                        <a:t>.</a:t>
                      </a:r>
                      <a:endParaRPr lang="cs-CZ" sz="2000" b="1" dirty="0"/>
                    </a:p>
                  </a:txBody>
                  <a:tcPr marL="94492" marR="94492"/>
                </a:tc>
              </a:tr>
              <a:tr h="549289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Pro</a:t>
                      </a:r>
                      <a:r>
                        <a:rPr lang="cs-CZ" sz="2000" baseline="0" dirty="0" smtClean="0"/>
                        <a:t> ni</a:t>
                      </a:r>
                      <a:r>
                        <a:rPr lang="cs-CZ" sz="2000" dirty="0" smtClean="0"/>
                        <a:t>.</a:t>
                      </a:r>
                      <a:endParaRPr lang="cs-CZ" sz="20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err="1" smtClean="0"/>
                        <a:t>For</a:t>
                      </a:r>
                      <a:r>
                        <a:rPr lang="cs-CZ" sz="2000" b="1" dirty="0" smtClean="0"/>
                        <a:t> her.</a:t>
                      </a:r>
                      <a:endParaRPr lang="cs-CZ" sz="2000" b="1" dirty="0"/>
                    </a:p>
                  </a:txBody>
                  <a:tcPr marL="94492" marR="94492"/>
                </a:tc>
              </a:tr>
              <a:tr h="549289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Bez toho.</a:t>
                      </a:r>
                      <a:endParaRPr lang="cs-CZ" sz="20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err="1" smtClean="0"/>
                        <a:t>Without</a:t>
                      </a:r>
                      <a:r>
                        <a:rPr lang="cs-CZ" sz="2000" b="1" dirty="0" smtClean="0"/>
                        <a:t> </a:t>
                      </a:r>
                      <a:r>
                        <a:rPr lang="cs-CZ" sz="2000" b="1" dirty="0" err="1" smtClean="0"/>
                        <a:t>it</a:t>
                      </a:r>
                      <a:r>
                        <a:rPr lang="cs-CZ" sz="2000" b="1" dirty="0" smtClean="0"/>
                        <a:t>.</a:t>
                      </a:r>
                      <a:endParaRPr lang="cs-CZ" sz="2000" b="1" dirty="0"/>
                    </a:p>
                  </a:txBody>
                  <a:tcPr marL="94492" marR="94492"/>
                </a:tc>
              </a:tr>
              <a:tr h="549289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Přede</a:t>
                      </a:r>
                      <a:r>
                        <a:rPr lang="cs-CZ" sz="2000" baseline="0" dirty="0" smtClean="0"/>
                        <a:t> mnou</a:t>
                      </a:r>
                      <a:r>
                        <a:rPr lang="cs-CZ" sz="2000" dirty="0" smtClean="0"/>
                        <a:t>.</a:t>
                      </a:r>
                      <a:endParaRPr lang="cs-CZ" sz="20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In</a:t>
                      </a:r>
                      <a:r>
                        <a:rPr lang="cs-CZ" sz="2000" b="1" baseline="0" dirty="0" smtClean="0"/>
                        <a:t> front </a:t>
                      </a:r>
                      <a:r>
                        <a:rPr lang="cs-CZ" sz="2000" b="1" baseline="0" dirty="0" err="1" smtClean="0"/>
                        <a:t>of</a:t>
                      </a:r>
                      <a:r>
                        <a:rPr lang="cs-CZ" sz="2000" b="1" baseline="0" dirty="0" smtClean="0"/>
                        <a:t> </a:t>
                      </a:r>
                      <a:r>
                        <a:rPr lang="cs-CZ" sz="2000" b="1" baseline="0" dirty="0" err="1" smtClean="0"/>
                        <a:t>me</a:t>
                      </a:r>
                      <a:r>
                        <a:rPr lang="cs-CZ" sz="2000" b="1" baseline="0" dirty="0" smtClean="0"/>
                        <a:t>.</a:t>
                      </a:r>
                      <a:endParaRPr lang="cs-CZ" sz="2000" b="1" dirty="0"/>
                    </a:p>
                  </a:txBody>
                  <a:tcPr marL="94492" marR="94492"/>
                </a:tc>
              </a:tr>
              <a:tr h="549289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Od</a:t>
                      </a:r>
                      <a:r>
                        <a:rPr lang="cs-CZ" sz="2000" baseline="0" dirty="0" smtClean="0"/>
                        <a:t> vás</a:t>
                      </a:r>
                      <a:r>
                        <a:rPr lang="cs-CZ" sz="2000" dirty="0" smtClean="0"/>
                        <a:t>.</a:t>
                      </a:r>
                      <a:endParaRPr lang="cs-CZ" sz="20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err="1" smtClean="0"/>
                        <a:t>From</a:t>
                      </a:r>
                      <a:r>
                        <a:rPr lang="cs-CZ" sz="2000" b="1" dirty="0" smtClean="0"/>
                        <a:t> </a:t>
                      </a:r>
                      <a:r>
                        <a:rPr lang="cs-CZ" sz="2000" b="1" dirty="0" err="1" smtClean="0"/>
                        <a:t>you</a:t>
                      </a:r>
                      <a:r>
                        <a:rPr lang="cs-CZ" sz="2000" b="1" dirty="0" smtClean="0"/>
                        <a:t>.</a:t>
                      </a:r>
                      <a:endParaRPr lang="cs-CZ" sz="2000" b="1" dirty="0"/>
                    </a:p>
                  </a:txBody>
                  <a:tcPr marL="94492" marR="9449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16930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spekt">
  <a:themeElements>
    <a:clrScheme name="Vlastní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B5394"/>
      </a:hlink>
      <a:folHlink>
        <a:srgbClr val="CEF2EC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308</Words>
  <Application>Microsoft Office PowerPoint</Application>
  <PresentationFormat>Předvádění na obrazovce (4:3)</PresentationFormat>
  <Paragraphs>85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6</vt:i4>
      </vt:variant>
    </vt:vector>
  </HeadingPairs>
  <TitlesOfParts>
    <vt:vector size="8" baseType="lpstr">
      <vt:lpstr>Aspekt</vt:lpstr>
      <vt:lpstr>Administrativní</vt:lpstr>
      <vt:lpstr>Prezentace aplikace PowerPoint</vt:lpstr>
      <vt:lpstr>Personal pronouns</vt:lpstr>
      <vt:lpstr>Use personal pronouns.</vt:lpstr>
      <vt:lpstr>Use personal pronouns Solution</vt:lpstr>
      <vt:lpstr>Translate</vt:lpstr>
      <vt:lpstr>Translate Solution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pronouns</dc:title>
  <dc:creator>Lenovo</dc:creator>
  <cp:lastModifiedBy>Lenovo</cp:lastModifiedBy>
  <cp:revision>13</cp:revision>
  <dcterms:created xsi:type="dcterms:W3CDTF">2013-04-22T16:58:17Z</dcterms:created>
  <dcterms:modified xsi:type="dcterms:W3CDTF">2013-05-05T19:19:35Z</dcterms:modified>
</cp:coreProperties>
</file>