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B3E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DF3ED-07E2-4290-A610-AFE5381C2EDF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80648-467A-4B39-8DB1-8E735A698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11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46FD74-8B90-45A9-98E3-170BBE0829A6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D0005B-4136-43F0-BBF6-545D49B776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http/www.ssvos.cz/moodle/course/category.php?id=9vos.cz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ollariková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17.02. 2013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VY_32_INOVACE_03_OSVZ_ZSVa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 počátky filozofického myšlení v Evropě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Vývoj filozofického myšlení – Předsokratovská filozofie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</a:t>
            </a:r>
            <a:r>
              <a:rPr lang="cs-CZ" sz="1400" b="1" dirty="0" smtClean="0">
                <a:latin typeface="Arial" charset="0"/>
              </a:rPr>
              <a:t>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smtClean="0">
                <a:latin typeface="Arial" charset="0"/>
              </a:rPr>
              <a:t>Výklad spojený s diskuzí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323528" y="653319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 dirty="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 dirty="0" err="1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 dirty="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 dirty="0">
                <a:solidFill>
                  <a:schemeClr val="tx2"/>
                </a:solidFill>
                <a:latin typeface="Arial" charset="0"/>
                <a:hlinkClick r:id="rId5"/>
              </a:rPr>
              <a:t>www.sshttp://www.ssvos.cz/moodle/course/category.php?id=9vos.cz</a:t>
            </a:r>
            <a:r>
              <a:rPr lang="cs-CZ" sz="1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1000" dirty="0">
                <a:solidFill>
                  <a:schemeClr val="tx2"/>
                </a:solidFill>
                <a:latin typeface="Arial" charset="0"/>
              </a:rPr>
              <a:t>	</a:t>
            </a:r>
            <a:endParaRPr lang="cs-CZ" sz="1000" dirty="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149081"/>
            <a:ext cx="5851173" cy="17855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Milétská škola, Pythagoras, </a:t>
            </a:r>
            <a:r>
              <a:rPr lang="cs-CZ" sz="3200" dirty="0" err="1" smtClean="0"/>
              <a:t>Herakleitos</a:t>
            </a:r>
            <a:r>
              <a:rPr lang="cs-CZ" sz="3200" dirty="0" smtClean="0"/>
              <a:t>, </a:t>
            </a:r>
            <a:r>
              <a:rPr lang="cs-CZ" sz="3200" dirty="0" smtClean="0"/>
              <a:t>elejská škola, </a:t>
            </a:r>
            <a:r>
              <a:rPr lang="cs-CZ" sz="3200" dirty="0" smtClean="0"/>
              <a:t>atomisté</a:t>
            </a:r>
            <a:endParaRPr lang="cs-CZ" sz="3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2736304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Předsokratovské období řecké filozofie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656184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003300"/>
                </a:solidFill>
              </a:rPr>
              <a:t>Pythagoras, </a:t>
            </a:r>
            <a:r>
              <a:rPr lang="cs-CZ" dirty="0" err="1" smtClean="0">
                <a:solidFill>
                  <a:srgbClr val="003300"/>
                </a:solidFill>
              </a:rPr>
              <a:t>Herakleitos</a:t>
            </a:r>
            <a:endParaRPr lang="cs-CZ" dirty="0">
              <a:solidFill>
                <a:srgbClr val="0033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2492896"/>
            <a:ext cx="6400800" cy="3672408"/>
          </a:xfrm>
        </p:spPr>
        <p:txBody>
          <a:bodyPr/>
          <a:lstStyle/>
          <a:p>
            <a:r>
              <a:rPr lang="cs-CZ" i="1" u="sng" dirty="0" smtClean="0">
                <a:solidFill>
                  <a:srgbClr val="C00000"/>
                </a:solidFill>
              </a:rPr>
              <a:t>Pythagoras ze Samu </a:t>
            </a:r>
            <a:r>
              <a:rPr lang="cs-CZ" dirty="0" smtClean="0"/>
              <a:t>– matematik, filozof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„Základem všeho je číslo.“</a:t>
            </a:r>
          </a:p>
          <a:p>
            <a:pPr marL="0" indent="0">
              <a:buNone/>
            </a:pPr>
            <a:endParaRPr lang="cs-CZ" dirty="0" smtClean="0"/>
          </a:p>
          <a:p>
            <a:pPr marL="342900" indent="-342900"/>
            <a:r>
              <a:rPr lang="cs-CZ" i="1" u="sng" dirty="0" err="1">
                <a:solidFill>
                  <a:srgbClr val="C00000"/>
                </a:solidFill>
              </a:rPr>
              <a:t>Herakleitos</a:t>
            </a:r>
            <a:r>
              <a:rPr lang="cs-CZ" i="1" u="sng" dirty="0">
                <a:solidFill>
                  <a:srgbClr val="C00000"/>
                </a:solidFill>
              </a:rPr>
              <a:t> z </a:t>
            </a:r>
            <a:r>
              <a:rPr lang="cs-CZ" i="1" u="sng" dirty="0" err="1">
                <a:solidFill>
                  <a:srgbClr val="C00000"/>
                </a:solidFill>
              </a:rPr>
              <a:t>Efesu</a:t>
            </a:r>
            <a:r>
              <a:rPr lang="cs-CZ" i="1" u="sng" dirty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pralátkou všeho je oheň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„Dvakrát nevstoupíš do téže řeky.“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„Vše se mění, vše plyne.“   (</a:t>
            </a:r>
            <a:r>
              <a:rPr lang="cs-CZ" dirty="0" err="1" smtClean="0"/>
              <a:t>pantha</a:t>
            </a:r>
            <a:r>
              <a:rPr lang="cs-CZ" dirty="0" smtClean="0"/>
              <a:t> </a:t>
            </a:r>
            <a:r>
              <a:rPr lang="cs-CZ" dirty="0" err="1" smtClean="0"/>
              <a:t>rei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Zhodnocení obou filozofů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3685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50224" cy="1728192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rgbClr val="003300"/>
                </a:solidFill>
              </a:rPr>
              <a:t>Elejská škola,</a:t>
            </a:r>
            <a:r>
              <a:rPr lang="cs-CZ" dirty="0">
                <a:solidFill>
                  <a:srgbClr val="003300"/>
                </a:solidFill>
              </a:rPr>
              <a:t/>
            </a:r>
            <a:br>
              <a:rPr lang="cs-CZ" dirty="0">
                <a:solidFill>
                  <a:srgbClr val="003300"/>
                </a:solidFill>
              </a:rPr>
            </a:br>
            <a:r>
              <a:rPr lang="cs-CZ" dirty="0">
                <a:solidFill>
                  <a:srgbClr val="003300"/>
                </a:solidFill>
              </a:rPr>
              <a:t>atomisté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2276872"/>
            <a:ext cx="7776864" cy="4104456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Elejská škola </a:t>
            </a:r>
            <a:r>
              <a:rPr lang="cs-CZ" dirty="0" smtClean="0"/>
              <a:t>– pojmy prostor a pohyb</a:t>
            </a:r>
          </a:p>
          <a:p>
            <a:pPr marL="0" indent="0">
              <a:buNone/>
            </a:pPr>
            <a:r>
              <a:rPr lang="cs-CZ" dirty="0" smtClean="0"/>
              <a:t>   Zenon z Eleje – „důkazy o neexistenci pohybu“</a:t>
            </a:r>
          </a:p>
          <a:p>
            <a:pPr marL="0" indent="0">
              <a:buNone/>
            </a:pPr>
            <a:r>
              <a:rPr lang="cs-CZ" dirty="0" smtClean="0"/>
              <a:t>   Pravdivost smyslového vnímání</a:t>
            </a:r>
          </a:p>
          <a:p>
            <a:pPr marL="0" indent="0">
              <a:buNone/>
            </a:pPr>
            <a:endParaRPr lang="cs-CZ" dirty="0" smtClean="0"/>
          </a:p>
          <a:p>
            <a:pPr marL="342900" indent="-342900"/>
            <a:r>
              <a:rPr lang="cs-CZ" u="sng" dirty="0" smtClean="0"/>
              <a:t>Atomisté</a:t>
            </a:r>
            <a:r>
              <a:rPr lang="cs-CZ" dirty="0" smtClean="0"/>
              <a:t>– základem všeho jsou atomy (nejmenší a dále nedělitelné částice hmoty)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u="sng" dirty="0" smtClean="0"/>
              <a:t>Demokritos </a:t>
            </a:r>
            <a:r>
              <a:rPr lang="cs-CZ" u="sng" dirty="0"/>
              <a:t>z Abdéry </a:t>
            </a:r>
            <a:r>
              <a:rPr lang="cs-CZ" dirty="0" smtClean="0"/>
              <a:t>– významný filozof, tvrdí, že se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„duše také skládá z atomů.“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Otázka: Tvrdí atomisté, že je duše nesmrtelná?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2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982272" cy="1512168"/>
          </a:xfrm>
        </p:spPr>
        <p:txBody>
          <a:bodyPr/>
          <a:lstStyle/>
          <a:p>
            <a:pPr algn="l"/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8208912" cy="2664296"/>
          </a:xfrm>
        </p:spPr>
        <p:txBody>
          <a:bodyPr/>
          <a:lstStyle/>
          <a:p>
            <a:pPr marL="45720" lvl="0" indent="0">
              <a:buNone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80-86285-68-5.</a:t>
            </a:r>
          </a:p>
          <a:p>
            <a:endParaRPr lang="cs-CZ" dirty="0"/>
          </a:p>
          <a:p>
            <a:pPr marL="45720" lvl="0" indent="0">
              <a:buNone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</p:txBody>
      </p:sp>
    </p:spTree>
    <p:extLst>
      <p:ext uri="{BB962C8B-B14F-4D97-AF65-F5344CB8AC3E}">
        <p14:creationId xmlns:p14="http://schemas.microsoft.com/office/powerpoint/2010/main" val="39485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</TotalTime>
  <Words>223</Words>
  <Application>Microsoft Office PowerPoint</Application>
  <PresentationFormat>Předvádění na obrazovce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Jméno autora: Mgr. Vlasta Kollariková  Datum vytvoření: 17.02. 2013 Číslo DUMu: VY_32_INOVACE_03_OSVZ_ZSVa</vt:lpstr>
      <vt:lpstr>Předsokratovské období řecké filozofie</vt:lpstr>
      <vt:lpstr>Pythagoras, Herakleitos</vt:lpstr>
      <vt:lpstr>Elejská škola, atomisté 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Předsokratovské období řecké filozofie</dc:title>
  <dc:creator>Lenovo</dc:creator>
  <cp:lastModifiedBy>Kabinet 318</cp:lastModifiedBy>
  <cp:revision>18</cp:revision>
  <dcterms:created xsi:type="dcterms:W3CDTF">2013-02-20T06:20:22Z</dcterms:created>
  <dcterms:modified xsi:type="dcterms:W3CDTF">2013-05-23T07:01:08Z</dcterms:modified>
</cp:coreProperties>
</file>