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7" r:id="rId5"/>
    <p:sldId id="259" r:id="rId6"/>
    <p:sldId id="269" r:id="rId7"/>
    <p:sldId id="270" r:id="rId8"/>
    <p:sldId id="261" r:id="rId9"/>
    <p:sldId id="271" r:id="rId10"/>
    <p:sldId id="268" r:id="rId11"/>
    <p:sldId id="264" r:id="rId12"/>
    <p:sldId id="260" r:id="rId13"/>
    <p:sldId id="265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E8195C-DB7B-46C8-96E7-891B708B903A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9ECE33A-0332-4EFF-9B15-770BE8FBD693}">
      <dgm:prSet phldrT="[Text]"/>
      <dgm:spPr/>
      <dgm:t>
        <a:bodyPr/>
        <a:lstStyle/>
        <a:p>
          <a:r>
            <a:rPr lang="cs-CZ" dirty="0" smtClean="0"/>
            <a:t>světská</a:t>
          </a:r>
          <a:endParaRPr lang="cs-CZ" dirty="0"/>
        </a:p>
      </dgm:t>
    </dgm:pt>
    <dgm:pt modelId="{154E2427-C2AD-4117-B7C5-FDA7CFF90812}" type="parTrans" cxnId="{727B956B-8F8D-449B-B7B1-8F7D954AF563}">
      <dgm:prSet/>
      <dgm:spPr/>
      <dgm:t>
        <a:bodyPr/>
        <a:lstStyle/>
        <a:p>
          <a:endParaRPr lang="cs-CZ"/>
        </a:p>
      </dgm:t>
    </dgm:pt>
    <dgm:pt modelId="{CA940C98-0EED-41CA-BC37-91CCB3275F5D}" type="sibTrans" cxnId="{727B956B-8F8D-449B-B7B1-8F7D954AF563}">
      <dgm:prSet/>
      <dgm:spPr/>
      <dgm:t>
        <a:bodyPr/>
        <a:lstStyle/>
        <a:p>
          <a:endParaRPr lang="cs-CZ"/>
        </a:p>
      </dgm:t>
    </dgm:pt>
    <dgm:pt modelId="{76023C21-0D6B-42EA-B5B7-E51EA065BF14}">
      <dgm:prSet phldrT="[Text]"/>
      <dgm:spPr/>
      <dgm:t>
        <a:bodyPr/>
        <a:lstStyle/>
        <a:p>
          <a:r>
            <a:rPr lang="cs-CZ" dirty="0" smtClean="0"/>
            <a:t>domy</a:t>
          </a:r>
          <a:endParaRPr lang="cs-CZ" dirty="0"/>
        </a:p>
      </dgm:t>
    </dgm:pt>
    <dgm:pt modelId="{5C284C5E-9AF0-4166-91F5-E5DC5FF21347}" type="parTrans" cxnId="{C3603E12-4266-46D8-B1D5-4BA0C899CF8A}">
      <dgm:prSet/>
      <dgm:spPr/>
      <dgm:t>
        <a:bodyPr/>
        <a:lstStyle/>
        <a:p>
          <a:endParaRPr lang="cs-CZ"/>
        </a:p>
      </dgm:t>
    </dgm:pt>
    <dgm:pt modelId="{E88BA960-B4BA-41DE-8DB9-00294B8148B9}" type="sibTrans" cxnId="{C3603E12-4266-46D8-B1D5-4BA0C899CF8A}">
      <dgm:prSet/>
      <dgm:spPr/>
      <dgm:t>
        <a:bodyPr/>
        <a:lstStyle/>
        <a:p>
          <a:endParaRPr lang="cs-CZ"/>
        </a:p>
      </dgm:t>
    </dgm:pt>
    <dgm:pt modelId="{A3F584D9-4298-4B7A-A044-710F4C24B7A6}">
      <dgm:prSet phldrT="[Text]"/>
      <dgm:spPr/>
      <dgm:t>
        <a:bodyPr/>
        <a:lstStyle/>
        <a:p>
          <a:r>
            <a:rPr lang="cs-CZ" dirty="0" smtClean="0"/>
            <a:t>hospodářská stavení</a:t>
          </a:r>
          <a:endParaRPr lang="cs-CZ" dirty="0"/>
        </a:p>
      </dgm:t>
    </dgm:pt>
    <dgm:pt modelId="{DD3E58C2-DF86-48FD-9A7F-FFD05201B094}" type="parTrans" cxnId="{4AE73F7B-5790-46DF-9ED5-D3A25B312067}">
      <dgm:prSet/>
      <dgm:spPr/>
      <dgm:t>
        <a:bodyPr/>
        <a:lstStyle/>
        <a:p>
          <a:endParaRPr lang="cs-CZ"/>
        </a:p>
      </dgm:t>
    </dgm:pt>
    <dgm:pt modelId="{8E7D851E-30D5-4188-967B-FF873A68CF03}" type="sibTrans" cxnId="{4AE73F7B-5790-46DF-9ED5-D3A25B312067}">
      <dgm:prSet/>
      <dgm:spPr/>
      <dgm:t>
        <a:bodyPr/>
        <a:lstStyle/>
        <a:p>
          <a:endParaRPr lang="cs-CZ"/>
        </a:p>
      </dgm:t>
    </dgm:pt>
    <dgm:pt modelId="{A42B5DC2-930E-45BB-9FC9-441AE06FA13E}">
      <dgm:prSet phldrT="[Text]"/>
      <dgm:spPr/>
      <dgm:t>
        <a:bodyPr/>
        <a:lstStyle/>
        <a:p>
          <a:r>
            <a:rPr lang="cs-CZ" dirty="0" smtClean="0"/>
            <a:t>kultovní</a:t>
          </a:r>
          <a:endParaRPr lang="cs-CZ" dirty="0"/>
        </a:p>
      </dgm:t>
    </dgm:pt>
    <dgm:pt modelId="{0206C202-99E7-4447-84C8-ABD9F26DCA43}" type="parTrans" cxnId="{DC4F3988-1145-416B-A3DF-D3835A183230}">
      <dgm:prSet/>
      <dgm:spPr/>
      <dgm:t>
        <a:bodyPr/>
        <a:lstStyle/>
        <a:p>
          <a:endParaRPr lang="cs-CZ"/>
        </a:p>
      </dgm:t>
    </dgm:pt>
    <dgm:pt modelId="{96C7FC84-19C1-44CA-8ABF-3170AAC0618B}" type="sibTrans" cxnId="{DC4F3988-1145-416B-A3DF-D3835A183230}">
      <dgm:prSet/>
      <dgm:spPr/>
      <dgm:t>
        <a:bodyPr/>
        <a:lstStyle/>
        <a:p>
          <a:endParaRPr lang="cs-CZ"/>
        </a:p>
      </dgm:t>
    </dgm:pt>
    <dgm:pt modelId="{3724C418-5DA3-4086-AB78-21D6D4775906}">
      <dgm:prSet phldrT="[Text]"/>
      <dgm:spPr/>
      <dgm:t>
        <a:bodyPr/>
        <a:lstStyle/>
        <a:p>
          <a:r>
            <a:rPr lang="cs-CZ" dirty="0" smtClean="0"/>
            <a:t>chrámy</a:t>
          </a:r>
          <a:endParaRPr lang="cs-CZ" dirty="0"/>
        </a:p>
      </dgm:t>
    </dgm:pt>
    <dgm:pt modelId="{1B17A25B-95B5-49F4-A115-54946F6038F1}" type="parTrans" cxnId="{5A7A243D-4909-47EB-B291-89322368D174}">
      <dgm:prSet/>
      <dgm:spPr/>
      <dgm:t>
        <a:bodyPr/>
        <a:lstStyle/>
        <a:p>
          <a:endParaRPr lang="cs-CZ"/>
        </a:p>
      </dgm:t>
    </dgm:pt>
    <dgm:pt modelId="{FB3E9D8F-D715-43FA-BCD1-35FCB305251C}" type="sibTrans" cxnId="{5A7A243D-4909-47EB-B291-89322368D174}">
      <dgm:prSet/>
      <dgm:spPr/>
      <dgm:t>
        <a:bodyPr/>
        <a:lstStyle/>
        <a:p>
          <a:endParaRPr lang="cs-CZ"/>
        </a:p>
      </dgm:t>
    </dgm:pt>
    <dgm:pt modelId="{6779A9D4-D7E2-42E7-B6BE-2BF8D2443E6A}">
      <dgm:prSet phldrT="[Text]"/>
      <dgm:spPr/>
      <dgm:t>
        <a:bodyPr/>
        <a:lstStyle/>
        <a:p>
          <a:r>
            <a:rPr lang="cs-CZ" dirty="0" smtClean="0"/>
            <a:t>hrobky</a:t>
          </a:r>
          <a:endParaRPr lang="cs-CZ" dirty="0"/>
        </a:p>
      </dgm:t>
    </dgm:pt>
    <dgm:pt modelId="{2C5758D2-CC86-491C-B662-A0757ADD4BC7}" type="parTrans" cxnId="{E86887FE-F540-48B0-8D2C-F7E96195DF25}">
      <dgm:prSet/>
      <dgm:spPr/>
      <dgm:t>
        <a:bodyPr/>
        <a:lstStyle/>
        <a:p>
          <a:endParaRPr lang="cs-CZ"/>
        </a:p>
      </dgm:t>
    </dgm:pt>
    <dgm:pt modelId="{2BE4679F-A49A-4BC4-B507-F9E31A99392B}" type="sibTrans" cxnId="{E86887FE-F540-48B0-8D2C-F7E96195DF25}">
      <dgm:prSet/>
      <dgm:spPr/>
      <dgm:t>
        <a:bodyPr/>
        <a:lstStyle/>
        <a:p>
          <a:endParaRPr lang="cs-CZ"/>
        </a:p>
      </dgm:t>
    </dgm:pt>
    <dgm:pt modelId="{DF4412B4-8FFD-4920-981E-8906FA0A030D}" type="pres">
      <dgm:prSet presAssocID="{54E8195C-DB7B-46C8-96E7-891B708B903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7DD4F13E-79C3-46AA-8BC3-BDF9B47FE6E8}" type="pres">
      <dgm:prSet presAssocID="{69ECE33A-0332-4EFF-9B15-770BE8FBD693}" presName="linNode" presStyleCnt="0"/>
      <dgm:spPr/>
    </dgm:pt>
    <dgm:pt modelId="{001E4B6E-6AF2-47D2-B12C-4117FA94E1CF}" type="pres">
      <dgm:prSet presAssocID="{69ECE33A-0332-4EFF-9B15-770BE8FBD693}" presName="parentShp" presStyleLbl="node1" presStyleIdx="0" presStyleCnt="2" custLinFactNeighborX="647" custLinFactNeighborY="79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DD828D2-E558-4F58-B2F0-EF57704CFF5D}" type="pres">
      <dgm:prSet presAssocID="{69ECE33A-0332-4EFF-9B15-770BE8FBD693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185AF4F-54FC-4A8B-98EF-5C168E7976E3}" type="pres">
      <dgm:prSet presAssocID="{CA940C98-0EED-41CA-BC37-91CCB3275F5D}" presName="spacing" presStyleCnt="0"/>
      <dgm:spPr/>
    </dgm:pt>
    <dgm:pt modelId="{76172939-D718-4E66-8416-6C9F9D430945}" type="pres">
      <dgm:prSet presAssocID="{A42B5DC2-930E-45BB-9FC9-441AE06FA13E}" presName="linNode" presStyleCnt="0"/>
      <dgm:spPr/>
    </dgm:pt>
    <dgm:pt modelId="{1417F096-AC4B-4058-89C4-AA614A43884A}" type="pres">
      <dgm:prSet presAssocID="{A42B5DC2-930E-45BB-9FC9-441AE06FA13E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8DE36B-3EAB-49F5-8E23-7D35C14E6E1C}" type="pres">
      <dgm:prSet presAssocID="{A42B5DC2-930E-45BB-9FC9-441AE06FA13E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D8F9523-D4A1-4828-BE32-716A16781B70}" type="presOf" srcId="{A3F584D9-4298-4B7A-A044-710F4C24B7A6}" destId="{3DD828D2-E558-4F58-B2F0-EF57704CFF5D}" srcOrd="0" destOrd="1" presId="urn:microsoft.com/office/officeart/2005/8/layout/vList6"/>
    <dgm:cxn modelId="{E86887FE-F540-48B0-8D2C-F7E96195DF25}" srcId="{A42B5DC2-930E-45BB-9FC9-441AE06FA13E}" destId="{6779A9D4-D7E2-42E7-B6BE-2BF8D2443E6A}" srcOrd="1" destOrd="0" parTransId="{2C5758D2-CC86-491C-B662-A0757ADD4BC7}" sibTransId="{2BE4679F-A49A-4BC4-B507-F9E31A99392B}"/>
    <dgm:cxn modelId="{C3603E12-4266-46D8-B1D5-4BA0C899CF8A}" srcId="{69ECE33A-0332-4EFF-9B15-770BE8FBD693}" destId="{76023C21-0D6B-42EA-B5B7-E51EA065BF14}" srcOrd="0" destOrd="0" parTransId="{5C284C5E-9AF0-4166-91F5-E5DC5FF21347}" sibTransId="{E88BA960-B4BA-41DE-8DB9-00294B8148B9}"/>
    <dgm:cxn modelId="{5A7A243D-4909-47EB-B291-89322368D174}" srcId="{A42B5DC2-930E-45BB-9FC9-441AE06FA13E}" destId="{3724C418-5DA3-4086-AB78-21D6D4775906}" srcOrd="0" destOrd="0" parTransId="{1B17A25B-95B5-49F4-A115-54946F6038F1}" sibTransId="{FB3E9D8F-D715-43FA-BCD1-35FCB305251C}"/>
    <dgm:cxn modelId="{E1FBFBF5-12AA-4432-B7C8-67FEB2701D29}" type="presOf" srcId="{76023C21-0D6B-42EA-B5B7-E51EA065BF14}" destId="{3DD828D2-E558-4F58-B2F0-EF57704CFF5D}" srcOrd="0" destOrd="0" presId="urn:microsoft.com/office/officeart/2005/8/layout/vList6"/>
    <dgm:cxn modelId="{CF03AE7D-8336-4FE0-BEC7-613A4D51E663}" type="presOf" srcId="{A42B5DC2-930E-45BB-9FC9-441AE06FA13E}" destId="{1417F096-AC4B-4058-89C4-AA614A43884A}" srcOrd="0" destOrd="0" presId="urn:microsoft.com/office/officeart/2005/8/layout/vList6"/>
    <dgm:cxn modelId="{6E98D525-25DF-4421-A5B8-5A66593D7501}" type="presOf" srcId="{6779A9D4-D7E2-42E7-B6BE-2BF8D2443E6A}" destId="{638DE36B-3EAB-49F5-8E23-7D35C14E6E1C}" srcOrd="0" destOrd="1" presId="urn:microsoft.com/office/officeart/2005/8/layout/vList6"/>
    <dgm:cxn modelId="{4AE73F7B-5790-46DF-9ED5-D3A25B312067}" srcId="{69ECE33A-0332-4EFF-9B15-770BE8FBD693}" destId="{A3F584D9-4298-4B7A-A044-710F4C24B7A6}" srcOrd="1" destOrd="0" parTransId="{DD3E58C2-DF86-48FD-9A7F-FFD05201B094}" sibTransId="{8E7D851E-30D5-4188-967B-FF873A68CF03}"/>
    <dgm:cxn modelId="{C2A42E9D-21AC-4563-9080-C178F72386A0}" type="presOf" srcId="{54E8195C-DB7B-46C8-96E7-891B708B903A}" destId="{DF4412B4-8FFD-4920-981E-8906FA0A030D}" srcOrd="0" destOrd="0" presId="urn:microsoft.com/office/officeart/2005/8/layout/vList6"/>
    <dgm:cxn modelId="{20E208D6-7AB3-4307-A221-C0670B9BF69B}" type="presOf" srcId="{3724C418-5DA3-4086-AB78-21D6D4775906}" destId="{638DE36B-3EAB-49F5-8E23-7D35C14E6E1C}" srcOrd="0" destOrd="0" presId="urn:microsoft.com/office/officeart/2005/8/layout/vList6"/>
    <dgm:cxn modelId="{727B956B-8F8D-449B-B7B1-8F7D954AF563}" srcId="{54E8195C-DB7B-46C8-96E7-891B708B903A}" destId="{69ECE33A-0332-4EFF-9B15-770BE8FBD693}" srcOrd="0" destOrd="0" parTransId="{154E2427-C2AD-4117-B7C5-FDA7CFF90812}" sibTransId="{CA940C98-0EED-41CA-BC37-91CCB3275F5D}"/>
    <dgm:cxn modelId="{08FF5F04-E14A-4C40-893D-72909A68B03F}" type="presOf" srcId="{69ECE33A-0332-4EFF-9B15-770BE8FBD693}" destId="{001E4B6E-6AF2-47D2-B12C-4117FA94E1CF}" srcOrd="0" destOrd="0" presId="urn:microsoft.com/office/officeart/2005/8/layout/vList6"/>
    <dgm:cxn modelId="{DC4F3988-1145-416B-A3DF-D3835A183230}" srcId="{54E8195C-DB7B-46C8-96E7-891B708B903A}" destId="{A42B5DC2-930E-45BB-9FC9-441AE06FA13E}" srcOrd="1" destOrd="0" parTransId="{0206C202-99E7-4447-84C8-ABD9F26DCA43}" sibTransId="{96C7FC84-19C1-44CA-8ABF-3170AAC0618B}"/>
    <dgm:cxn modelId="{D462A4FA-55EE-4EA9-A49A-39C7FAEC2DCB}" type="presParOf" srcId="{DF4412B4-8FFD-4920-981E-8906FA0A030D}" destId="{7DD4F13E-79C3-46AA-8BC3-BDF9B47FE6E8}" srcOrd="0" destOrd="0" presId="urn:microsoft.com/office/officeart/2005/8/layout/vList6"/>
    <dgm:cxn modelId="{8899755F-69B2-4502-BF7D-77A61F3B1C4B}" type="presParOf" srcId="{7DD4F13E-79C3-46AA-8BC3-BDF9B47FE6E8}" destId="{001E4B6E-6AF2-47D2-B12C-4117FA94E1CF}" srcOrd="0" destOrd="0" presId="urn:microsoft.com/office/officeart/2005/8/layout/vList6"/>
    <dgm:cxn modelId="{DECEEEE5-C545-43CE-B5B2-83C9C388FA2B}" type="presParOf" srcId="{7DD4F13E-79C3-46AA-8BC3-BDF9B47FE6E8}" destId="{3DD828D2-E558-4F58-B2F0-EF57704CFF5D}" srcOrd="1" destOrd="0" presId="urn:microsoft.com/office/officeart/2005/8/layout/vList6"/>
    <dgm:cxn modelId="{68345679-82B6-4ED5-9429-49DF35FA438E}" type="presParOf" srcId="{DF4412B4-8FFD-4920-981E-8906FA0A030D}" destId="{F185AF4F-54FC-4A8B-98EF-5C168E7976E3}" srcOrd="1" destOrd="0" presId="urn:microsoft.com/office/officeart/2005/8/layout/vList6"/>
    <dgm:cxn modelId="{621FFAE2-7992-4D59-9284-88E75DACE680}" type="presParOf" srcId="{DF4412B4-8FFD-4920-981E-8906FA0A030D}" destId="{76172939-D718-4E66-8416-6C9F9D430945}" srcOrd="2" destOrd="0" presId="urn:microsoft.com/office/officeart/2005/8/layout/vList6"/>
    <dgm:cxn modelId="{2424FE95-BD53-4593-9CF3-F84A9A39E740}" type="presParOf" srcId="{76172939-D718-4E66-8416-6C9F9D430945}" destId="{1417F096-AC4B-4058-89C4-AA614A43884A}" srcOrd="0" destOrd="0" presId="urn:microsoft.com/office/officeart/2005/8/layout/vList6"/>
    <dgm:cxn modelId="{A5B94EE1-D4A5-4D7E-9219-5357C2F25483}" type="presParOf" srcId="{76172939-D718-4E66-8416-6C9F9D430945}" destId="{638DE36B-3EAB-49F5-8E23-7D35C14E6E1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BCC87F-D956-46C4-86B0-991776B26BC5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F7E42DC-5148-42E4-B7F9-351FD0F139E4}">
      <dgm:prSet phldrT="[Text]"/>
      <dgm:spPr/>
      <dgm:t>
        <a:bodyPr/>
        <a:lstStyle/>
        <a:p>
          <a:r>
            <a:rPr lang="cs-CZ" dirty="0" smtClean="0"/>
            <a:t>Menhiry</a:t>
          </a:r>
          <a:endParaRPr lang="cs-CZ" dirty="0"/>
        </a:p>
      </dgm:t>
    </dgm:pt>
    <dgm:pt modelId="{49056588-7F10-4A74-9AEB-7A5AC1439F16}" type="parTrans" cxnId="{B1B30B03-680A-44AE-B828-0EA472BEC695}">
      <dgm:prSet/>
      <dgm:spPr/>
      <dgm:t>
        <a:bodyPr/>
        <a:lstStyle/>
        <a:p>
          <a:endParaRPr lang="cs-CZ"/>
        </a:p>
      </dgm:t>
    </dgm:pt>
    <dgm:pt modelId="{E4FA47DB-2A17-4C7F-A960-1A5AB03B00A0}" type="sibTrans" cxnId="{B1B30B03-680A-44AE-B828-0EA472BEC695}">
      <dgm:prSet/>
      <dgm:spPr/>
      <dgm:t>
        <a:bodyPr/>
        <a:lstStyle/>
        <a:p>
          <a:endParaRPr lang="cs-CZ"/>
        </a:p>
      </dgm:t>
    </dgm:pt>
    <dgm:pt modelId="{CBAAFE3C-D0CC-4C38-ABD8-31006FB92F84}">
      <dgm:prSet phldrT="[Text]"/>
      <dgm:spPr/>
      <dgm:t>
        <a:bodyPr/>
        <a:lstStyle/>
        <a:p>
          <a:r>
            <a:rPr lang="cs-CZ" dirty="0" smtClean="0"/>
            <a:t> Vztyčené vysoké kameny</a:t>
          </a:r>
          <a:endParaRPr lang="cs-CZ" dirty="0"/>
        </a:p>
      </dgm:t>
    </dgm:pt>
    <dgm:pt modelId="{752F02A7-4D73-4E77-988F-53EB27C3F8FE}" type="parTrans" cxnId="{FA89EB5A-DE95-48C6-B7C6-F4D98AB94664}">
      <dgm:prSet/>
      <dgm:spPr/>
      <dgm:t>
        <a:bodyPr/>
        <a:lstStyle/>
        <a:p>
          <a:endParaRPr lang="cs-CZ"/>
        </a:p>
      </dgm:t>
    </dgm:pt>
    <dgm:pt modelId="{338D97DD-8999-41CE-B571-2D1488B6A6A7}" type="sibTrans" cxnId="{FA89EB5A-DE95-48C6-B7C6-F4D98AB94664}">
      <dgm:prSet/>
      <dgm:spPr/>
      <dgm:t>
        <a:bodyPr/>
        <a:lstStyle/>
        <a:p>
          <a:endParaRPr lang="cs-CZ"/>
        </a:p>
      </dgm:t>
    </dgm:pt>
    <dgm:pt modelId="{55D1CF5D-89AD-48FC-B5D3-976FE5B6177B}">
      <dgm:prSet phldrT="[Text]"/>
      <dgm:spPr/>
      <dgm:t>
        <a:bodyPr/>
        <a:lstStyle/>
        <a:p>
          <a:r>
            <a:rPr lang="cs-CZ" dirty="0" smtClean="0"/>
            <a:t>Dva vztyčené kameny s vodorovným překladem</a:t>
          </a:r>
          <a:endParaRPr lang="cs-CZ" dirty="0"/>
        </a:p>
      </dgm:t>
    </dgm:pt>
    <dgm:pt modelId="{1F3433BE-7A1D-42CC-BE97-0B5DB9EF779B}" type="parTrans" cxnId="{1DD9E124-3CDE-4241-AA7A-101404B13AE8}">
      <dgm:prSet/>
      <dgm:spPr/>
      <dgm:t>
        <a:bodyPr/>
        <a:lstStyle/>
        <a:p>
          <a:endParaRPr lang="cs-CZ"/>
        </a:p>
      </dgm:t>
    </dgm:pt>
    <dgm:pt modelId="{FE82909F-B013-45A6-9D6C-0AD5F56B1FB6}" type="sibTrans" cxnId="{1DD9E124-3CDE-4241-AA7A-101404B13AE8}">
      <dgm:prSet/>
      <dgm:spPr/>
      <dgm:t>
        <a:bodyPr/>
        <a:lstStyle/>
        <a:p>
          <a:endParaRPr lang="cs-CZ"/>
        </a:p>
      </dgm:t>
    </dgm:pt>
    <dgm:pt modelId="{F91C0E4A-3DBA-4731-B26A-1511150DF9A5}">
      <dgm:prSet phldrT="[Text]" custT="1"/>
      <dgm:spPr/>
      <dgm:t>
        <a:bodyPr/>
        <a:lstStyle/>
        <a:p>
          <a:r>
            <a:rPr lang="cs-CZ" sz="1800" dirty="0" smtClean="0"/>
            <a:t>hrobky</a:t>
          </a:r>
          <a:endParaRPr lang="cs-CZ" sz="1800" dirty="0"/>
        </a:p>
      </dgm:t>
    </dgm:pt>
    <dgm:pt modelId="{9922E14E-06D0-45CA-89A9-72A8736AF3A7}" type="parTrans" cxnId="{5B5CEE9B-510F-4CA2-A018-962E70170A41}">
      <dgm:prSet/>
      <dgm:spPr/>
      <dgm:t>
        <a:bodyPr/>
        <a:lstStyle/>
        <a:p>
          <a:endParaRPr lang="cs-CZ"/>
        </a:p>
      </dgm:t>
    </dgm:pt>
    <dgm:pt modelId="{20C83ED6-A975-491A-949A-A2990331976C}" type="sibTrans" cxnId="{5B5CEE9B-510F-4CA2-A018-962E70170A41}">
      <dgm:prSet/>
      <dgm:spPr/>
      <dgm:t>
        <a:bodyPr/>
        <a:lstStyle/>
        <a:p>
          <a:endParaRPr lang="cs-CZ"/>
        </a:p>
      </dgm:t>
    </dgm:pt>
    <dgm:pt modelId="{335AE352-4C6B-403B-919C-DBBADEA91629}">
      <dgm:prSet phldrT="[Text]"/>
      <dgm:spPr/>
      <dgm:t>
        <a:bodyPr/>
        <a:lstStyle/>
        <a:p>
          <a:r>
            <a:rPr lang="cs-CZ" dirty="0" smtClean="0"/>
            <a:t>Kromlechy</a:t>
          </a:r>
          <a:endParaRPr lang="cs-CZ" dirty="0"/>
        </a:p>
      </dgm:t>
    </dgm:pt>
    <dgm:pt modelId="{C803A8DE-D3E4-42BF-9A30-1CC2AA4989D4}" type="parTrans" cxnId="{C90DF0F6-ED1F-4AF0-8C7B-69D0FAA01382}">
      <dgm:prSet/>
      <dgm:spPr/>
      <dgm:t>
        <a:bodyPr/>
        <a:lstStyle/>
        <a:p>
          <a:endParaRPr lang="cs-CZ"/>
        </a:p>
      </dgm:t>
    </dgm:pt>
    <dgm:pt modelId="{880CD683-58BC-469F-BB68-D41F5977BC12}" type="sibTrans" cxnId="{C90DF0F6-ED1F-4AF0-8C7B-69D0FAA01382}">
      <dgm:prSet/>
      <dgm:spPr/>
      <dgm:t>
        <a:bodyPr/>
        <a:lstStyle/>
        <a:p>
          <a:endParaRPr lang="cs-CZ"/>
        </a:p>
      </dgm:t>
    </dgm:pt>
    <dgm:pt modelId="{1AA2A65A-9CAD-48BA-B29F-C0A34A053E78}">
      <dgm:prSet phldrT="[Text]"/>
      <dgm:spPr/>
      <dgm:t>
        <a:bodyPr/>
        <a:lstStyle/>
        <a:p>
          <a:r>
            <a:rPr lang="cs-CZ" dirty="0" smtClean="0"/>
            <a:t>Kruhový půdorys</a:t>
          </a:r>
          <a:endParaRPr lang="cs-CZ" dirty="0"/>
        </a:p>
      </dgm:t>
    </dgm:pt>
    <dgm:pt modelId="{BAEEC8CA-1585-4B67-93C2-230EB4681DA1}" type="parTrans" cxnId="{7BB49E50-612E-4C23-B9C0-234EAAAE5FC6}">
      <dgm:prSet/>
      <dgm:spPr/>
      <dgm:t>
        <a:bodyPr/>
        <a:lstStyle/>
        <a:p>
          <a:endParaRPr lang="cs-CZ"/>
        </a:p>
      </dgm:t>
    </dgm:pt>
    <dgm:pt modelId="{F5EDCB47-D0F2-45A2-9B37-AF9893FF4CB2}" type="sibTrans" cxnId="{7BB49E50-612E-4C23-B9C0-234EAAAE5FC6}">
      <dgm:prSet/>
      <dgm:spPr/>
      <dgm:t>
        <a:bodyPr/>
        <a:lstStyle/>
        <a:p>
          <a:endParaRPr lang="cs-CZ"/>
        </a:p>
      </dgm:t>
    </dgm:pt>
    <dgm:pt modelId="{B3D02556-93B7-4EDC-B880-12F4F9D52C0B}">
      <dgm:prSet phldrT="[Text]" custT="1"/>
      <dgm:spPr/>
      <dgm:t>
        <a:bodyPr/>
        <a:lstStyle/>
        <a:p>
          <a:r>
            <a:rPr lang="cs-CZ" sz="1800" dirty="0" smtClean="0"/>
            <a:t>svatyně</a:t>
          </a:r>
          <a:endParaRPr lang="cs-CZ" sz="1800" dirty="0"/>
        </a:p>
      </dgm:t>
    </dgm:pt>
    <dgm:pt modelId="{8F1225FA-FAA1-40A9-89A7-3E7C0719C509}" type="parTrans" cxnId="{65ADDE84-561D-4117-A9B3-8CC83B919818}">
      <dgm:prSet/>
      <dgm:spPr/>
      <dgm:t>
        <a:bodyPr/>
        <a:lstStyle/>
        <a:p>
          <a:endParaRPr lang="cs-CZ"/>
        </a:p>
      </dgm:t>
    </dgm:pt>
    <dgm:pt modelId="{D3936F79-65E7-45C8-8D31-F6F09C761AB0}" type="sibTrans" cxnId="{65ADDE84-561D-4117-A9B3-8CC83B919818}">
      <dgm:prSet/>
      <dgm:spPr/>
      <dgm:t>
        <a:bodyPr/>
        <a:lstStyle/>
        <a:p>
          <a:endParaRPr lang="cs-CZ"/>
        </a:p>
      </dgm:t>
    </dgm:pt>
    <dgm:pt modelId="{1E7B09E2-35B8-497E-929E-299822DCE2EE}">
      <dgm:prSet phldrT="[Text]"/>
      <dgm:spPr/>
      <dgm:t>
        <a:bodyPr/>
        <a:lstStyle/>
        <a:p>
          <a:r>
            <a:rPr lang="cs-CZ" dirty="0" smtClean="0"/>
            <a:t>Dolmeny</a:t>
          </a:r>
          <a:endParaRPr lang="cs-CZ" dirty="0"/>
        </a:p>
      </dgm:t>
    </dgm:pt>
    <dgm:pt modelId="{A0077635-4DFA-4705-867B-157E58CC9995}" type="sibTrans" cxnId="{D2F57D26-B4F9-4DA4-BC42-6C517AD7784B}">
      <dgm:prSet/>
      <dgm:spPr/>
      <dgm:t>
        <a:bodyPr/>
        <a:lstStyle/>
        <a:p>
          <a:endParaRPr lang="cs-CZ"/>
        </a:p>
      </dgm:t>
    </dgm:pt>
    <dgm:pt modelId="{D10729E4-BC2F-493D-BABD-E1A8A7A67F92}" type="parTrans" cxnId="{D2F57D26-B4F9-4DA4-BC42-6C517AD7784B}">
      <dgm:prSet/>
      <dgm:spPr/>
      <dgm:t>
        <a:bodyPr/>
        <a:lstStyle/>
        <a:p>
          <a:endParaRPr lang="cs-CZ"/>
        </a:p>
      </dgm:t>
    </dgm:pt>
    <dgm:pt modelId="{6D8D3DB5-76CF-4194-A4A4-13FFE824C70F}">
      <dgm:prSet phldrT="[Text]"/>
      <dgm:spPr/>
      <dgm:t>
        <a:bodyPr/>
        <a:lstStyle/>
        <a:p>
          <a:endParaRPr lang="cs-CZ" dirty="0"/>
        </a:p>
      </dgm:t>
    </dgm:pt>
    <dgm:pt modelId="{0AFCD4E4-C344-46E8-95B2-B47EBF18033F}" type="parTrans" cxnId="{3F5DADDE-3E1D-47DD-9104-4D42661A4B69}">
      <dgm:prSet/>
      <dgm:spPr/>
      <dgm:t>
        <a:bodyPr/>
        <a:lstStyle/>
        <a:p>
          <a:endParaRPr lang="cs-CZ"/>
        </a:p>
      </dgm:t>
    </dgm:pt>
    <dgm:pt modelId="{D4208377-B92C-490A-BF42-CC394910B1BA}" type="sibTrans" cxnId="{3F5DADDE-3E1D-47DD-9104-4D42661A4B69}">
      <dgm:prSet/>
      <dgm:spPr/>
      <dgm:t>
        <a:bodyPr/>
        <a:lstStyle/>
        <a:p>
          <a:endParaRPr lang="cs-CZ"/>
        </a:p>
      </dgm:t>
    </dgm:pt>
    <dgm:pt modelId="{FBF7CC76-4C49-42F8-81FF-BD2F0330B992}">
      <dgm:prSet phldrT="[Text]"/>
      <dgm:spPr/>
      <dgm:t>
        <a:bodyPr/>
        <a:lstStyle/>
        <a:p>
          <a:endParaRPr lang="cs-CZ" dirty="0"/>
        </a:p>
      </dgm:t>
    </dgm:pt>
    <dgm:pt modelId="{95B093B6-1399-4844-AEF8-0D1138D908A5}" type="parTrans" cxnId="{D5FA0152-5B12-4C16-83F9-B6D90E408567}">
      <dgm:prSet/>
      <dgm:spPr/>
      <dgm:t>
        <a:bodyPr/>
        <a:lstStyle/>
        <a:p>
          <a:endParaRPr lang="cs-CZ"/>
        </a:p>
      </dgm:t>
    </dgm:pt>
    <dgm:pt modelId="{0876FC04-F7C2-4680-9841-A2A2701B9AE4}" type="sibTrans" cxnId="{D5FA0152-5B12-4C16-83F9-B6D90E408567}">
      <dgm:prSet/>
      <dgm:spPr/>
      <dgm:t>
        <a:bodyPr/>
        <a:lstStyle/>
        <a:p>
          <a:endParaRPr lang="cs-CZ"/>
        </a:p>
      </dgm:t>
    </dgm:pt>
    <dgm:pt modelId="{2E843887-0373-4DD9-8D58-EC423BE162C9}" type="pres">
      <dgm:prSet presAssocID="{BDBCC87F-D956-46C4-86B0-991776B26BC5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AB56569B-5DF2-4FE5-856B-A51034FEA31B}" type="pres">
      <dgm:prSet presAssocID="{DF7E42DC-5148-42E4-B7F9-351FD0F139E4}" presName="composite" presStyleCnt="0"/>
      <dgm:spPr/>
    </dgm:pt>
    <dgm:pt modelId="{828AF9B2-4E7E-4D31-9DE1-07E34DE4C9B6}" type="pres">
      <dgm:prSet presAssocID="{DF7E42DC-5148-42E4-B7F9-351FD0F139E4}" presName="FirstChild" presStyleLbl="revTx" presStyleIdx="0" presStyleCnt="6" custLinFactNeighborX="1579" custLinFactNeighborY="-6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198602-EBAB-4277-B276-40F38F4FB2E1}" type="pres">
      <dgm:prSet presAssocID="{DF7E42DC-5148-42E4-B7F9-351FD0F139E4}" presName="Parent" presStyleLbl="alignNode1" presStyleIdx="0" presStyleCnt="3" custLinFactNeighborX="1493" custLinFactNeighborY="3422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C99DF49-5EB3-4277-A3AA-D34509105B5A}" type="pres">
      <dgm:prSet presAssocID="{DF7E42DC-5148-42E4-B7F9-351FD0F139E4}" presName="Accent" presStyleLbl="parChTrans1D1" presStyleIdx="0" presStyleCnt="3"/>
      <dgm:spPr/>
    </dgm:pt>
    <dgm:pt modelId="{3BE284FD-FDD1-4864-A7E3-F5A801B0C18F}" type="pres">
      <dgm:prSet presAssocID="{DF7E42DC-5148-42E4-B7F9-351FD0F139E4}" presName="Child" presStyleLbl="revTx" presStyleIdx="1" presStyleCnt="6" custFlipVert="1" custScaleY="470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B61DA4-2536-4046-9BCE-62620E0B1BB1}" type="pres">
      <dgm:prSet presAssocID="{E4FA47DB-2A17-4C7F-A960-1A5AB03B00A0}" presName="sibTrans" presStyleCnt="0"/>
      <dgm:spPr/>
    </dgm:pt>
    <dgm:pt modelId="{1C8B4991-1F15-404A-9DD8-34D983DD7DD4}" type="pres">
      <dgm:prSet presAssocID="{1E7B09E2-35B8-497E-929E-299822DCE2EE}" presName="composite" presStyleCnt="0"/>
      <dgm:spPr/>
    </dgm:pt>
    <dgm:pt modelId="{7EADC80A-F617-41DB-BF61-4A95DD555C80}" type="pres">
      <dgm:prSet presAssocID="{1E7B09E2-35B8-497E-929E-299822DCE2EE}" presName="FirstChild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D634FE4-C577-4E6E-9290-09893B57DC37}" type="pres">
      <dgm:prSet presAssocID="{1E7B09E2-35B8-497E-929E-299822DCE2EE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0D022C9-4C62-4ECC-AD2E-43674A52AA24}" type="pres">
      <dgm:prSet presAssocID="{1E7B09E2-35B8-497E-929E-299822DCE2EE}" presName="Accent" presStyleLbl="parChTrans1D1" presStyleIdx="1" presStyleCnt="3"/>
      <dgm:spPr/>
    </dgm:pt>
    <dgm:pt modelId="{09741C10-CA9C-4AD7-9F07-3BAB35D00003}" type="pres">
      <dgm:prSet presAssocID="{1E7B09E2-35B8-497E-929E-299822DCE2EE}" presName="Child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DDB9138-B0E7-44C0-93E8-7CDC9E687226}" type="pres">
      <dgm:prSet presAssocID="{A0077635-4DFA-4705-867B-157E58CC9995}" presName="sibTrans" presStyleCnt="0"/>
      <dgm:spPr/>
    </dgm:pt>
    <dgm:pt modelId="{2B12F5F1-1D66-4DF6-8876-4986365ECF27}" type="pres">
      <dgm:prSet presAssocID="{335AE352-4C6B-403B-919C-DBBADEA91629}" presName="composite" presStyleCnt="0"/>
      <dgm:spPr/>
    </dgm:pt>
    <dgm:pt modelId="{3937262C-85C9-47AD-8000-0A178F308123}" type="pres">
      <dgm:prSet presAssocID="{335AE352-4C6B-403B-919C-DBBADEA91629}" presName="FirstChild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11E181-BF90-45AE-BC5B-6BAD7CE9FD64}" type="pres">
      <dgm:prSet presAssocID="{335AE352-4C6B-403B-919C-DBBADEA91629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B25AC46-9E31-4417-B395-EBFE29D9AF99}" type="pres">
      <dgm:prSet presAssocID="{335AE352-4C6B-403B-919C-DBBADEA91629}" presName="Accent" presStyleLbl="parChTrans1D1" presStyleIdx="2" presStyleCnt="3"/>
      <dgm:spPr/>
    </dgm:pt>
    <dgm:pt modelId="{B69B3AA1-DBE6-42A4-B4F4-4D72FA184C56}" type="pres">
      <dgm:prSet presAssocID="{335AE352-4C6B-403B-919C-DBBADEA91629}" presName="Child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5ADDE84-561D-4117-A9B3-8CC83B919818}" srcId="{335AE352-4C6B-403B-919C-DBBADEA91629}" destId="{B3D02556-93B7-4EDC-B880-12F4F9D52C0B}" srcOrd="1" destOrd="0" parTransId="{8F1225FA-FAA1-40A9-89A7-3E7C0719C509}" sibTransId="{D3936F79-65E7-45C8-8D31-F6F09C761AB0}"/>
    <dgm:cxn modelId="{A1663E67-6884-492A-A96E-ED653F5493E5}" type="presOf" srcId="{1E7B09E2-35B8-497E-929E-299822DCE2EE}" destId="{3D634FE4-C577-4E6E-9290-09893B57DC37}" srcOrd="0" destOrd="0" presId="urn:microsoft.com/office/officeart/2011/layout/TabList"/>
    <dgm:cxn modelId="{3F5DADDE-3E1D-47DD-9104-4D42661A4B69}" srcId="{DF7E42DC-5148-42E4-B7F9-351FD0F139E4}" destId="{6D8D3DB5-76CF-4194-A4A4-13FFE824C70F}" srcOrd="1" destOrd="0" parTransId="{0AFCD4E4-C344-46E8-95B2-B47EBF18033F}" sibTransId="{D4208377-B92C-490A-BF42-CC394910B1BA}"/>
    <dgm:cxn modelId="{33DB68D7-BD21-486B-A2D2-F3511D77414E}" type="presOf" srcId="{335AE352-4C6B-403B-919C-DBBADEA91629}" destId="{6911E181-BF90-45AE-BC5B-6BAD7CE9FD64}" srcOrd="0" destOrd="0" presId="urn:microsoft.com/office/officeart/2011/layout/TabList"/>
    <dgm:cxn modelId="{5B5CEE9B-510F-4CA2-A018-962E70170A41}" srcId="{1E7B09E2-35B8-497E-929E-299822DCE2EE}" destId="{F91C0E4A-3DBA-4731-B26A-1511150DF9A5}" srcOrd="1" destOrd="0" parTransId="{9922E14E-06D0-45CA-89A9-72A8736AF3A7}" sibTransId="{20C83ED6-A975-491A-949A-A2990331976C}"/>
    <dgm:cxn modelId="{1DD9E124-3CDE-4241-AA7A-101404B13AE8}" srcId="{1E7B09E2-35B8-497E-929E-299822DCE2EE}" destId="{55D1CF5D-89AD-48FC-B5D3-976FE5B6177B}" srcOrd="0" destOrd="0" parTransId="{1F3433BE-7A1D-42CC-BE97-0B5DB9EF779B}" sibTransId="{FE82909F-B013-45A6-9D6C-0AD5F56B1FB6}"/>
    <dgm:cxn modelId="{3FD3E1A4-2B3E-469A-8DB7-C4C4CB2AA414}" type="presOf" srcId="{55D1CF5D-89AD-48FC-B5D3-976FE5B6177B}" destId="{7EADC80A-F617-41DB-BF61-4A95DD555C80}" srcOrd="0" destOrd="0" presId="urn:microsoft.com/office/officeart/2011/layout/TabList"/>
    <dgm:cxn modelId="{B1B30B03-680A-44AE-B828-0EA472BEC695}" srcId="{BDBCC87F-D956-46C4-86B0-991776B26BC5}" destId="{DF7E42DC-5148-42E4-B7F9-351FD0F139E4}" srcOrd="0" destOrd="0" parTransId="{49056588-7F10-4A74-9AEB-7A5AC1439F16}" sibTransId="{E4FA47DB-2A17-4C7F-A960-1A5AB03B00A0}"/>
    <dgm:cxn modelId="{458F4B65-426A-4497-B362-2C625E0970B5}" type="presOf" srcId="{1AA2A65A-9CAD-48BA-B29F-C0A34A053E78}" destId="{3937262C-85C9-47AD-8000-0A178F308123}" srcOrd="0" destOrd="0" presId="urn:microsoft.com/office/officeart/2011/layout/TabList"/>
    <dgm:cxn modelId="{7BB49E50-612E-4C23-B9C0-234EAAAE5FC6}" srcId="{335AE352-4C6B-403B-919C-DBBADEA91629}" destId="{1AA2A65A-9CAD-48BA-B29F-C0A34A053E78}" srcOrd="0" destOrd="0" parTransId="{BAEEC8CA-1585-4B67-93C2-230EB4681DA1}" sibTransId="{F5EDCB47-D0F2-45A2-9B37-AF9893FF4CB2}"/>
    <dgm:cxn modelId="{C90DF0F6-ED1F-4AF0-8C7B-69D0FAA01382}" srcId="{BDBCC87F-D956-46C4-86B0-991776B26BC5}" destId="{335AE352-4C6B-403B-919C-DBBADEA91629}" srcOrd="2" destOrd="0" parTransId="{C803A8DE-D3E4-42BF-9A30-1CC2AA4989D4}" sibTransId="{880CD683-58BC-469F-BB68-D41F5977BC12}"/>
    <dgm:cxn modelId="{FA89EB5A-DE95-48C6-B7C6-F4D98AB94664}" srcId="{DF7E42DC-5148-42E4-B7F9-351FD0F139E4}" destId="{CBAAFE3C-D0CC-4C38-ABD8-31006FB92F84}" srcOrd="0" destOrd="0" parTransId="{752F02A7-4D73-4E77-988F-53EB27C3F8FE}" sibTransId="{338D97DD-8999-41CE-B571-2D1488B6A6A7}"/>
    <dgm:cxn modelId="{438F1748-AAA5-40C7-934F-7AEED2756327}" type="presOf" srcId="{6D8D3DB5-76CF-4194-A4A4-13FFE824C70F}" destId="{3BE284FD-FDD1-4864-A7E3-F5A801B0C18F}" srcOrd="0" destOrd="0" presId="urn:microsoft.com/office/officeart/2011/layout/TabList"/>
    <dgm:cxn modelId="{D5FA0152-5B12-4C16-83F9-B6D90E408567}" srcId="{DF7E42DC-5148-42E4-B7F9-351FD0F139E4}" destId="{FBF7CC76-4C49-42F8-81FF-BD2F0330B992}" srcOrd="2" destOrd="0" parTransId="{95B093B6-1399-4844-AEF8-0D1138D908A5}" sibTransId="{0876FC04-F7C2-4680-9841-A2A2701B9AE4}"/>
    <dgm:cxn modelId="{35E37D86-49C5-447D-B185-2AECCB606C10}" type="presOf" srcId="{F91C0E4A-3DBA-4731-B26A-1511150DF9A5}" destId="{09741C10-CA9C-4AD7-9F07-3BAB35D00003}" srcOrd="0" destOrd="0" presId="urn:microsoft.com/office/officeart/2011/layout/TabList"/>
    <dgm:cxn modelId="{92D7FE9A-1CAB-4FFF-8248-FE9514602389}" type="presOf" srcId="{B3D02556-93B7-4EDC-B880-12F4F9D52C0B}" destId="{B69B3AA1-DBE6-42A4-B4F4-4D72FA184C56}" srcOrd="0" destOrd="0" presId="urn:microsoft.com/office/officeart/2011/layout/TabList"/>
    <dgm:cxn modelId="{AE785E0B-5469-441D-A83D-BF58B5A9F4D1}" type="presOf" srcId="{DF7E42DC-5148-42E4-B7F9-351FD0F139E4}" destId="{91198602-EBAB-4277-B276-40F38F4FB2E1}" srcOrd="0" destOrd="0" presId="urn:microsoft.com/office/officeart/2011/layout/TabList"/>
    <dgm:cxn modelId="{D2F57D26-B4F9-4DA4-BC42-6C517AD7784B}" srcId="{BDBCC87F-D956-46C4-86B0-991776B26BC5}" destId="{1E7B09E2-35B8-497E-929E-299822DCE2EE}" srcOrd="1" destOrd="0" parTransId="{D10729E4-BC2F-493D-BABD-E1A8A7A67F92}" sibTransId="{A0077635-4DFA-4705-867B-157E58CC9995}"/>
    <dgm:cxn modelId="{950AA1B2-10DC-4D87-81E4-988CD33ACC89}" type="presOf" srcId="{FBF7CC76-4C49-42F8-81FF-BD2F0330B992}" destId="{3BE284FD-FDD1-4864-A7E3-F5A801B0C18F}" srcOrd="0" destOrd="1" presId="urn:microsoft.com/office/officeart/2011/layout/TabList"/>
    <dgm:cxn modelId="{59B37992-5820-4FBA-81AA-DBC0591E244B}" type="presOf" srcId="{CBAAFE3C-D0CC-4C38-ABD8-31006FB92F84}" destId="{828AF9B2-4E7E-4D31-9DE1-07E34DE4C9B6}" srcOrd="0" destOrd="0" presId="urn:microsoft.com/office/officeart/2011/layout/TabList"/>
    <dgm:cxn modelId="{DF86340E-F2BA-480F-BEB6-99A3D5150CD1}" type="presOf" srcId="{BDBCC87F-D956-46C4-86B0-991776B26BC5}" destId="{2E843887-0373-4DD9-8D58-EC423BE162C9}" srcOrd="0" destOrd="0" presId="urn:microsoft.com/office/officeart/2011/layout/TabList"/>
    <dgm:cxn modelId="{9E463DDD-9156-4A3A-97F9-C10C64E83DAA}" type="presParOf" srcId="{2E843887-0373-4DD9-8D58-EC423BE162C9}" destId="{AB56569B-5DF2-4FE5-856B-A51034FEA31B}" srcOrd="0" destOrd="0" presId="urn:microsoft.com/office/officeart/2011/layout/TabList"/>
    <dgm:cxn modelId="{E9057CA1-49EE-474F-9B7B-A5C9415431E1}" type="presParOf" srcId="{AB56569B-5DF2-4FE5-856B-A51034FEA31B}" destId="{828AF9B2-4E7E-4D31-9DE1-07E34DE4C9B6}" srcOrd="0" destOrd="0" presId="urn:microsoft.com/office/officeart/2011/layout/TabList"/>
    <dgm:cxn modelId="{477497E9-E697-4E44-8B54-68F9ADD05426}" type="presParOf" srcId="{AB56569B-5DF2-4FE5-856B-A51034FEA31B}" destId="{91198602-EBAB-4277-B276-40F38F4FB2E1}" srcOrd="1" destOrd="0" presId="urn:microsoft.com/office/officeart/2011/layout/TabList"/>
    <dgm:cxn modelId="{C5657E24-EF66-4D10-8010-395777D71A4E}" type="presParOf" srcId="{AB56569B-5DF2-4FE5-856B-A51034FEA31B}" destId="{CC99DF49-5EB3-4277-A3AA-D34509105B5A}" srcOrd="2" destOrd="0" presId="urn:microsoft.com/office/officeart/2011/layout/TabList"/>
    <dgm:cxn modelId="{54666FCB-5B19-42C9-9B32-CEACFF1AB734}" type="presParOf" srcId="{2E843887-0373-4DD9-8D58-EC423BE162C9}" destId="{3BE284FD-FDD1-4864-A7E3-F5A801B0C18F}" srcOrd="1" destOrd="0" presId="urn:microsoft.com/office/officeart/2011/layout/TabList"/>
    <dgm:cxn modelId="{D3A28D1B-A019-4C13-BE57-96E2BB8FE912}" type="presParOf" srcId="{2E843887-0373-4DD9-8D58-EC423BE162C9}" destId="{12B61DA4-2536-4046-9BCE-62620E0B1BB1}" srcOrd="2" destOrd="0" presId="urn:microsoft.com/office/officeart/2011/layout/TabList"/>
    <dgm:cxn modelId="{0F742346-D509-40D8-B660-552864F9F369}" type="presParOf" srcId="{2E843887-0373-4DD9-8D58-EC423BE162C9}" destId="{1C8B4991-1F15-404A-9DD8-34D983DD7DD4}" srcOrd="3" destOrd="0" presId="urn:microsoft.com/office/officeart/2011/layout/TabList"/>
    <dgm:cxn modelId="{95EE26EB-0463-4BAC-A8C2-6EA258684489}" type="presParOf" srcId="{1C8B4991-1F15-404A-9DD8-34D983DD7DD4}" destId="{7EADC80A-F617-41DB-BF61-4A95DD555C80}" srcOrd="0" destOrd="0" presId="urn:microsoft.com/office/officeart/2011/layout/TabList"/>
    <dgm:cxn modelId="{31C48073-F2C5-4F3A-85BA-0DB8D35AAB9E}" type="presParOf" srcId="{1C8B4991-1F15-404A-9DD8-34D983DD7DD4}" destId="{3D634FE4-C577-4E6E-9290-09893B57DC37}" srcOrd="1" destOrd="0" presId="urn:microsoft.com/office/officeart/2011/layout/TabList"/>
    <dgm:cxn modelId="{210466EE-FC71-46D1-AF4F-7B6AB9D680CD}" type="presParOf" srcId="{1C8B4991-1F15-404A-9DD8-34D983DD7DD4}" destId="{F0D022C9-4C62-4ECC-AD2E-43674A52AA24}" srcOrd="2" destOrd="0" presId="urn:microsoft.com/office/officeart/2011/layout/TabList"/>
    <dgm:cxn modelId="{B1B643ED-6C98-44A4-8154-EC696E88F766}" type="presParOf" srcId="{2E843887-0373-4DD9-8D58-EC423BE162C9}" destId="{09741C10-CA9C-4AD7-9F07-3BAB35D00003}" srcOrd="4" destOrd="0" presId="urn:microsoft.com/office/officeart/2011/layout/TabList"/>
    <dgm:cxn modelId="{4C009A09-5A2E-4F7C-B961-9362773BB426}" type="presParOf" srcId="{2E843887-0373-4DD9-8D58-EC423BE162C9}" destId="{0DDB9138-B0E7-44C0-93E8-7CDC9E687226}" srcOrd="5" destOrd="0" presId="urn:microsoft.com/office/officeart/2011/layout/TabList"/>
    <dgm:cxn modelId="{74A97802-A4A9-4DB6-B9F6-C43C85D707D2}" type="presParOf" srcId="{2E843887-0373-4DD9-8D58-EC423BE162C9}" destId="{2B12F5F1-1D66-4DF6-8876-4986365ECF27}" srcOrd="6" destOrd="0" presId="urn:microsoft.com/office/officeart/2011/layout/TabList"/>
    <dgm:cxn modelId="{CE22AD88-4033-48A4-BCBF-5CA371164E83}" type="presParOf" srcId="{2B12F5F1-1D66-4DF6-8876-4986365ECF27}" destId="{3937262C-85C9-47AD-8000-0A178F308123}" srcOrd="0" destOrd="0" presId="urn:microsoft.com/office/officeart/2011/layout/TabList"/>
    <dgm:cxn modelId="{1257967B-7846-4E69-BF13-921ED7EC34EB}" type="presParOf" srcId="{2B12F5F1-1D66-4DF6-8876-4986365ECF27}" destId="{6911E181-BF90-45AE-BC5B-6BAD7CE9FD64}" srcOrd="1" destOrd="0" presId="urn:microsoft.com/office/officeart/2011/layout/TabList"/>
    <dgm:cxn modelId="{A2562479-BF03-4B3D-9626-EB19A9609450}" type="presParOf" srcId="{2B12F5F1-1D66-4DF6-8876-4986365ECF27}" destId="{3B25AC46-9E31-4417-B395-EBFE29D9AF99}" srcOrd="2" destOrd="0" presId="urn:microsoft.com/office/officeart/2011/layout/TabList"/>
    <dgm:cxn modelId="{E7F5AC85-0D76-47CC-A498-C6A4C0AE8040}" type="presParOf" srcId="{2E843887-0373-4DD9-8D58-EC423BE162C9}" destId="{B69B3AA1-DBE6-42A4-B4F4-4D72FA184C56}" srcOrd="7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D828D2-E558-4F58-B2F0-EF57704CFF5D}">
      <dsp:nvSpPr>
        <dsp:cNvPr id="0" name=""/>
        <dsp:cNvSpPr/>
      </dsp:nvSpPr>
      <dsp:spPr>
        <a:xfrm>
          <a:off x="2438400" y="496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domy</a:t>
          </a:r>
          <a:endParaRPr lang="cs-CZ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hospodářská stavení</a:t>
          </a:r>
          <a:endParaRPr lang="cs-CZ" sz="2700" kern="1200" dirty="0"/>
        </a:p>
      </dsp:txBody>
      <dsp:txXfrm>
        <a:off x="2438400" y="242342"/>
        <a:ext cx="2932063" cy="1451073"/>
      </dsp:txXfrm>
    </dsp:sp>
    <dsp:sp modelId="{001E4B6E-6AF2-47D2-B12C-4117FA94E1CF}">
      <dsp:nvSpPr>
        <dsp:cNvPr id="0" name=""/>
        <dsp:cNvSpPr/>
      </dsp:nvSpPr>
      <dsp:spPr>
        <a:xfrm>
          <a:off x="23664" y="15780"/>
          <a:ext cx="2438400" cy="19347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smtClean="0"/>
            <a:t>světská</a:t>
          </a:r>
          <a:endParaRPr lang="cs-CZ" sz="3900" kern="1200" dirty="0"/>
        </a:p>
      </dsp:txBody>
      <dsp:txXfrm>
        <a:off x="118111" y="110227"/>
        <a:ext cx="2249506" cy="1745871"/>
      </dsp:txXfrm>
    </dsp:sp>
    <dsp:sp modelId="{638DE36B-3EAB-49F5-8E23-7D35C14E6E1C}">
      <dsp:nvSpPr>
        <dsp:cNvPr id="0" name=""/>
        <dsp:cNvSpPr/>
      </dsp:nvSpPr>
      <dsp:spPr>
        <a:xfrm>
          <a:off x="2438400" y="2128738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chrámy</a:t>
          </a:r>
          <a:endParaRPr lang="cs-CZ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hrobky</a:t>
          </a:r>
          <a:endParaRPr lang="cs-CZ" sz="2700" kern="1200" dirty="0"/>
        </a:p>
      </dsp:txBody>
      <dsp:txXfrm>
        <a:off x="2438400" y="2370584"/>
        <a:ext cx="2932063" cy="1451073"/>
      </dsp:txXfrm>
    </dsp:sp>
    <dsp:sp modelId="{1417F096-AC4B-4058-89C4-AA614A43884A}">
      <dsp:nvSpPr>
        <dsp:cNvPr id="0" name=""/>
        <dsp:cNvSpPr/>
      </dsp:nvSpPr>
      <dsp:spPr>
        <a:xfrm>
          <a:off x="0" y="2128738"/>
          <a:ext cx="2438400" cy="19347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smtClean="0"/>
            <a:t>kultovní</a:t>
          </a:r>
          <a:endParaRPr lang="cs-CZ" sz="3900" kern="1200" dirty="0"/>
        </a:p>
      </dsp:txBody>
      <dsp:txXfrm>
        <a:off x="94447" y="2223185"/>
        <a:ext cx="2249506" cy="17458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25AC46-9E31-4417-B395-EBFE29D9AF99}">
      <dsp:nvSpPr>
        <dsp:cNvPr id="0" name=""/>
        <dsp:cNvSpPr/>
      </dsp:nvSpPr>
      <dsp:spPr>
        <a:xfrm>
          <a:off x="0" y="3052920"/>
          <a:ext cx="6096000" cy="0"/>
        </a:xfrm>
        <a:prstGeom prst="line">
          <a:avLst/>
        </a:pr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D022C9-4C62-4ECC-AD2E-43674A52AA24}">
      <dsp:nvSpPr>
        <dsp:cNvPr id="0" name=""/>
        <dsp:cNvSpPr/>
      </dsp:nvSpPr>
      <dsp:spPr>
        <a:xfrm>
          <a:off x="0" y="1511593"/>
          <a:ext cx="6096000" cy="0"/>
        </a:xfrm>
        <a:prstGeom prst="line">
          <a:avLst/>
        </a:pr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99DF49-5EB3-4277-A3AA-D34509105B5A}">
      <dsp:nvSpPr>
        <dsp:cNvPr id="0" name=""/>
        <dsp:cNvSpPr/>
      </dsp:nvSpPr>
      <dsp:spPr>
        <a:xfrm>
          <a:off x="0" y="505623"/>
          <a:ext cx="6096000" cy="0"/>
        </a:xfrm>
        <a:prstGeom prst="line">
          <a:avLst/>
        </a:pr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8AF9B2-4E7E-4D31-9DE1-07E34DE4C9B6}">
      <dsp:nvSpPr>
        <dsp:cNvPr id="0" name=""/>
        <dsp:cNvSpPr/>
      </dsp:nvSpPr>
      <dsp:spPr>
        <a:xfrm>
          <a:off x="1584959" y="1"/>
          <a:ext cx="4511040" cy="505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b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 Vztyčené vysoké kameny</a:t>
          </a:r>
          <a:endParaRPr lang="cs-CZ" sz="1600" kern="1200" dirty="0"/>
        </a:p>
      </dsp:txBody>
      <dsp:txXfrm>
        <a:off x="1584959" y="1"/>
        <a:ext cx="4511040" cy="505303"/>
      </dsp:txXfrm>
    </dsp:sp>
    <dsp:sp modelId="{91198602-EBAB-4277-B276-40F38F4FB2E1}">
      <dsp:nvSpPr>
        <dsp:cNvPr id="0" name=""/>
        <dsp:cNvSpPr/>
      </dsp:nvSpPr>
      <dsp:spPr>
        <a:xfrm>
          <a:off x="23663" y="17611"/>
          <a:ext cx="1584960" cy="505303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Menhiry</a:t>
          </a:r>
          <a:endParaRPr lang="cs-CZ" sz="2100" kern="1200" dirty="0"/>
        </a:p>
      </dsp:txBody>
      <dsp:txXfrm>
        <a:off x="48334" y="42282"/>
        <a:ext cx="1535618" cy="480632"/>
      </dsp:txXfrm>
    </dsp:sp>
    <dsp:sp modelId="{3BE284FD-FDD1-4864-A7E3-F5A801B0C18F}">
      <dsp:nvSpPr>
        <dsp:cNvPr id="0" name=""/>
        <dsp:cNvSpPr/>
      </dsp:nvSpPr>
      <dsp:spPr>
        <a:xfrm flipV="1">
          <a:off x="0" y="505623"/>
          <a:ext cx="6096000" cy="475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200" kern="1200" dirty="0"/>
        </a:p>
      </dsp:txBody>
      <dsp:txXfrm rot="10800000">
        <a:off x="0" y="505623"/>
        <a:ext cx="6096000" cy="475400"/>
      </dsp:txXfrm>
    </dsp:sp>
    <dsp:sp modelId="{7EADC80A-F617-41DB-BF61-4A95DD555C80}">
      <dsp:nvSpPr>
        <dsp:cNvPr id="0" name=""/>
        <dsp:cNvSpPr/>
      </dsp:nvSpPr>
      <dsp:spPr>
        <a:xfrm>
          <a:off x="1584959" y="1006289"/>
          <a:ext cx="4511040" cy="505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b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Dva vztyčené kameny s vodorovným překladem</a:t>
          </a:r>
          <a:endParaRPr lang="cs-CZ" sz="1600" kern="1200" dirty="0"/>
        </a:p>
      </dsp:txBody>
      <dsp:txXfrm>
        <a:off x="1584959" y="1006289"/>
        <a:ext cx="4511040" cy="505303"/>
      </dsp:txXfrm>
    </dsp:sp>
    <dsp:sp modelId="{3D634FE4-C577-4E6E-9290-09893B57DC37}">
      <dsp:nvSpPr>
        <dsp:cNvPr id="0" name=""/>
        <dsp:cNvSpPr/>
      </dsp:nvSpPr>
      <dsp:spPr>
        <a:xfrm>
          <a:off x="0" y="1006289"/>
          <a:ext cx="1584960" cy="505303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Dolmeny</a:t>
          </a:r>
          <a:endParaRPr lang="cs-CZ" sz="2100" kern="1200" dirty="0"/>
        </a:p>
      </dsp:txBody>
      <dsp:txXfrm>
        <a:off x="24671" y="1030960"/>
        <a:ext cx="1535618" cy="480632"/>
      </dsp:txXfrm>
    </dsp:sp>
    <dsp:sp modelId="{09741C10-CA9C-4AD7-9F07-3BAB35D00003}">
      <dsp:nvSpPr>
        <dsp:cNvPr id="0" name=""/>
        <dsp:cNvSpPr/>
      </dsp:nvSpPr>
      <dsp:spPr>
        <a:xfrm>
          <a:off x="0" y="1511593"/>
          <a:ext cx="6096000" cy="10107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hrobky</a:t>
          </a:r>
          <a:endParaRPr lang="cs-CZ" sz="1800" kern="1200" dirty="0"/>
        </a:p>
      </dsp:txBody>
      <dsp:txXfrm>
        <a:off x="0" y="1511593"/>
        <a:ext cx="6096000" cy="1010758"/>
      </dsp:txXfrm>
    </dsp:sp>
    <dsp:sp modelId="{3937262C-85C9-47AD-8000-0A178F308123}">
      <dsp:nvSpPr>
        <dsp:cNvPr id="0" name=""/>
        <dsp:cNvSpPr/>
      </dsp:nvSpPr>
      <dsp:spPr>
        <a:xfrm>
          <a:off x="1584959" y="2547617"/>
          <a:ext cx="4511040" cy="505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b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Kruhový půdorys</a:t>
          </a:r>
          <a:endParaRPr lang="cs-CZ" sz="1600" kern="1200" dirty="0"/>
        </a:p>
      </dsp:txBody>
      <dsp:txXfrm>
        <a:off x="1584959" y="2547617"/>
        <a:ext cx="4511040" cy="505303"/>
      </dsp:txXfrm>
    </dsp:sp>
    <dsp:sp modelId="{6911E181-BF90-45AE-BC5B-6BAD7CE9FD64}">
      <dsp:nvSpPr>
        <dsp:cNvPr id="0" name=""/>
        <dsp:cNvSpPr/>
      </dsp:nvSpPr>
      <dsp:spPr>
        <a:xfrm>
          <a:off x="0" y="2547617"/>
          <a:ext cx="1584960" cy="505303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Kromlechy</a:t>
          </a:r>
          <a:endParaRPr lang="cs-CZ" sz="2100" kern="1200" dirty="0"/>
        </a:p>
      </dsp:txBody>
      <dsp:txXfrm>
        <a:off x="24671" y="2572288"/>
        <a:ext cx="1535618" cy="480632"/>
      </dsp:txXfrm>
    </dsp:sp>
    <dsp:sp modelId="{B69B3AA1-DBE6-42A4-B4F4-4D72FA184C56}">
      <dsp:nvSpPr>
        <dsp:cNvPr id="0" name=""/>
        <dsp:cNvSpPr/>
      </dsp:nvSpPr>
      <dsp:spPr>
        <a:xfrm>
          <a:off x="0" y="3052920"/>
          <a:ext cx="6096000" cy="10107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svatyně</a:t>
          </a:r>
          <a:endParaRPr lang="cs-CZ" sz="1800" kern="1200" dirty="0"/>
        </a:p>
      </dsp:txBody>
      <dsp:txXfrm>
        <a:off x="0" y="3052920"/>
        <a:ext cx="6096000" cy="1010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TabList">
  <dgm:title val="Seznam karet"/>
  <dgm:desc val="Umožňuje znázornit nesekvenční nebo seskupené bloky informací. Dobrých výsledků dosáhnete u seznamů s malým množstvím textu úrovně 1. První text úrovně 2 se zobrazí vedle textu úrovně 1 a zbývající text úrovně 2 se zobrazí pod textem úrovně 1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2F8E8-F4C0-4215-9BEC-8637D837D39F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C28F80-822D-47A0-8910-4CE9302580C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2F8E8-F4C0-4215-9BEC-8637D837D39F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F80-822D-47A0-8910-4CE9302580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2F8E8-F4C0-4215-9BEC-8637D837D39F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F80-822D-47A0-8910-4CE9302580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2F8E8-F4C0-4215-9BEC-8637D837D39F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F80-822D-47A0-8910-4CE9302580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2F8E8-F4C0-4215-9BEC-8637D837D39F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F80-822D-47A0-8910-4CE9302580C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2F8E8-F4C0-4215-9BEC-8637D837D39F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F80-822D-47A0-8910-4CE9302580C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2F8E8-F4C0-4215-9BEC-8637D837D39F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F80-822D-47A0-8910-4CE9302580C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2F8E8-F4C0-4215-9BEC-8637D837D39F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F80-822D-47A0-8910-4CE9302580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2F8E8-F4C0-4215-9BEC-8637D837D39F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F80-822D-47A0-8910-4CE9302580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2F8E8-F4C0-4215-9BEC-8637D837D39F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F80-822D-47A0-8910-4CE9302580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2F8E8-F4C0-4215-9BEC-8637D837D39F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8F80-822D-47A0-8910-4CE9302580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6C2F8E8-F4C0-4215-9BEC-8637D837D39F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CC28F80-822D-47A0-8910-4CE9302580C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File:Linear_Pottery_001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commons/6/6b/Stonehenge_Total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http://upload.wikimedia.org/wikipedia/commons/thumb/6/6b/Stonehenge_Total.jpg/800px-Stonehenge_Total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3"/>
          <p:cNvGrpSpPr>
            <a:grpSpLocks noGrp="1" noChangeAspect="1"/>
          </p:cNvGrpSpPr>
          <p:nvPr/>
        </p:nvGrpSpPr>
        <p:grpSpPr bwMode="auto">
          <a:xfrm>
            <a:off x="642938" y="678657"/>
            <a:ext cx="7772400" cy="1470025"/>
            <a:chOff x="0" y="0"/>
            <a:chExt cx="9765" cy="1637"/>
          </a:xfrm>
        </p:grpSpPr>
        <p:sp>
          <p:nvSpPr>
            <p:cNvPr id="6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7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40 w 7514"/>
                <a:gd name="T1" fmla="*/ 47 h 385"/>
                <a:gd name="T2" fmla="*/ 50 w 7514"/>
                <a:gd name="T3" fmla="*/ 8 h 385"/>
                <a:gd name="T4" fmla="*/ 58 w 7514"/>
                <a:gd name="T5" fmla="*/ 41 h 385"/>
                <a:gd name="T6" fmla="*/ 105 w 7514"/>
                <a:gd name="T7" fmla="*/ 25 h 385"/>
                <a:gd name="T8" fmla="*/ 83 w 7514"/>
                <a:gd name="T9" fmla="*/ 34 h 385"/>
                <a:gd name="T10" fmla="*/ 140 w 7514"/>
                <a:gd name="T11" fmla="*/ 36 h 385"/>
                <a:gd name="T12" fmla="*/ 117 w 7514"/>
                <a:gd name="T13" fmla="*/ 11 h 385"/>
                <a:gd name="T14" fmla="*/ 137 w 7514"/>
                <a:gd name="T15" fmla="*/ 14 h 385"/>
                <a:gd name="T16" fmla="*/ 129 w 7514"/>
                <a:gd name="T17" fmla="*/ 25 h 385"/>
                <a:gd name="T18" fmla="*/ 123 w 7514"/>
                <a:gd name="T19" fmla="*/ 47 h 385"/>
                <a:gd name="T20" fmla="*/ 163 w 7514"/>
                <a:gd name="T21" fmla="*/ 22 h 385"/>
                <a:gd name="T22" fmla="*/ 215 w 7514"/>
                <a:gd name="T23" fmla="*/ 11 h 385"/>
                <a:gd name="T24" fmla="*/ 200 w 7514"/>
                <a:gd name="T25" fmla="*/ 41 h 385"/>
                <a:gd name="T26" fmla="*/ 221 w 7514"/>
                <a:gd name="T27" fmla="*/ 43 h 385"/>
                <a:gd name="T28" fmla="*/ 195 w 7514"/>
                <a:gd name="T29" fmla="*/ 13 h 385"/>
                <a:gd name="T30" fmla="*/ 250 w 7514"/>
                <a:gd name="T31" fmla="*/ 8 h 385"/>
                <a:gd name="T32" fmla="*/ 236 w 7514"/>
                <a:gd name="T33" fmla="*/ 44 h 385"/>
                <a:gd name="T34" fmla="*/ 297 w 7514"/>
                <a:gd name="T35" fmla="*/ 8 h 385"/>
                <a:gd name="T36" fmla="*/ 286 w 7514"/>
                <a:gd name="T37" fmla="*/ 47 h 385"/>
                <a:gd name="T38" fmla="*/ 307 w 7514"/>
                <a:gd name="T39" fmla="*/ 25 h 385"/>
                <a:gd name="T40" fmla="*/ 341 w 7514"/>
                <a:gd name="T41" fmla="*/ 8 h 385"/>
                <a:gd name="T42" fmla="*/ 325 w 7514"/>
                <a:gd name="T43" fmla="*/ 46 h 385"/>
                <a:gd name="T44" fmla="*/ 338 w 7514"/>
                <a:gd name="T45" fmla="*/ 44 h 385"/>
                <a:gd name="T46" fmla="*/ 328 w 7514"/>
                <a:gd name="T47" fmla="*/ 11 h 385"/>
                <a:gd name="T48" fmla="*/ 382 w 7514"/>
                <a:gd name="T49" fmla="*/ 8 h 385"/>
                <a:gd name="T50" fmla="*/ 395 w 7514"/>
                <a:gd name="T51" fmla="*/ 28 h 385"/>
                <a:gd name="T52" fmla="*/ 396 w 7514"/>
                <a:gd name="T53" fmla="*/ 31 h 385"/>
                <a:gd name="T54" fmla="*/ 395 w 7514"/>
                <a:gd name="T55" fmla="*/ 25 h 385"/>
                <a:gd name="T56" fmla="*/ 426 w 7514"/>
                <a:gd name="T57" fmla="*/ 7 h 385"/>
                <a:gd name="T58" fmla="*/ 426 w 7514"/>
                <a:gd name="T59" fmla="*/ 48 h 385"/>
                <a:gd name="T60" fmla="*/ 426 w 7514"/>
                <a:gd name="T61" fmla="*/ 7 h 385"/>
                <a:gd name="T62" fmla="*/ 428 w 7514"/>
                <a:gd name="T63" fmla="*/ 10 h 385"/>
                <a:gd name="T64" fmla="*/ 424 w 7514"/>
                <a:gd name="T65" fmla="*/ 44 h 385"/>
                <a:gd name="T66" fmla="*/ 472 w 7514"/>
                <a:gd name="T67" fmla="*/ 47 h 385"/>
                <a:gd name="T68" fmla="*/ 485 w 7514"/>
                <a:gd name="T69" fmla="*/ 19 h 385"/>
                <a:gd name="T70" fmla="*/ 482 w 7514"/>
                <a:gd name="T71" fmla="*/ 20 h 385"/>
                <a:gd name="T72" fmla="*/ 539 w 7514"/>
                <a:gd name="T73" fmla="*/ 46 h 385"/>
                <a:gd name="T74" fmla="*/ 522 w 7514"/>
                <a:gd name="T75" fmla="*/ 8 h 385"/>
                <a:gd name="T76" fmla="*/ 539 w 7514"/>
                <a:gd name="T77" fmla="*/ 12 h 385"/>
                <a:gd name="T78" fmla="*/ 522 w 7514"/>
                <a:gd name="T79" fmla="*/ 42 h 385"/>
                <a:gd name="T80" fmla="*/ 563 w 7514"/>
                <a:gd name="T81" fmla="*/ 48 h 385"/>
                <a:gd name="T82" fmla="*/ 567 w 7514"/>
                <a:gd name="T83" fmla="*/ 44 h 385"/>
                <a:gd name="T84" fmla="*/ 602 w 7514"/>
                <a:gd name="T85" fmla="*/ 11 h 385"/>
                <a:gd name="T86" fmla="*/ 610 w 7514"/>
                <a:gd name="T87" fmla="*/ 45 h 385"/>
                <a:gd name="T88" fmla="*/ 645 w 7514"/>
                <a:gd name="T89" fmla="*/ 37 h 385"/>
                <a:gd name="T90" fmla="*/ 680 w 7514"/>
                <a:gd name="T91" fmla="*/ 8 h 385"/>
                <a:gd name="T92" fmla="*/ 659 w 7514"/>
                <a:gd name="T93" fmla="*/ 45 h 385"/>
                <a:gd name="T94" fmla="*/ 721 w 7514"/>
                <a:gd name="T95" fmla="*/ 13 h 385"/>
                <a:gd name="T96" fmla="*/ 694 w 7514"/>
                <a:gd name="T97" fmla="*/ 27 h 385"/>
                <a:gd name="T98" fmla="*/ 719 w 7514"/>
                <a:gd name="T99" fmla="*/ 16 h 385"/>
                <a:gd name="T100" fmla="*/ 759 w 7514"/>
                <a:gd name="T101" fmla="*/ 11 h 385"/>
                <a:gd name="T102" fmla="*/ 756 w 7514"/>
                <a:gd name="T103" fmla="*/ 44 h 385"/>
                <a:gd name="T104" fmla="*/ 753 w 7514"/>
                <a:gd name="T105" fmla="*/ 0 h 385"/>
                <a:gd name="T106" fmla="*/ 777 w 7514"/>
                <a:gd name="T107" fmla="*/ 47 h 385"/>
                <a:gd name="T108" fmla="*/ 801 w 7514"/>
                <a:gd name="T109" fmla="*/ 35 h 385"/>
                <a:gd name="T110" fmla="*/ 805 w 7514"/>
                <a:gd name="T111" fmla="*/ 4 h 385"/>
                <a:gd name="T112" fmla="*/ 855 w 7514"/>
                <a:gd name="T113" fmla="*/ 8 h 385"/>
                <a:gd name="T114" fmla="*/ 882 w 7514"/>
                <a:gd name="T115" fmla="*/ 45 h 385"/>
                <a:gd name="T116" fmla="*/ 865 w 7514"/>
                <a:gd name="T117" fmla="*/ 21 h 385"/>
                <a:gd name="T118" fmla="*/ 917 w 7514"/>
                <a:gd name="T119" fmla="*/ 24 h 385"/>
                <a:gd name="T120" fmla="*/ 894 w 7514"/>
                <a:gd name="T121" fmla="*/ 42 h 385"/>
                <a:gd name="T122" fmla="*/ 933 w 7514"/>
                <a:gd name="T123" fmla="*/ 27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8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4 w 2517"/>
                <a:gd name="T1" fmla="*/ 211 h 1689"/>
                <a:gd name="T2" fmla="*/ 29 w 2517"/>
                <a:gd name="T3" fmla="*/ 211 h 1689"/>
                <a:gd name="T4" fmla="*/ 73 w 2517"/>
                <a:gd name="T5" fmla="*/ 211 h 1689"/>
                <a:gd name="T6" fmla="*/ 128 w 2517"/>
                <a:gd name="T7" fmla="*/ 211 h 1689"/>
                <a:gd name="T8" fmla="*/ 187 w 2517"/>
                <a:gd name="T9" fmla="*/ 211 h 1689"/>
                <a:gd name="T10" fmla="*/ 242 w 2517"/>
                <a:gd name="T11" fmla="*/ 211 h 1689"/>
                <a:gd name="T12" fmla="*/ 286 w 2517"/>
                <a:gd name="T13" fmla="*/ 211 h 1689"/>
                <a:gd name="T14" fmla="*/ 312 w 2517"/>
                <a:gd name="T15" fmla="*/ 211 h 1689"/>
                <a:gd name="T16" fmla="*/ 315 w 2517"/>
                <a:gd name="T17" fmla="*/ 208 h 1689"/>
                <a:gd name="T18" fmla="*/ 315 w 2517"/>
                <a:gd name="T19" fmla="*/ 191 h 1689"/>
                <a:gd name="T20" fmla="*/ 315 w 2517"/>
                <a:gd name="T21" fmla="*/ 162 h 1689"/>
                <a:gd name="T22" fmla="*/ 315 w 2517"/>
                <a:gd name="T23" fmla="*/ 125 h 1689"/>
                <a:gd name="T24" fmla="*/ 315 w 2517"/>
                <a:gd name="T25" fmla="*/ 85 h 1689"/>
                <a:gd name="T26" fmla="*/ 315 w 2517"/>
                <a:gd name="T27" fmla="*/ 49 h 1689"/>
                <a:gd name="T28" fmla="*/ 315 w 2517"/>
                <a:gd name="T29" fmla="*/ 19 h 1689"/>
                <a:gd name="T30" fmla="*/ 315 w 2517"/>
                <a:gd name="T31" fmla="*/ 2 h 1689"/>
                <a:gd name="T32" fmla="*/ 312 w 2517"/>
                <a:gd name="T33" fmla="*/ 0 h 1689"/>
                <a:gd name="T34" fmla="*/ 286 w 2517"/>
                <a:gd name="T35" fmla="*/ 0 h 1689"/>
                <a:gd name="T36" fmla="*/ 242 w 2517"/>
                <a:gd name="T37" fmla="*/ 0 h 1689"/>
                <a:gd name="T38" fmla="*/ 187 w 2517"/>
                <a:gd name="T39" fmla="*/ 0 h 1689"/>
                <a:gd name="T40" fmla="*/ 128 w 2517"/>
                <a:gd name="T41" fmla="*/ 0 h 1689"/>
                <a:gd name="T42" fmla="*/ 73 w 2517"/>
                <a:gd name="T43" fmla="*/ 0 h 1689"/>
                <a:gd name="T44" fmla="*/ 29 w 2517"/>
                <a:gd name="T45" fmla="*/ 0 h 1689"/>
                <a:gd name="T46" fmla="*/ 4 w 2517"/>
                <a:gd name="T47" fmla="*/ 0 h 1689"/>
                <a:gd name="T48" fmla="*/ 0 w 2517"/>
                <a:gd name="T49" fmla="*/ 2 h 1689"/>
                <a:gd name="T50" fmla="*/ 0 w 2517"/>
                <a:gd name="T51" fmla="*/ 19 h 1689"/>
                <a:gd name="T52" fmla="*/ 0 w 2517"/>
                <a:gd name="T53" fmla="*/ 49 h 1689"/>
                <a:gd name="T54" fmla="*/ 0 w 2517"/>
                <a:gd name="T55" fmla="*/ 85 h 1689"/>
                <a:gd name="T56" fmla="*/ 0 w 2517"/>
                <a:gd name="T57" fmla="*/ 125 h 1689"/>
                <a:gd name="T58" fmla="*/ 0 w 2517"/>
                <a:gd name="T59" fmla="*/ 162 h 1689"/>
                <a:gd name="T60" fmla="*/ 0 w 2517"/>
                <a:gd name="T61" fmla="*/ 191 h 1689"/>
                <a:gd name="T62" fmla="*/ 0 w 2517"/>
                <a:gd name="T63" fmla="*/ 208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9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86 w 1310"/>
                <a:gd name="T1" fmla="*/ 14 h 1309"/>
                <a:gd name="T2" fmla="*/ 82 w 1310"/>
                <a:gd name="T3" fmla="*/ 19 h 1309"/>
                <a:gd name="T4" fmla="*/ 76 w 1310"/>
                <a:gd name="T5" fmla="*/ 16 h 1309"/>
                <a:gd name="T6" fmla="*/ 77 w 1310"/>
                <a:gd name="T7" fmla="*/ 9 h 1309"/>
                <a:gd name="T8" fmla="*/ 83 w 1310"/>
                <a:gd name="T9" fmla="*/ 8 h 1309"/>
                <a:gd name="T10" fmla="*/ 54 w 1310"/>
                <a:gd name="T11" fmla="*/ 21 h 1309"/>
                <a:gd name="T12" fmla="*/ 49 w 1310"/>
                <a:gd name="T13" fmla="*/ 30 h 1309"/>
                <a:gd name="T14" fmla="*/ 41 w 1310"/>
                <a:gd name="T15" fmla="*/ 28 h 1309"/>
                <a:gd name="T16" fmla="*/ 39 w 1310"/>
                <a:gd name="T17" fmla="*/ 19 h 1309"/>
                <a:gd name="T18" fmla="*/ 47 w 1310"/>
                <a:gd name="T19" fmla="*/ 14 h 1309"/>
                <a:gd name="T20" fmla="*/ 31 w 1310"/>
                <a:gd name="T21" fmla="*/ 45 h 1309"/>
                <a:gd name="T22" fmla="*/ 26 w 1310"/>
                <a:gd name="T23" fmla="*/ 57 h 1309"/>
                <a:gd name="T24" fmla="*/ 13 w 1310"/>
                <a:gd name="T25" fmla="*/ 57 h 1309"/>
                <a:gd name="T26" fmla="*/ 10 w 1310"/>
                <a:gd name="T27" fmla="*/ 44 h 1309"/>
                <a:gd name="T28" fmla="*/ 20 w 1310"/>
                <a:gd name="T29" fmla="*/ 37 h 1309"/>
                <a:gd name="T30" fmla="*/ 23 w 1310"/>
                <a:gd name="T31" fmla="*/ 79 h 1309"/>
                <a:gd name="T32" fmla="*/ 20 w 1310"/>
                <a:gd name="T33" fmla="*/ 93 h 1309"/>
                <a:gd name="T34" fmla="*/ 5 w 1310"/>
                <a:gd name="T35" fmla="*/ 93 h 1309"/>
                <a:gd name="T36" fmla="*/ 0 w 1310"/>
                <a:gd name="T37" fmla="*/ 79 h 1309"/>
                <a:gd name="T38" fmla="*/ 11 w 1310"/>
                <a:gd name="T39" fmla="*/ 71 h 1309"/>
                <a:gd name="T40" fmla="*/ 31 w 1310"/>
                <a:gd name="T41" fmla="*/ 115 h 1309"/>
                <a:gd name="T42" fmla="*/ 27 w 1310"/>
                <a:gd name="T43" fmla="*/ 128 h 1309"/>
                <a:gd name="T44" fmla="*/ 14 w 1310"/>
                <a:gd name="T45" fmla="*/ 129 h 1309"/>
                <a:gd name="T46" fmla="*/ 10 w 1310"/>
                <a:gd name="T47" fmla="*/ 117 h 1309"/>
                <a:gd name="T48" fmla="*/ 20 w 1310"/>
                <a:gd name="T49" fmla="*/ 108 h 1309"/>
                <a:gd name="T50" fmla="*/ 52 w 1310"/>
                <a:gd name="T51" fmla="*/ 141 h 1309"/>
                <a:gd name="T52" fmla="*/ 51 w 1310"/>
                <a:gd name="T53" fmla="*/ 151 h 1309"/>
                <a:gd name="T54" fmla="*/ 42 w 1310"/>
                <a:gd name="T55" fmla="*/ 153 h 1309"/>
                <a:gd name="T56" fmla="*/ 38 w 1310"/>
                <a:gd name="T57" fmla="*/ 144 h 1309"/>
                <a:gd name="T58" fmla="*/ 44 w 1310"/>
                <a:gd name="T59" fmla="*/ 137 h 1309"/>
                <a:gd name="T60" fmla="*/ 86 w 1310"/>
                <a:gd name="T61" fmla="*/ 150 h 1309"/>
                <a:gd name="T62" fmla="*/ 87 w 1310"/>
                <a:gd name="T63" fmla="*/ 157 h 1309"/>
                <a:gd name="T64" fmla="*/ 81 w 1310"/>
                <a:gd name="T65" fmla="*/ 160 h 1309"/>
                <a:gd name="T66" fmla="*/ 77 w 1310"/>
                <a:gd name="T67" fmla="*/ 155 h 1309"/>
                <a:gd name="T68" fmla="*/ 80 w 1310"/>
                <a:gd name="T69" fmla="*/ 149 h 1309"/>
                <a:gd name="T70" fmla="*/ 119 w 1310"/>
                <a:gd name="T71" fmla="*/ 141 h 1309"/>
                <a:gd name="T72" fmla="*/ 121 w 1310"/>
                <a:gd name="T73" fmla="*/ 147 h 1309"/>
                <a:gd name="T74" fmla="*/ 116 w 1310"/>
                <a:gd name="T75" fmla="*/ 150 h 1309"/>
                <a:gd name="T76" fmla="*/ 112 w 1310"/>
                <a:gd name="T77" fmla="*/ 147 h 1309"/>
                <a:gd name="T78" fmla="*/ 113 w 1310"/>
                <a:gd name="T79" fmla="*/ 141 h 1309"/>
                <a:gd name="T80" fmla="*/ 119 w 1310"/>
                <a:gd name="T81" fmla="*/ 141 h 1309"/>
                <a:gd name="T82" fmla="*/ 149 w 1310"/>
                <a:gd name="T83" fmla="*/ 119 h 1309"/>
                <a:gd name="T84" fmla="*/ 144 w 1310"/>
                <a:gd name="T85" fmla="*/ 124 h 1309"/>
                <a:gd name="T86" fmla="*/ 138 w 1310"/>
                <a:gd name="T87" fmla="*/ 122 h 1309"/>
                <a:gd name="T88" fmla="*/ 139 w 1310"/>
                <a:gd name="T89" fmla="*/ 115 h 1309"/>
                <a:gd name="T90" fmla="*/ 145 w 1310"/>
                <a:gd name="T91" fmla="*/ 113 h 1309"/>
                <a:gd name="T92" fmla="*/ 161 w 1310"/>
                <a:gd name="T93" fmla="*/ 82 h 1309"/>
                <a:gd name="T94" fmla="*/ 156 w 1310"/>
                <a:gd name="T95" fmla="*/ 91 h 1309"/>
                <a:gd name="T96" fmla="*/ 147 w 1310"/>
                <a:gd name="T97" fmla="*/ 89 h 1309"/>
                <a:gd name="T98" fmla="*/ 145 w 1310"/>
                <a:gd name="T99" fmla="*/ 80 h 1309"/>
                <a:gd name="T100" fmla="*/ 154 w 1310"/>
                <a:gd name="T101" fmla="*/ 75 h 1309"/>
                <a:gd name="T102" fmla="*/ 154 w 1310"/>
                <a:gd name="T103" fmla="*/ 45 h 1309"/>
                <a:gd name="T104" fmla="*/ 150 w 1310"/>
                <a:gd name="T105" fmla="*/ 57 h 1309"/>
                <a:gd name="T106" fmla="*/ 137 w 1310"/>
                <a:gd name="T107" fmla="*/ 57 h 1309"/>
                <a:gd name="T108" fmla="*/ 133 w 1310"/>
                <a:gd name="T109" fmla="*/ 44 h 1309"/>
                <a:gd name="T110" fmla="*/ 144 w 1310"/>
                <a:gd name="T111" fmla="*/ 37 h 1309"/>
                <a:gd name="T112" fmla="*/ 127 w 1310"/>
                <a:gd name="T113" fmla="*/ 18 h 1309"/>
                <a:gd name="T114" fmla="*/ 123 w 1310"/>
                <a:gd name="T115" fmla="*/ 32 h 1309"/>
                <a:gd name="T116" fmla="*/ 108 w 1310"/>
                <a:gd name="T117" fmla="*/ 33 h 1309"/>
                <a:gd name="T118" fmla="*/ 104 w 1310"/>
                <a:gd name="T119" fmla="*/ 19 h 1309"/>
                <a:gd name="T120" fmla="*/ 115 w 1310"/>
                <a:gd name="T121" fmla="*/ 10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0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4 w 2521"/>
                <a:gd name="T1" fmla="*/ 18 h 294"/>
                <a:gd name="T2" fmla="*/ 4 w 2521"/>
                <a:gd name="T3" fmla="*/ 31 h 294"/>
                <a:gd name="T4" fmla="*/ 0 w 2521"/>
                <a:gd name="T5" fmla="*/ 26 h 294"/>
                <a:gd name="T6" fmla="*/ 37 w 2521"/>
                <a:gd name="T7" fmla="*/ 31 h 294"/>
                <a:gd name="T8" fmla="*/ 44 w 2521"/>
                <a:gd name="T9" fmla="*/ 21 h 294"/>
                <a:gd name="T10" fmla="*/ 24 w 2521"/>
                <a:gd name="T11" fmla="*/ 7 h 294"/>
                <a:gd name="T12" fmla="*/ 73 w 2521"/>
                <a:gd name="T13" fmla="*/ 10 h 294"/>
                <a:gd name="T14" fmla="*/ 72 w 2521"/>
                <a:gd name="T15" fmla="*/ 22 h 294"/>
                <a:gd name="T16" fmla="*/ 75 w 2521"/>
                <a:gd name="T17" fmla="*/ 35 h 294"/>
                <a:gd name="T18" fmla="*/ 71 w 2521"/>
                <a:gd name="T19" fmla="*/ 28 h 294"/>
                <a:gd name="T20" fmla="*/ 58 w 2521"/>
                <a:gd name="T21" fmla="*/ 23 h 294"/>
                <a:gd name="T22" fmla="*/ 53 w 2521"/>
                <a:gd name="T23" fmla="*/ 9 h 294"/>
                <a:gd name="T24" fmla="*/ 70 w 2521"/>
                <a:gd name="T25" fmla="*/ 13 h 294"/>
                <a:gd name="T26" fmla="*/ 57 w 2521"/>
                <a:gd name="T27" fmla="*/ 15 h 294"/>
                <a:gd name="T28" fmla="*/ 106 w 2521"/>
                <a:gd name="T29" fmla="*/ 19 h 294"/>
                <a:gd name="T30" fmla="*/ 97 w 2521"/>
                <a:gd name="T31" fmla="*/ 36 h 294"/>
                <a:gd name="T32" fmla="*/ 80 w 2521"/>
                <a:gd name="T33" fmla="*/ 29 h 294"/>
                <a:gd name="T34" fmla="*/ 83 w 2521"/>
                <a:gd name="T35" fmla="*/ 10 h 294"/>
                <a:gd name="T36" fmla="*/ 103 w 2521"/>
                <a:gd name="T37" fmla="*/ 10 h 294"/>
                <a:gd name="T38" fmla="*/ 101 w 2521"/>
                <a:gd name="T39" fmla="*/ 15 h 294"/>
                <a:gd name="T40" fmla="*/ 89 w 2521"/>
                <a:gd name="T41" fmla="*/ 11 h 294"/>
                <a:gd name="T42" fmla="*/ 83 w 2521"/>
                <a:gd name="T43" fmla="*/ 24 h 294"/>
                <a:gd name="T44" fmla="*/ 93 w 2521"/>
                <a:gd name="T45" fmla="*/ 34 h 294"/>
                <a:gd name="T46" fmla="*/ 126 w 2521"/>
                <a:gd name="T47" fmla="*/ 7 h 294"/>
                <a:gd name="T48" fmla="*/ 132 w 2521"/>
                <a:gd name="T49" fmla="*/ 18 h 294"/>
                <a:gd name="T50" fmla="*/ 117 w 2521"/>
                <a:gd name="T51" fmla="*/ 23 h 294"/>
                <a:gd name="T52" fmla="*/ 111 w 2521"/>
                <a:gd name="T53" fmla="*/ 9 h 294"/>
                <a:gd name="T54" fmla="*/ 115 w 2521"/>
                <a:gd name="T55" fmla="*/ 20 h 294"/>
                <a:gd name="T56" fmla="*/ 128 w 2521"/>
                <a:gd name="T57" fmla="*/ 14 h 294"/>
                <a:gd name="T58" fmla="*/ 142 w 2521"/>
                <a:gd name="T59" fmla="*/ 33 h 294"/>
                <a:gd name="T60" fmla="*/ 153 w 2521"/>
                <a:gd name="T61" fmla="*/ 30 h 294"/>
                <a:gd name="T62" fmla="*/ 143 w 2521"/>
                <a:gd name="T63" fmla="*/ 22 h 294"/>
                <a:gd name="T64" fmla="*/ 137 w 2521"/>
                <a:gd name="T65" fmla="*/ 13 h 294"/>
                <a:gd name="T66" fmla="*/ 149 w 2521"/>
                <a:gd name="T67" fmla="*/ 7 h 294"/>
                <a:gd name="T68" fmla="*/ 155 w 2521"/>
                <a:gd name="T69" fmla="*/ 16 h 294"/>
                <a:gd name="T70" fmla="*/ 145 w 2521"/>
                <a:gd name="T71" fmla="*/ 10 h 294"/>
                <a:gd name="T72" fmla="*/ 145 w 2521"/>
                <a:gd name="T73" fmla="*/ 19 h 294"/>
                <a:gd name="T74" fmla="*/ 157 w 2521"/>
                <a:gd name="T75" fmla="*/ 27 h 294"/>
                <a:gd name="T76" fmla="*/ 145 w 2521"/>
                <a:gd name="T77" fmla="*/ 37 h 294"/>
                <a:gd name="T78" fmla="*/ 136 w 2521"/>
                <a:gd name="T79" fmla="*/ 27 h 294"/>
                <a:gd name="T80" fmla="*/ 181 w 2521"/>
                <a:gd name="T81" fmla="*/ 7 h 294"/>
                <a:gd name="T82" fmla="*/ 184 w 2521"/>
                <a:gd name="T83" fmla="*/ 36 h 294"/>
                <a:gd name="T84" fmla="*/ 166 w 2521"/>
                <a:gd name="T85" fmla="*/ 36 h 294"/>
                <a:gd name="T86" fmla="*/ 203 w 2521"/>
                <a:gd name="T87" fmla="*/ 9 h 294"/>
                <a:gd name="T88" fmla="*/ 204 w 2521"/>
                <a:gd name="T89" fmla="*/ 27 h 294"/>
                <a:gd name="T90" fmla="*/ 195 w 2521"/>
                <a:gd name="T91" fmla="*/ 17 h 294"/>
                <a:gd name="T92" fmla="*/ 200 w 2521"/>
                <a:gd name="T93" fmla="*/ 24 h 294"/>
                <a:gd name="T94" fmla="*/ 204 w 2521"/>
                <a:gd name="T95" fmla="*/ 0 h 294"/>
                <a:gd name="T96" fmla="*/ 235 w 2521"/>
                <a:gd name="T97" fmla="*/ 33 h 294"/>
                <a:gd name="T98" fmla="*/ 246 w 2521"/>
                <a:gd name="T99" fmla="*/ 27 h 294"/>
                <a:gd name="T100" fmla="*/ 250 w 2521"/>
                <a:gd name="T101" fmla="*/ 28 h 294"/>
                <a:gd name="T102" fmla="*/ 233 w 2521"/>
                <a:gd name="T103" fmla="*/ 36 h 294"/>
                <a:gd name="T104" fmla="*/ 232 w 2521"/>
                <a:gd name="T105" fmla="*/ 7 h 294"/>
                <a:gd name="T106" fmla="*/ 274 w 2521"/>
                <a:gd name="T107" fmla="*/ 23 h 294"/>
                <a:gd name="T108" fmla="*/ 278 w 2521"/>
                <a:gd name="T109" fmla="*/ 35 h 294"/>
                <a:gd name="T110" fmla="*/ 260 w 2521"/>
                <a:gd name="T111" fmla="*/ 20 h 294"/>
                <a:gd name="T112" fmla="*/ 256 w 2521"/>
                <a:gd name="T113" fmla="*/ 9 h 294"/>
                <a:gd name="T114" fmla="*/ 285 w 2521"/>
                <a:gd name="T115" fmla="*/ 7 h 294"/>
                <a:gd name="T116" fmla="*/ 315 w 2521"/>
                <a:gd name="T117" fmla="*/ 9 h 294"/>
                <a:gd name="T118" fmla="*/ 314 w 2521"/>
                <a:gd name="T119" fmla="*/ 21 h 294"/>
                <a:gd name="T120" fmla="*/ 316 w 2521"/>
                <a:gd name="T121" fmla="*/ 35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1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3 w 1777"/>
                <a:gd name="T1" fmla="*/ 131 h 1049"/>
                <a:gd name="T2" fmla="*/ 21 w 1777"/>
                <a:gd name="T3" fmla="*/ 131 h 1049"/>
                <a:gd name="T4" fmla="*/ 52 w 1777"/>
                <a:gd name="T5" fmla="*/ 131 h 1049"/>
                <a:gd name="T6" fmla="*/ 91 w 1777"/>
                <a:gd name="T7" fmla="*/ 131 h 1049"/>
                <a:gd name="T8" fmla="*/ 132 w 1777"/>
                <a:gd name="T9" fmla="*/ 131 h 1049"/>
                <a:gd name="T10" fmla="*/ 171 w 1777"/>
                <a:gd name="T11" fmla="*/ 131 h 1049"/>
                <a:gd name="T12" fmla="*/ 202 w 1777"/>
                <a:gd name="T13" fmla="*/ 131 h 1049"/>
                <a:gd name="T14" fmla="*/ 220 w 1777"/>
                <a:gd name="T15" fmla="*/ 131 h 1049"/>
                <a:gd name="T16" fmla="*/ 223 w 1777"/>
                <a:gd name="T17" fmla="*/ 129 h 1049"/>
                <a:gd name="T18" fmla="*/ 223 w 1777"/>
                <a:gd name="T19" fmla="*/ 119 h 1049"/>
                <a:gd name="T20" fmla="*/ 223 w 1777"/>
                <a:gd name="T21" fmla="*/ 100 h 1049"/>
                <a:gd name="T22" fmla="*/ 223 w 1777"/>
                <a:gd name="T23" fmla="*/ 77 h 1049"/>
                <a:gd name="T24" fmla="*/ 223 w 1777"/>
                <a:gd name="T25" fmla="*/ 53 h 1049"/>
                <a:gd name="T26" fmla="*/ 223 w 1777"/>
                <a:gd name="T27" fmla="*/ 30 h 1049"/>
                <a:gd name="T28" fmla="*/ 223 w 1777"/>
                <a:gd name="T29" fmla="*/ 12 h 1049"/>
                <a:gd name="T30" fmla="*/ 223 w 1777"/>
                <a:gd name="T31" fmla="*/ 1 h 1049"/>
                <a:gd name="T32" fmla="*/ 220 w 1777"/>
                <a:gd name="T33" fmla="*/ 0 h 1049"/>
                <a:gd name="T34" fmla="*/ 202 w 1777"/>
                <a:gd name="T35" fmla="*/ 0 h 1049"/>
                <a:gd name="T36" fmla="*/ 171 w 1777"/>
                <a:gd name="T37" fmla="*/ 0 h 1049"/>
                <a:gd name="T38" fmla="*/ 132 w 1777"/>
                <a:gd name="T39" fmla="*/ 0 h 1049"/>
                <a:gd name="T40" fmla="*/ 91 w 1777"/>
                <a:gd name="T41" fmla="*/ 0 h 1049"/>
                <a:gd name="T42" fmla="*/ 52 w 1777"/>
                <a:gd name="T43" fmla="*/ 0 h 1049"/>
                <a:gd name="T44" fmla="*/ 21 w 1777"/>
                <a:gd name="T45" fmla="*/ 0 h 1049"/>
                <a:gd name="T46" fmla="*/ 3 w 1777"/>
                <a:gd name="T47" fmla="*/ 0 h 1049"/>
                <a:gd name="T48" fmla="*/ 0 w 1777"/>
                <a:gd name="T49" fmla="*/ 1 h 1049"/>
                <a:gd name="T50" fmla="*/ 0 w 1777"/>
                <a:gd name="T51" fmla="*/ 12 h 1049"/>
                <a:gd name="T52" fmla="*/ 0 w 1777"/>
                <a:gd name="T53" fmla="*/ 30 h 1049"/>
                <a:gd name="T54" fmla="*/ 0 w 1777"/>
                <a:gd name="T55" fmla="*/ 53 h 1049"/>
                <a:gd name="T56" fmla="*/ 0 w 1777"/>
                <a:gd name="T57" fmla="*/ 77 h 1049"/>
                <a:gd name="T58" fmla="*/ 0 w 1777"/>
                <a:gd name="T59" fmla="*/ 100 h 1049"/>
                <a:gd name="T60" fmla="*/ 0 w 1777"/>
                <a:gd name="T61" fmla="*/ 119 h 1049"/>
                <a:gd name="T62" fmla="*/ 0 w 1777"/>
                <a:gd name="T63" fmla="*/ 129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2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293 w 2355"/>
                <a:gd name="T1" fmla="*/ 19 h 1405"/>
                <a:gd name="T2" fmla="*/ 280 w 2355"/>
                <a:gd name="T3" fmla="*/ 28 h 1405"/>
                <a:gd name="T4" fmla="*/ 273 w 2355"/>
                <a:gd name="T5" fmla="*/ 34 h 1405"/>
                <a:gd name="T6" fmla="*/ 291 w 2355"/>
                <a:gd name="T7" fmla="*/ 48 h 1405"/>
                <a:gd name="T8" fmla="*/ 291 w 2355"/>
                <a:gd name="T9" fmla="*/ 71 h 1405"/>
                <a:gd name="T10" fmla="*/ 272 w 2355"/>
                <a:gd name="T11" fmla="*/ 168 h 1405"/>
                <a:gd name="T12" fmla="*/ 240 w 2355"/>
                <a:gd name="T13" fmla="*/ 168 h 1405"/>
                <a:gd name="T14" fmla="*/ 225 w 2355"/>
                <a:gd name="T15" fmla="*/ 71 h 1405"/>
                <a:gd name="T16" fmla="*/ 224 w 2355"/>
                <a:gd name="T17" fmla="*/ 48 h 1405"/>
                <a:gd name="T18" fmla="*/ 241 w 2355"/>
                <a:gd name="T19" fmla="*/ 26 h 1405"/>
                <a:gd name="T20" fmla="*/ 247 w 2355"/>
                <a:gd name="T21" fmla="*/ 10 h 1405"/>
                <a:gd name="T22" fmla="*/ 266 w 2355"/>
                <a:gd name="T23" fmla="*/ 1 h 1405"/>
                <a:gd name="T24" fmla="*/ 133 w 2355"/>
                <a:gd name="T25" fmla="*/ 135 h 1405"/>
                <a:gd name="T26" fmla="*/ 139 w 2355"/>
                <a:gd name="T27" fmla="*/ 145 h 1405"/>
                <a:gd name="T28" fmla="*/ 160 w 2355"/>
                <a:gd name="T29" fmla="*/ 150 h 1405"/>
                <a:gd name="T30" fmla="*/ 178 w 2355"/>
                <a:gd name="T31" fmla="*/ 146 h 1405"/>
                <a:gd name="T32" fmla="*/ 180 w 2355"/>
                <a:gd name="T33" fmla="*/ 134 h 1405"/>
                <a:gd name="T34" fmla="*/ 155 w 2355"/>
                <a:gd name="T35" fmla="*/ 124 h 1405"/>
                <a:gd name="T36" fmla="*/ 114 w 2355"/>
                <a:gd name="T37" fmla="*/ 109 h 1405"/>
                <a:gd name="T38" fmla="*/ 105 w 2355"/>
                <a:gd name="T39" fmla="*/ 98 h 1405"/>
                <a:gd name="T40" fmla="*/ 104 w 2355"/>
                <a:gd name="T41" fmla="*/ 77 h 1405"/>
                <a:gd name="T42" fmla="*/ 114 w 2355"/>
                <a:gd name="T43" fmla="*/ 58 h 1405"/>
                <a:gd name="T44" fmla="*/ 133 w 2355"/>
                <a:gd name="T45" fmla="*/ 46 h 1405"/>
                <a:gd name="T46" fmla="*/ 161 w 2355"/>
                <a:gd name="T47" fmla="*/ 43 h 1405"/>
                <a:gd name="T48" fmla="*/ 186 w 2355"/>
                <a:gd name="T49" fmla="*/ 48 h 1405"/>
                <a:gd name="T50" fmla="*/ 203 w 2355"/>
                <a:gd name="T51" fmla="*/ 61 h 1405"/>
                <a:gd name="T52" fmla="*/ 210 w 2355"/>
                <a:gd name="T53" fmla="*/ 84 h 1405"/>
                <a:gd name="T54" fmla="*/ 177 w 2355"/>
                <a:gd name="T55" fmla="*/ 82 h 1405"/>
                <a:gd name="T56" fmla="*/ 171 w 2355"/>
                <a:gd name="T57" fmla="*/ 72 h 1405"/>
                <a:gd name="T58" fmla="*/ 146 w 2355"/>
                <a:gd name="T59" fmla="*/ 69 h 1405"/>
                <a:gd name="T60" fmla="*/ 136 w 2355"/>
                <a:gd name="T61" fmla="*/ 77 h 1405"/>
                <a:gd name="T62" fmla="*/ 141 w 2355"/>
                <a:gd name="T63" fmla="*/ 87 h 1405"/>
                <a:gd name="T64" fmla="*/ 184 w 2355"/>
                <a:gd name="T65" fmla="*/ 99 h 1405"/>
                <a:gd name="T66" fmla="*/ 209 w 2355"/>
                <a:gd name="T67" fmla="*/ 115 h 1405"/>
                <a:gd name="T68" fmla="*/ 214 w 2355"/>
                <a:gd name="T69" fmla="*/ 130 h 1405"/>
                <a:gd name="T70" fmla="*/ 211 w 2355"/>
                <a:gd name="T71" fmla="*/ 151 h 1405"/>
                <a:gd name="T72" fmla="*/ 196 w 2355"/>
                <a:gd name="T73" fmla="*/ 167 h 1405"/>
                <a:gd name="T74" fmla="*/ 171 w 2355"/>
                <a:gd name="T75" fmla="*/ 175 h 1405"/>
                <a:gd name="T76" fmla="*/ 137 w 2355"/>
                <a:gd name="T77" fmla="*/ 174 h 1405"/>
                <a:gd name="T78" fmla="*/ 113 w 2355"/>
                <a:gd name="T79" fmla="*/ 163 h 1405"/>
                <a:gd name="T80" fmla="*/ 101 w 2355"/>
                <a:gd name="T81" fmla="*/ 146 h 1405"/>
                <a:gd name="T82" fmla="*/ 116 w 2355"/>
                <a:gd name="T83" fmla="*/ 135 h 1405"/>
                <a:gd name="T84" fmla="*/ 47 w 2355"/>
                <a:gd name="T85" fmla="*/ 174 h 1405"/>
                <a:gd name="T86" fmla="*/ 74 w 2355"/>
                <a:gd name="T87" fmla="*/ 160 h 1405"/>
                <a:gd name="T88" fmla="*/ 87 w 2355"/>
                <a:gd name="T89" fmla="*/ 135 h 1405"/>
                <a:gd name="T90" fmla="*/ 52 w 2355"/>
                <a:gd name="T91" fmla="*/ 139 h 1405"/>
                <a:gd name="T92" fmla="*/ 37 w 2355"/>
                <a:gd name="T93" fmla="*/ 149 h 1405"/>
                <a:gd name="T94" fmla="*/ 14 w 2355"/>
                <a:gd name="T95" fmla="*/ 146 h 1405"/>
                <a:gd name="T96" fmla="*/ 0 w 2355"/>
                <a:gd name="T97" fmla="*/ 129 h 1405"/>
                <a:gd name="T98" fmla="*/ 10 w 2355"/>
                <a:gd name="T99" fmla="*/ 174 h 1405"/>
                <a:gd name="T100" fmla="*/ 16 w 2355"/>
                <a:gd name="T101" fmla="*/ 72 h 1405"/>
                <a:gd name="T102" fmla="*/ 43 w 2355"/>
                <a:gd name="T103" fmla="*/ 74 h 1405"/>
                <a:gd name="T104" fmla="*/ 56 w 2355"/>
                <a:gd name="T105" fmla="*/ 96 h 1405"/>
                <a:gd name="T106" fmla="*/ 0 w 2355"/>
                <a:gd name="T107" fmla="*/ 107 h 1405"/>
                <a:gd name="T108" fmla="*/ 90 w 2355"/>
                <a:gd name="T109" fmla="*/ 118 h 1405"/>
                <a:gd name="T110" fmla="*/ 87 w 2355"/>
                <a:gd name="T111" fmla="*/ 86 h 1405"/>
                <a:gd name="T112" fmla="*/ 69 w 2355"/>
                <a:gd name="T113" fmla="*/ 56 h 1405"/>
                <a:gd name="T114" fmla="*/ 36 w 2355"/>
                <a:gd name="T115" fmla="*/ 43 h 1405"/>
                <a:gd name="T116" fmla="*/ 0 w 2355"/>
                <a:gd name="T117" fmla="*/ 47 h 1405"/>
                <a:gd name="T118" fmla="*/ 1 w 2355"/>
                <a:gd name="T119" fmla="*/ 89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3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151 w 1237"/>
                <a:gd name="T1" fmla="*/ 6 h 939"/>
                <a:gd name="T2" fmla="*/ 153 w 1237"/>
                <a:gd name="T3" fmla="*/ 7 h 939"/>
                <a:gd name="T4" fmla="*/ 149 w 1237"/>
                <a:gd name="T5" fmla="*/ 10 h 939"/>
                <a:gd name="T6" fmla="*/ 150 w 1237"/>
                <a:gd name="T7" fmla="*/ 16 h 939"/>
                <a:gd name="T8" fmla="*/ 148 w 1237"/>
                <a:gd name="T9" fmla="*/ 15 h 939"/>
                <a:gd name="T10" fmla="*/ 144 w 1237"/>
                <a:gd name="T11" fmla="*/ 13 h 939"/>
                <a:gd name="T12" fmla="*/ 139 w 1237"/>
                <a:gd name="T13" fmla="*/ 17 h 939"/>
                <a:gd name="T14" fmla="*/ 141 w 1237"/>
                <a:gd name="T15" fmla="*/ 11 h 939"/>
                <a:gd name="T16" fmla="*/ 139 w 1237"/>
                <a:gd name="T17" fmla="*/ 8 h 939"/>
                <a:gd name="T18" fmla="*/ 137 w 1237"/>
                <a:gd name="T19" fmla="*/ 6 h 939"/>
                <a:gd name="T20" fmla="*/ 143 w 1237"/>
                <a:gd name="T21" fmla="*/ 6 h 939"/>
                <a:gd name="T22" fmla="*/ 145 w 1237"/>
                <a:gd name="T23" fmla="*/ 1 h 939"/>
                <a:gd name="T24" fmla="*/ 146 w 1237"/>
                <a:gd name="T25" fmla="*/ 3 h 939"/>
                <a:gd name="T26" fmla="*/ 116 w 1237"/>
                <a:gd name="T27" fmla="*/ 13 h 939"/>
                <a:gd name="T28" fmla="*/ 126 w 1237"/>
                <a:gd name="T29" fmla="*/ 13 h 939"/>
                <a:gd name="T30" fmla="*/ 123 w 1237"/>
                <a:gd name="T31" fmla="*/ 17 h 939"/>
                <a:gd name="T32" fmla="*/ 119 w 1237"/>
                <a:gd name="T33" fmla="*/ 22 h 939"/>
                <a:gd name="T34" fmla="*/ 122 w 1237"/>
                <a:gd name="T35" fmla="*/ 32 h 939"/>
                <a:gd name="T36" fmla="*/ 114 w 1237"/>
                <a:gd name="T37" fmla="*/ 26 h 939"/>
                <a:gd name="T38" fmla="*/ 107 w 1237"/>
                <a:gd name="T39" fmla="*/ 29 h 939"/>
                <a:gd name="T40" fmla="*/ 103 w 1237"/>
                <a:gd name="T41" fmla="*/ 30 h 939"/>
                <a:gd name="T42" fmla="*/ 106 w 1237"/>
                <a:gd name="T43" fmla="*/ 20 h 939"/>
                <a:gd name="T44" fmla="*/ 97 w 1237"/>
                <a:gd name="T45" fmla="*/ 14 h 939"/>
                <a:gd name="T46" fmla="*/ 102 w 1237"/>
                <a:gd name="T47" fmla="*/ 13 h 939"/>
                <a:gd name="T48" fmla="*/ 109 w 1237"/>
                <a:gd name="T49" fmla="*/ 11 h 939"/>
                <a:gd name="T50" fmla="*/ 112 w 1237"/>
                <a:gd name="T51" fmla="*/ 1 h 939"/>
                <a:gd name="T52" fmla="*/ 115 w 1237"/>
                <a:gd name="T53" fmla="*/ 11 h 939"/>
                <a:gd name="T54" fmla="*/ 45 w 1237"/>
                <a:gd name="T55" fmla="*/ 74 h 939"/>
                <a:gd name="T56" fmla="*/ 57 w 1237"/>
                <a:gd name="T57" fmla="*/ 75 h 939"/>
                <a:gd name="T58" fmla="*/ 70 w 1237"/>
                <a:gd name="T59" fmla="*/ 75 h 939"/>
                <a:gd name="T60" fmla="*/ 60 w 1237"/>
                <a:gd name="T61" fmla="*/ 83 h 939"/>
                <a:gd name="T62" fmla="*/ 50 w 1237"/>
                <a:gd name="T63" fmla="*/ 92 h 939"/>
                <a:gd name="T64" fmla="*/ 53 w 1237"/>
                <a:gd name="T65" fmla="*/ 104 h 939"/>
                <a:gd name="T66" fmla="*/ 57 w 1237"/>
                <a:gd name="T67" fmla="*/ 116 h 939"/>
                <a:gd name="T68" fmla="*/ 46 w 1237"/>
                <a:gd name="T69" fmla="*/ 109 h 939"/>
                <a:gd name="T70" fmla="*/ 32 w 1237"/>
                <a:gd name="T71" fmla="*/ 104 h 939"/>
                <a:gd name="T72" fmla="*/ 13 w 1237"/>
                <a:gd name="T73" fmla="*/ 117 h 939"/>
                <a:gd name="T74" fmla="*/ 16 w 1237"/>
                <a:gd name="T75" fmla="*/ 109 h 939"/>
                <a:gd name="T76" fmla="*/ 20 w 1237"/>
                <a:gd name="T77" fmla="*/ 95 h 939"/>
                <a:gd name="T78" fmla="*/ 18 w 1237"/>
                <a:gd name="T79" fmla="*/ 89 h 939"/>
                <a:gd name="T80" fmla="*/ 0 w 1237"/>
                <a:gd name="T81" fmla="*/ 75 h 939"/>
                <a:gd name="T82" fmla="*/ 8 w 1237"/>
                <a:gd name="T83" fmla="*/ 75 h 939"/>
                <a:gd name="T84" fmla="*/ 22 w 1237"/>
                <a:gd name="T85" fmla="*/ 75 h 939"/>
                <a:gd name="T86" fmla="*/ 27 w 1237"/>
                <a:gd name="T87" fmla="*/ 73 h 939"/>
                <a:gd name="T88" fmla="*/ 31 w 1237"/>
                <a:gd name="T89" fmla="*/ 62 h 939"/>
                <a:gd name="T90" fmla="*/ 35 w 1237"/>
                <a:gd name="T91" fmla="*/ 50 h 939"/>
                <a:gd name="T92" fmla="*/ 37 w 1237"/>
                <a:gd name="T93" fmla="*/ 53 h 939"/>
                <a:gd name="T94" fmla="*/ 41 w 1237"/>
                <a:gd name="T95" fmla="*/ 66 h 939"/>
                <a:gd name="T96" fmla="*/ 44 w 1237"/>
                <a:gd name="T97" fmla="*/ 74 h 939"/>
                <a:gd name="T98" fmla="*/ 84 w 1237"/>
                <a:gd name="T99" fmla="*/ 32 h 939"/>
                <a:gd name="T100" fmla="*/ 90 w 1237"/>
                <a:gd name="T101" fmla="*/ 34 h 939"/>
                <a:gd name="T102" fmla="*/ 79 w 1237"/>
                <a:gd name="T103" fmla="*/ 42 h 939"/>
                <a:gd name="T104" fmla="*/ 83 w 1237"/>
                <a:gd name="T105" fmla="*/ 55 h 939"/>
                <a:gd name="T106" fmla="*/ 78 w 1237"/>
                <a:gd name="T107" fmla="*/ 53 h 939"/>
                <a:gd name="T108" fmla="*/ 69 w 1237"/>
                <a:gd name="T109" fmla="*/ 50 h 939"/>
                <a:gd name="T110" fmla="*/ 58 w 1237"/>
                <a:gd name="T111" fmla="*/ 58 h 939"/>
                <a:gd name="T112" fmla="*/ 62 w 1237"/>
                <a:gd name="T113" fmla="*/ 45 h 939"/>
                <a:gd name="T114" fmla="*/ 56 w 1237"/>
                <a:gd name="T115" fmla="*/ 37 h 939"/>
                <a:gd name="T116" fmla="*/ 52 w 1237"/>
                <a:gd name="T117" fmla="*/ 32 h 939"/>
                <a:gd name="T118" fmla="*/ 66 w 1237"/>
                <a:gd name="T119" fmla="*/ 32 h 939"/>
                <a:gd name="T120" fmla="*/ 70 w 1237"/>
                <a:gd name="T121" fmla="*/ 19 h 939"/>
                <a:gd name="T122" fmla="*/ 74 w 1237"/>
                <a:gd name="T123" fmla="*/ 25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4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1 w 1739"/>
                <a:gd name="T1" fmla="*/ 20 h 1107"/>
                <a:gd name="T2" fmla="*/ 7 w 1739"/>
                <a:gd name="T3" fmla="*/ 27 h 1107"/>
                <a:gd name="T4" fmla="*/ 13 w 1739"/>
                <a:gd name="T5" fmla="*/ 16 h 1107"/>
                <a:gd name="T6" fmla="*/ 40 w 1739"/>
                <a:gd name="T7" fmla="*/ 28 h 1107"/>
                <a:gd name="T8" fmla="*/ 65 w 1739"/>
                <a:gd name="T9" fmla="*/ 14 h 1107"/>
                <a:gd name="T10" fmla="*/ 61 w 1739"/>
                <a:gd name="T11" fmla="*/ 38 h 1107"/>
                <a:gd name="T12" fmla="*/ 77 w 1739"/>
                <a:gd name="T13" fmla="*/ 17 h 1107"/>
                <a:gd name="T14" fmla="*/ 101 w 1739"/>
                <a:gd name="T15" fmla="*/ 32 h 1107"/>
                <a:gd name="T16" fmla="*/ 86 w 1739"/>
                <a:gd name="T17" fmla="*/ 32 h 1107"/>
                <a:gd name="T18" fmla="*/ 115 w 1739"/>
                <a:gd name="T19" fmla="*/ 15 h 1107"/>
                <a:gd name="T20" fmla="*/ 129 w 1739"/>
                <a:gd name="T21" fmla="*/ 35 h 1107"/>
                <a:gd name="T22" fmla="*/ 107 w 1739"/>
                <a:gd name="T23" fmla="*/ 13 h 1107"/>
                <a:gd name="T24" fmla="*/ 120 w 1739"/>
                <a:gd name="T25" fmla="*/ 17 h 1107"/>
                <a:gd name="T26" fmla="*/ 149 w 1739"/>
                <a:gd name="T27" fmla="*/ 16 h 1107"/>
                <a:gd name="T28" fmla="*/ 160 w 1739"/>
                <a:gd name="T29" fmla="*/ 33 h 1107"/>
                <a:gd name="T30" fmla="*/ 144 w 1739"/>
                <a:gd name="T31" fmla="*/ 32 h 1107"/>
                <a:gd name="T32" fmla="*/ 137 w 1739"/>
                <a:gd name="T33" fmla="*/ 20 h 1107"/>
                <a:gd name="T34" fmla="*/ 154 w 1739"/>
                <a:gd name="T35" fmla="*/ 20 h 1107"/>
                <a:gd name="T36" fmla="*/ 185 w 1739"/>
                <a:gd name="T37" fmla="*/ 16 h 1107"/>
                <a:gd name="T38" fmla="*/ 200 w 1739"/>
                <a:gd name="T39" fmla="*/ 49 h 1107"/>
                <a:gd name="T40" fmla="*/ 203 w 1739"/>
                <a:gd name="T41" fmla="*/ 28 h 1107"/>
                <a:gd name="T42" fmla="*/ 212 w 1739"/>
                <a:gd name="T43" fmla="*/ 0 h 1107"/>
                <a:gd name="T44" fmla="*/ 18 w 1739"/>
                <a:gd name="T45" fmla="*/ 76 h 1107"/>
                <a:gd name="T46" fmla="*/ 0 w 1739"/>
                <a:gd name="T47" fmla="*/ 81 h 1107"/>
                <a:gd name="T48" fmla="*/ 3 w 1739"/>
                <a:gd name="T49" fmla="*/ 75 h 1107"/>
                <a:gd name="T50" fmla="*/ 34 w 1739"/>
                <a:gd name="T51" fmla="*/ 63 h 1107"/>
                <a:gd name="T52" fmla="*/ 34 w 1739"/>
                <a:gd name="T53" fmla="*/ 89 h 1107"/>
                <a:gd name="T54" fmla="*/ 34 w 1739"/>
                <a:gd name="T55" fmla="*/ 63 h 1107"/>
                <a:gd name="T56" fmla="*/ 29 w 1739"/>
                <a:gd name="T57" fmla="*/ 69 h 1107"/>
                <a:gd name="T58" fmla="*/ 54 w 1739"/>
                <a:gd name="T59" fmla="*/ 69 h 1107"/>
                <a:gd name="T60" fmla="*/ 66 w 1739"/>
                <a:gd name="T61" fmla="*/ 85 h 1107"/>
                <a:gd name="T62" fmla="*/ 50 w 1739"/>
                <a:gd name="T63" fmla="*/ 67 h 1107"/>
                <a:gd name="T64" fmla="*/ 75 w 1739"/>
                <a:gd name="T65" fmla="*/ 56 h 1107"/>
                <a:gd name="T66" fmla="*/ 82 w 1739"/>
                <a:gd name="T67" fmla="*/ 66 h 1107"/>
                <a:gd name="T68" fmla="*/ 101 w 1739"/>
                <a:gd name="T69" fmla="*/ 88 h 1107"/>
                <a:gd name="T70" fmla="*/ 80 w 1739"/>
                <a:gd name="T71" fmla="*/ 77 h 1107"/>
                <a:gd name="T72" fmla="*/ 84 w 1739"/>
                <a:gd name="T73" fmla="*/ 70 h 1107"/>
                <a:gd name="T74" fmla="*/ 95 w 1739"/>
                <a:gd name="T75" fmla="*/ 81 h 1107"/>
                <a:gd name="T76" fmla="*/ 105 w 1739"/>
                <a:gd name="T77" fmla="*/ 55 h 1107"/>
                <a:gd name="T78" fmla="*/ 119 w 1739"/>
                <a:gd name="T79" fmla="*/ 72 h 1107"/>
                <a:gd name="T80" fmla="*/ 127 w 1739"/>
                <a:gd name="T81" fmla="*/ 63 h 1107"/>
                <a:gd name="T82" fmla="*/ 145 w 1739"/>
                <a:gd name="T83" fmla="*/ 76 h 1107"/>
                <a:gd name="T84" fmla="*/ 0 w 1739"/>
                <a:gd name="T85" fmla="*/ 117 h 1107"/>
                <a:gd name="T86" fmla="*/ 11 w 1739"/>
                <a:gd name="T87" fmla="*/ 114 h 1107"/>
                <a:gd name="T88" fmla="*/ 30 w 1739"/>
                <a:gd name="T89" fmla="*/ 137 h 1107"/>
                <a:gd name="T90" fmla="*/ 18 w 1739"/>
                <a:gd name="T91" fmla="*/ 115 h 1107"/>
                <a:gd name="T92" fmla="*/ 22 w 1739"/>
                <a:gd name="T93" fmla="*/ 117 h 1107"/>
                <a:gd name="T94" fmla="*/ 54 w 1739"/>
                <a:gd name="T95" fmla="*/ 119 h 1107"/>
                <a:gd name="T96" fmla="*/ 40 w 1739"/>
                <a:gd name="T97" fmla="*/ 114 h 1107"/>
                <a:gd name="T98" fmla="*/ 80 w 1739"/>
                <a:gd name="T99" fmla="*/ 135 h 1107"/>
                <a:gd name="T100" fmla="*/ 65 w 1739"/>
                <a:gd name="T101" fmla="*/ 117 h 1107"/>
                <a:gd name="T102" fmla="*/ 74 w 1739"/>
                <a:gd name="T103" fmla="*/ 135 h 1107"/>
                <a:gd name="T104" fmla="*/ 67 w 1739"/>
                <a:gd name="T105" fmla="*/ 122 h 1107"/>
                <a:gd name="T106" fmla="*/ 105 w 1739"/>
                <a:gd name="T107" fmla="*/ 134 h 1107"/>
                <a:gd name="T108" fmla="*/ 150 w 1739"/>
                <a:gd name="T109" fmla="*/ 108 h 1107"/>
                <a:gd name="T110" fmla="*/ 147 w 1739"/>
                <a:gd name="T111" fmla="*/ 135 h 1107"/>
                <a:gd name="T112" fmla="*/ 144 w 1739"/>
                <a:gd name="T113" fmla="*/ 138 h 1107"/>
                <a:gd name="T114" fmla="*/ 153 w 1739"/>
                <a:gd name="T115" fmla="*/ 104 h 1107"/>
                <a:gd name="T116" fmla="*/ 141 w 1739"/>
                <a:gd name="T117" fmla="*/ 98 h 1107"/>
                <a:gd name="T118" fmla="*/ 194 w 1739"/>
                <a:gd name="T119" fmla="*/ 110 h 1107"/>
                <a:gd name="T120" fmla="*/ 191 w 1739"/>
                <a:gd name="T121" fmla="*/ 138 h 1107"/>
                <a:gd name="T122" fmla="*/ 185 w 1739"/>
                <a:gd name="T123" fmla="*/ 120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5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15 w 317"/>
                <a:gd name="T1" fmla="*/ 20 h 235"/>
                <a:gd name="T2" fmla="*/ 15 w 317"/>
                <a:gd name="T3" fmla="*/ 19 h 235"/>
                <a:gd name="T4" fmla="*/ 14 w 317"/>
                <a:gd name="T5" fmla="*/ 17 h 235"/>
                <a:gd name="T6" fmla="*/ 12 w 317"/>
                <a:gd name="T7" fmla="*/ 14 h 235"/>
                <a:gd name="T8" fmla="*/ 10 w 317"/>
                <a:gd name="T9" fmla="*/ 13 h 235"/>
                <a:gd name="T10" fmla="*/ 8 w 317"/>
                <a:gd name="T11" fmla="*/ 13 h 235"/>
                <a:gd name="T12" fmla="*/ 7 w 317"/>
                <a:gd name="T13" fmla="*/ 13 h 235"/>
                <a:gd name="T14" fmla="*/ 5 w 317"/>
                <a:gd name="T15" fmla="*/ 13 h 235"/>
                <a:gd name="T16" fmla="*/ 3 w 317"/>
                <a:gd name="T17" fmla="*/ 14 h 235"/>
                <a:gd name="T18" fmla="*/ 1 w 317"/>
                <a:gd name="T19" fmla="*/ 17 h 235"/>
                <a:gd name="T20" fmla="*/ 0 w 317"/>
                <a:gd name="T21" fmla="*/ 19 h 235"/>
                <a:gd name="T22" fmla="*/ 0 w 317"/>
                <a:gd name="T23" fmla="*/ 20 h 235"/>
                <a:gd name="T24" fmla="*/ 0 w 317"/>
                <a:gd name="T25" fmla="*/ 22 h 235"/>
                <a:gd name="T26" fmla="*/ 0 w 317"/>
                <a:gd name="T27" fmla="*/ 23 h 235"/>
                <a:gd name="T28" fmla="*/ 1 w 317"/>
                <a:gd name="T29" fmla="*/ 25 h 235"/>
                <a:gd name="T30" fmla="*/ 3 w 317"/>
                <a:gd name="T31" fmla="*/ 28 h 235"/>
                <a:gd name="T32" fmla="*/ 5 w 317"/>
                <a:gd name="T33" fmla="*/ 28 h 235"/>
                <a:gd name="T34" fmla="*/ 7 w 317"/>
                <a:gd name="T35" fmla="*/ 29 h 235"/>
                <a:gd name="T36" fmla="*/ 8 w 317"/>
                <a:gd name="T37" fmla="*/ 29 h 235"/>
                <a:gd name="T38" fmla="*/ 10 w 317"/>
                <a:gd name="T39" fmla="*/ 28 h 235"/>
                <a:gd name="T40" fmla="*/ 12 w 317"/>
                <a:gd name="T41" fmla="*/ 28 h 235"/>
                <a:gd name="T42" fmla="*/ 14 w 317"/>
                <a:gd name="T43" fmla="*/ 25 h 235"/>
                <a:gd name="T44" fmla="*/ 15 w 317"/>
                <a:gd name="T45" fmla="*/ 23 h 235"/>
                <a:gd name="T46" fmla="*/ 15 w 317"/>
                <a:gd name="T47" fmla="*/ 22 h 235"/>
                <a:gd name="T48" fmla="*/ 39 w 317"/>
                <a:gd name="T49" fmla="*/ 7 h 235"/>
                <a:gd name="T50" fmla="*/ 39 w 317"/>
                <a:gd name="T51" fmla="*/ 6 h 235"/>
                <a:gd name="T52" fmla="*/ 39 w 317"/>
                <a:gd name="T53" fmla="*/ 4 h 235"/>
                <a:gd name="T54" fmla="*/ 37 w 317"/>
                <a:gd name="T55" fmla="*/ 2 h 235"/>
                <a:gd name="T56" fmla="*/ 34 w 317"/>
                <a:gd name="T57" fmla="*/ 0 h 235"/>
                <a:gd name="T58" fmla="*/ 33 w 317"/>
                <a:gd name="T59" fmla="*/ 0 h 235"/>
                <a:gd name="T60" fmla="*/ 31 w 317"/>
                <a:gd name="T61" fmla="*/ 0 h 235"/>
                <a:gd name="T62" fmla="*/ 30 w 317"/>
                <a:gd name="T63" fmla="*/ 0 h 235"/>
                <a:gd name="T64" fmla="*/ 28 w 317"/>
                <a:gd name="T65" fmla="*/ 0 h 235"/>
                <a:gd name="T66" fmla="*/ 26 w 317"/>
                <a:gd name="T67" fmla="*/ 2 h 235"/>
                <a:gd name="T68" fmla="*/ 24 w 317"/>
                <a:gd name="T69" fmla="*/ 4 h 235"/>
                <a:gd name="T70" fmla="*/ 23 w 317"/>
                <a:gd name="T71" fmla="*/ 6 h 235"/>
                <a:gd name="T72" fmla="*/ 23 w 317"/>
                <a:gd name="T73" fmla="*/ 7 h 235"/>
                <a:gd name="T74" fmla="*/ 23 w 317"/>
                <a:gd name="T75" fmla="*/ 9 h 235"/>
                <a:gd name="T76" fmla="*/ 24 w 317"/>
                <a:gd name="T77" fmla="*/ 10 h 235"/>
                <a:gd name="T78" fmla="*/ 26 w 317"/>
                <a:gd name="T79" fmla="*/ 13 h 235"/>
                <a:gd name="T80" fmla="*/ 28 w 317"/>
                <a:gd name="T81" fmla="*/ 15 h 235"/>
                <a:gd name="T82" fmla="*/ 30 w 317"/>
                <a:gd name="T83" fmla="*/ 15 h 235"/>
                <a:gd name="T84" fmla="*/ 31 w 317"/>
                <a:gd name="T85" fmla="*/ 15 h 235"/>
                <a:gd name="T86" fmla="*/ 33 w 317"/>
                <a:gd name="T87" fmla="*/ 15 h 235"/>
                <a:gd name="T88" fmla="*/ 34 w 317"/>
                <a:gd name="T89" fmla="*/ 15 h 235"/>
                <a:gd name="T90" fmla="*/ 37 w 317"/>
                <a:gd name="T91" fmla="*/ 13 h 235"/>
                <a:gd name="T92" fmla="*/ 39 w 317"/>
                <a:gd name="T93" fmla="*/ 10 h 235"/>
                <a:gd name="T94" fmla="*/ 39 w 317"/>
                <a:gd name="T95" fmla="*/ 9 h 235"/>
                <a:gd name="T96" fmla="*/ 39 w 317"/>
                <a:gd name="T97" fmla="*/ 7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6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178 w 1559"/>
                <a:gd name="T1" fmla="*/ 38 h 639"/>
                <a:gd name="T2" fmla="*/ 178 w 1559"/>
                <a:gd name="T3" fmla="*/ 27 h 639"/>
                <a:gd name="T4" fmla="*/ 178 w 1559"/>
                <a:gd name="T5" fmla="*/ 12 h 639"/>
                <a:gd name="T6" fmla="*/ 178 w 1559"/>
                <a:gd name="T7" fmla="*/ 1 h 639"/>
                <a:gd name="T8" fmla="*/ 176 w 1559"/>
                <a:gd name="T9" fmla="*/ 0 h 639"/>
                <a:gd name="T10" fmla="*/ 162 w 1559"/>
                <a:gd name="T11" fmla="*/ 0 h 639"/>
                <a:gd name="T12" fmla="*/ 137 w 1559"/>
                <a:gd name="T13" fmla="*/ 0 h 639"/>
                <a:gd name="T14" fmla="*/ 106 w 1559"/>
                <a:gd name="T15" fmla="*/ 0 h 639"/>
                <a:gd name="T16" fmla="*/ 72 w 1559"/>
                <a:gd name="T17" fmla="*/ 0 h 639"/>
                <a:gd name="T18" fmla="*/ 41 w 1559"/>
                <a:gd name="T19" fmla="*/ 0 h 639"/>
                <a:gd name="T20" fmla="*/ 16 w 1559"/>
                <a:gd name="T21" fmla="*/ 0 h 639"/>
                <a:gd name="T22" fmla="*/ 2 w 1559"/>
                <a:gd name="T23" fmla="*/ 0 h 639"/>
                <a:gd name="T24" fmla="*/ 0 w 1559"/>
                <a:gd name="T25" fmla="*/ 3 h 639"/>
                <a:gd name="T26" fmla="*/ 0 w 1559"/>
                <a:gd name="T27" fmla="*/ 21 h 639"/>
                <a:gd name="T28" fmla="*/ 0 w 1559"/>
                <a:gd name="T29" fmla="*/ 46 h 639"/>
                <a:gd name="T30" fmla="*/ 0 w 1559"/>
                <a:gd name="T31" fmla="*/ 65 h 639"/>
                <a:gd name="T32" fmla="*/ 2 w 1559"/>
                <a:gd name="T33" fmla="*/ 68 h 639"/>
                <a:gd name="T34" fmla="*/ 12 w 1559"/>
                <a:gd name="T35" fmla="*/ 68 h 639"/>
                <a:gd name="T36" fmla="*/ 14 w 1559"/>
                <a:gd name="T37" fmla="*/ 66 h 639"/>
                <a:gd name="T38" fmla="*/ 14 w 1559"/>
                <a:gd name="T39" fmla="*/ 54 h 639"/>
                <a:gd name="T40" fmla="*/ 14 w 1559"/>
                <a:gd name="T41" fmla="*/ 36 h 639"/>
                <a:gd name="T42" fmla="*/ 14 w 1559"/>
                <a:gd name="T43" fmla="*/ 19 h 639"/>
                <a:gd name="T44" fmla="*/ 16 w 1559"/>
                <a:gd name="T45" fmla="*/ 14 h 639"/>
                <a:gd name="T46" fmla="*/ 28 w 1559"/>
                <a:gd name="T47" fmla="*/ 14 h 639"/>
                <a:gd name="T48" fmla="*/ 49 w 1559"/>
                <a:gd name="T49" fmla="*/ 14 h 639"/>
                <a:gd name="T50" fmla="*/ 75 w 1559"/>
                <a:gd name="T51" fmla="*/ 14 h 639"/>
                <a:gd name="T52" fmla="*/ 103 w 1559"/>
                <a:gd name="T53" fmla="*/ 14 h 639"/>
                <a:gd name="T54" fmla="*/ 129 w 1559"/>
                <a:gd name="T55" fmla="*/ 14 h 639"/>
                <a:gd name="T56" fmla="*/ 150 w 1559"/>
                <a:gd name="T57" fmla="*/ 14 h 639"/>
                <a:gd name="T58" fmla="*/ 162 w 1559"/>
                <a:gd name="T59" fmla="*/ 14 h 639"/>
                <a:gd name="T60" fmla="*/ 164 w 1559"/>
                <a:gd name="T61" fmla="*/ 15 h 639"/>
                <a:gd name="T62" fmla="*/ 164 w 1559"/>
                <a:gd name="T63" fmla="*/ 22 h 639"/>
                <a:gd name="T64" fmla="*/ 164 w 1559"/>
                <a:gd name="T65" fmla="*/ 31 h 639"/>
                <a:gd name="T66" fmla="*/ 164 w 1559"/>
                <a:gd name="T67" fmla="*/ 38 h 639"/>
                <a:gd name="T68" fmla="*/ 162 w 1559"/>
                <a:gd name="T69" fmla="*/ 40 h 639"/>
                <a:gd name="T70" fmla="*/ 151 w 1559"/>
                <a:gd name="T71" fmla="*/ 40 h 639"/>
                <a:gd name="T72" fmla="*/ 149 w 1559"/>
                <a:gd name="T73" fmla="*/ 41 h 639"/>
                <a:gd name="T74" fmla="*/ 156 w 1559"/>
                <a:gd name="T75" fmla="*/ 52 h 639"/>
                <a:gd name="T76" fmla="*/ 164 w 1559"/>
                <a:gd name="T77" fmla="*/ 67 h 639"/>
                <a:gd name="T78" fmla="*/ 170 w 1559"/>
                <a:gd name="T79" fmla="*/ 78 h 639"/>
                <a:gd name="T80" fmla="*/ 172 w 1559"/>
                <a:gd name="T81" fmla="*/ 78 h 639"/>
                <a:gd name="T82" fmla="*/ 179 w 1559"/>
                <a:gd name="T83" fmla="*/ 67 h 639"/>
                <a:gd name="T84" fmla="*/ 187 w 1559"/>
                <a:gd name="T85" fmla="*/ 52 h 639"/>
                <a:gd name="T86" fmla="*/ 193 w 1559"/>
                <a:gd name="T87" fmla="*/ 41 h 639"/>
                <a:gd name="T88" fmla="*/ 192 w 1559"/>
                <a:gd name="T89" fmla="*/ 40 h 639"/>
                <a:gd name="T90" fmla="*/ 181 w 1559"/>
                <a:gd name="T91" fmla="*/ 40 h 639"/>
                <a:gd name="T92" fmla="*/ 171 w 1559"/>
                <a:gd name="T93" fmla="*/ 66 h 639"/>
                <a:gd name="T94" fmla="*/ 166 w 1559"/>
                <a:gd name="T95" fmla="*/ 56 h 639"/>
                <a:gd name="T96" fmla="*/ 160 w 1559"/>
                <a:gd name="T97" fmla="*/ 46 h 639"/>
                <a:gd name="T98" fmla="*/ 171 w 1559"/>
                <a:gd name="T99" fmla="*/ 46 h 639"/>
                <a:gd name="T100" fmla="*/ 182 w 1559"/>
                <a:gd name="T101" fmla="*/ 46 h 639"/>
                <a:gd name="T102" fmla="*/ 177 w 1559"/>
                <a:gd name="T103" fmla="*/ 56 h 639"/>
                <a:gd name="T104" fmla="*/ 171 w 1559"/>
                <a:gd name="T105" fmla="*/ 66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7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15 w 468"/>
                <a:gd name="T1" fmla="*/ 75 h 685"/>
                <a:gd name="T2" fmla="*/ 12 w 468"/>
                <a:gd name="T3" fmla="*/ 71 h 685"/>
                <a:gd name="T4" fmla="*/ 8 w 468"/>
                <a:gd name="T5" fmla="*/ 69 h 685"/>
                <a:gd name="T6" fmla="*/ 5 w 468"/>
                <a:gd name="T7" fmla="*/ 70 h 685"/>
                <a:gd name="T8" fmla="*/ 1 w 468"/>
                <a:gd name="T9" fmla="*/ 73 h 685"/>
                <a:gd name="T10" fmla="*/ 0 w 468"/>
                <a:gd name="T11" fmla="*/ 77 h 685"/>
                <a:gd name="T12" fmla="*/ 0 w 468"/>
                <a:gd name="T13" fmla="*/ 80 h 685"/>
                <a:gd name="T14" fmla="*/ 3 w 468"/>
                <a:gd name="T15" fmla="*/ 84 h 685"/>
                <a:gd name="T16" fmla="*/ 7 w 468"/>
                <a:gd name="T17" fmla="*/ 85 h 685"/>
                <a:gd name="T18" fmla="*/ 10 w 468"/>
                <a:gd name="T19" fmla="*/ 85 h 685"/>
                <a:gd name="T20" fmla="*/ 14 w 468"/>
                <a:gd name="T21" fmla="*/ 82 h 685"/>
                <a:gd name="T22" fmla="*/ 15 w 468"/>
                <a:gd name="T23" fmla="*/ 78 h 685"/>
                <a:gd name="T24" fmla="*/ 27 w 468"/>
                <a:gd name="T25" fmla="*/ 47 h 685"/>
                <a:gd name="T26" fmla="*/ 25 w 468"/>
                <a:gd name="T27" fmla="*/ 43 h 685"/>
                <a:gd name="T28" fmla="*/ 21 w 468"/>
                <a:gd name="T29" fmla="*/ 41 h 685"/>
                <a:gd name="T30" fmla="*/ 18 w 468"/>
                <a:gd name="T31" fmla="*/ 41 h 685"/>
                <a:gd name="T32" fmla="*/ 14 w 468"/>
                <a:gd name="T33" fmla="*/ 43 h 685"/>
                <a:gd name="T34" fmla="*/ 12 w 468"/>
                <a:gd name="T35" fmla="*/ 47 h 685"/>
                <a:gd name="T36" fmla="*/ 12 w 468"/>
                <a:gd name="T37" fmla="*/ 50 h 685"/>
                <a:gd name="T38" fmla="*/ 14 w 468"/>
                <a:gd name="T39" fmla="*/ 54 h 685"/>
                <a:gd name="T40" fmla="*/ 18 w 468"/>
                <a:gd name="T41" fmla="*/ 56 h 685"/>
                <a:gd name="T42" fmla="*/ 21 w 468"/>
                <a:gd name="T43" fmla="*/ 56 h 685"/>
                <a:gd name="T44" fmla="*/ 25 w 468"/>
                <a:gd name="T45" fmla="*/ 54 h 685"/>
                <a:gd name="T46" fmla="*/ 27 w 468"/>
                <a:gd name="T47" fmla="*/ 50 h 685"/>
                <a:gd name="T48" fmla="*/ 41 w 468"/>
                <a:gd name="T49" fmla="*/ 26 h 685"/>
                <a:gd name="T50" fmla="*/ 39 w 468"/>
                <a:gd name="T51" fmla="*/ 22 h 685"/>
                <a:gd name="T52" fmla="*/ 35 w 468"/>
                <a:gd name="T53" fmla="*/ 19 h 685"/>
                <a:gd name="T54" fmla="*/ 32 w 468"/>
                <a:gd name="T55" fmla="*/ 19 h 685"/>
                <a:gd name="T56" fmla="*/ 28 w 468"/>
                <a:gd name="T57" fmla="*/ 20 h 685"/>
                <a:gd name="T58" fmla="*/ 25 w 468"/>
                <a:gd name="T59" fmla="*/ 25 h 685"/>
                <a:gd name="T60" fmla="*/ 25 w 468"/>
                <a:gd name="T61" fmla="*/ 28 h 685"/>
                <a:gd name="T62" fmla="*/ 26 w 468"/>
                <a:gd name="T63" fmla="*/ 31 h 685"/>
                <a:gd name="T64" fmla="*/ 30 w 468"/>
                <a:gd name="T65" fmla="*/ 34 h 685"/>
                <a:gd name="T66" fmla="*/ 33 w 468"/>
                <a:gd name="T67" fmla="*/ 35 h 685"/>
                <a:gd name="T68" fmla="*/ 37 w 468"/>
                <a:gd name="T69" fmla="*/ 33 h 685"/>
                <a:gd name="T70" fmla="*/ 40 w 468"/>
                <a:gd name="T71" fmla="*/ 29 h 685"/>
                <a:gd name="T72" fmla="*/ 58 w 468"/>
                <a:gd name="T73" fmla="*/ 7 h 685"/>
                <a:gd name="T74" fmla="*/ 57 w 468"/>
                <a:gd name="T75" fmla="*/ 4 h 685"/>
                <a:gd name="T76" fmla="*/ 53 w 468"/>
                <a:gd name="T77" fmla="*/ 0 h 685"/>
                <a:gd name="T78" fmla="*/ 50 w 468"/>
                <a:gd name="T79" fmla="*/ 0 h 685"/>
                <a:gd name="T80" fmla="*/ 47 w 468"/>
                <a:gd name="T81" fmla="*/ 0 h 685"/>
                <a:gd name="T82" fmla="*/ 43 w 468"/>
                <a:gd name="T83" fmla="*/ 4 h 685"/>
                <a:gd name="T84" fmla="*/ 42 w 468"/>
                <a:gd name="T85" fmla="*/ 7 h 685"/>
                <a:gd name="T86" fmla="*/ 43 w 468"/>
                <a:gd name="T87" fmla="*/ 11 h 685"/>
                <a:gd name="T88" fmla="*/ 47 w 468"/>
                <a:gd name="T89" fmla="*/ 15 h 685"/>
                <a:gd name="T90" fmla="*/ 50 w 468"/>
                <a:gd name="T91" fmla="*/ 15 h 685"/>
                <a:gd name="T92" fmla="*/ 53 w 468"/>
                <a:gd name="T93" fmla="*/ 15 h 685"/>
                <a:gd name="T94" fmla="*/ 57 w 468"/>
                <a:gd name="T95" fmla="*/ 11 h 685"/>
                <a:gd name="T96" fmla="*/ 58 w 468"/>
                <a:gd name="T97" fmla="*/ 7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8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2 w 93"/>
                <a:gd name="T1" fmla="*/ 0 h 553"/>
                <a:gd name="T2" fmla="*/ 8 w 93"/>
                <a:gd name="T3" fmla="*/ 5 h 553"/>
                <a:gd name="T4" fmla="*/ 9 w 93"/>
                <a:gd name="T5" fmla="*/ 4 h 553"/>
                <a:gd name="T6" fmla="*/ 8 w 93"/>
                <a:gd name="T7" fmla="*/ 1 h 553"/>
                <a:gd name="T8" fmla="*/ 11 w 93"/>
                <a:gd name="T9" fmla="*/ 2 h 553"/>
                <a:gd name="T10" fmla="*/ 12 w 93"/>
                <a:gd name="T11" fmla="*/ 7 h 553"/>
                <a:gd name="T12" fmla="*/ 7 w 93"/>
                <a:gd name="T13" fmla="*/ 8 h 553"/>
                <a:gd name="T14" fmla="*/ 3 w 93"/>
                <a:gd name="T15" fmla="*/ 4 h 553"/>
                <a:gd name="T16" fmla="*/ 6 w 93"/>
                <a:gd name="T17" fmla="*/ 19 h 553"/>
                <a:gd name="T18" fmla="*/ 1 w 93"/>
                <a:gd name="T19" fmla="*/ 16 h 553"/>
                <a:gd name="T20" fmla="*/ 2 w 93"/>
                <a:gd name="T21" fmla="*/ 11 h 553"/>
                <a:gd name="T22" fmla="*/ 8 w 93"/>
                <a:gd name="T23" fmla="*/ 10 h 553"/>
                <a:gd name="T24" fmla="*/ 12 w 93"/>
                <a:gd name="T25" fmla="*/ 14 h 553"/>
                <a:gd name="T26" fmla="*/ 8 w 93"/>
                <a:gd name="T27" fmla="*/ 19 h 553"/>
                <a:gd name="T28" fmla="*/ 4 w 93"/>
                <a:gd name="T29" fmla="*/ 13 h 553"/>
                <a:gd name="T30" fmla="*/ 4 w 93"/>
                <a:gd name="T31" fmla="*/ 15 h 553"/>
                <a:gd name="T32" fmla="*/ 9 w 93"/>
                <a:gd name="T33" fmla="*/ 15 h 553"/>
                <a:gd name="T34" fmla="*/ 9 w 93"/>
                <a:gd name="T35" fmla="*/ 13 h 553"/>
                <a:gd name="T36" fmla="*/ 4 w 93"/>
                <a:gd name="T37" fmla="*/ 29 h 553"/>
                <a:gd name="T38" fmla="*/ 0 w 93"/>
                <a:gd name="T39" fmla="*/ 25 h 553"/>
                <a:gd name="T40" fmla="*/ 4 w 93"/>
                <a:gd name="T41" fmla="*/ 20 h 553"/>
                <a:gd name="T42" fmla="*/ 10 w 93"/>
                <a:gd name="T43" fmla="*/ 21 h 553"/>
                <a:gd name="T44" fmla="*/ 12 w 93"/>
                <a:gd name="T45" fmla="*/ 27 h 553"/>
                <a:gd name="T46" fmla="*/ 6 w 93"/>
                <a:gd name="T47" fmla="*/ 29 h 553"/>
                <a:gd name="T48" fmla="*/ 3 w 93"/>
                <a:gd name="T49" fmla="*/ 24 h 553"/>
                <a:gd name="T50" fmla="*/ 5 w 93"/>
                <a:gd name="T51" fmla="*/ 26 h 553"/>
                <a:gd name="T52" fmla="*/ 10 w 93"/>
                <a:gd name="T53" fmla="*/ 25 h 553"/>
                <a:gd name="T54" fmla="*/ 7 w 93"/>
                <a:gd name="T55" fmla="*/ 23 h 553"/>
                <a:gd name="T56" fmla="*/ 6 w 93"/>
                <a:gd name="T57" fmla="*/ 37 h 553"/>
                <a:gd name="T58" fmla="*/ 1 w 93"/>
                <a:gd name="T59" fmla="*/ 36 h 553"/>
                <a:gd name="T60" fmla="*/ 5 w 93"/>
                <a:gd name="T61" fmla="*/ 33 h 553"/>
                <a:gd name="T62" fmla="*/ 9 w 93"/>
                <a:gd name="T63" fmla="*/ 33 h 553"/>
                <a:gd name="T64" fmla="*/ 12 w 93"/>
                <a:gd name="T65" fmla="*/ 35 h 553"/>
                <a:gd name="T66" fmla="*/ 5 w 93"/>
                <a:gd name="T67" fmla="*/ 48 h 553"/>
                <a:gd name="T68" fmla="*/ 5 w 93"/>
                <a:gd name="T69" fmla="*/ 40 h 553"/>
                <a:gd name="T70" fmla="*/ 3 w 93"/>
                <a:gd name="T71" fmla="*/ 58 h 553"/>
                <a:gd name="T72" fmla="*/ 1 w 93"/>
                <a:gd name="T73" fmla="*/ 49 h 553"/>
                <a:gd name="T74" fmla="*/ 6 w 93"/>
                <a:gd name="T75" fmla="*/ 52 h 553"/>
                <a:gd name="T76" fmla="*/ 8 w 93"/>
                <a:gd name="T77" fmla="*/ 50 h 553"/>
                <a:gd name="T78" fmla="*/ 12 w 93"/>
                <a:gd name="T79" fmla="*/ 53 h 553"/>
                <a:gd name="T80" fmla="*/ 3 w 93"/>
                <a:gd name="T81" fmla="*/ 55 h 553"/>
                <a:gd name="T82" fmla="*/ 3 w 93"/>
                <a:gd name="T83" fmla="*/ 63 h 553"/>
                <a:gd name="T84" fmla="*/ 5 w 93"/>
                <a:gd name="T85" fmla="*/ 65 h 553"/>
                <a:gd name="T86" fmla="*/ 6 w 93"/>
                <a:gd name="T87" fmla="*/ 63 h 553"/>
                <a:gd name="T88" fmla="*/ 8 w 93"/>
                <a:gd name="T89" fmla="*/ 65 h 553"/>
                <a:gd name="T90" fmla="*/ 10 w 93"/>
                <a:gd name="T91" fmla="*/ 64 h 553"/>
                <a:gd name="T92" fmla="*/ 9 w 93"/>
                <a:gd name="T93" fmla="*/ 61 h 553"/>
                <a:gd name="T94" fmla="*/ 12 w 93"/>
                <a:gd name="T95" fmla="*/ 62 h 553"/>
                <a:gd name="T96" fmla="*/ 12 w 93"/>
                <a:gd name="T97" fmla="*/ 66 h 553"/>
                <a:gd name="T98" fmla="*/ 8 w 93"/>
                <a:gd name="T99" fmla="*/ 68 h 553"/>
                <a:gd name="T100" fmla="*/ 5 w 93"/>
                <a:gd name="T101" fmla="*/ 68 h 553"/>
                <a:gd name="T102" fmla="*/ 2 w 93"/>
                <a:gd name="T103" fmla="*/ 68 h 553"/>
                <a:gd name="T104" fmla="*/ 0 w 93"/>
                <a:gd name="T105" fmla="*/ 63 h 553"/>
                <a:gd name="T106" fmla="*/ 3 w 93"/>
                <a:gd name="T107" fmla="*/ 6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9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343 w 2753"/>
                <a:gd name="T1" fmla="*/ 57 h 496"/>
                <a:gd name="T2" fmla="*/ 329 w 2753"/>
                <a:gd name="T3" fmla="*/ 48 h 496"/>
                <a:gd name="T4" fmla="*/ 329 w 2753"/>
                <a:gd name="T5" fmla="*/ 54 h 496"/>
                <a:gd name="T6" fmla="*/ 332 w 2753"/>
                <a:gd name="T7" fmla="*/ 44 h 496"/>
                <a:gd name="T8" fmla="*/ 318 w 2753"/>
                <a:gd name="T9" fmla="*/ 53 h 496"/>
                <a:gd name="T10" fmla="*/ 313 w 2753"/>
                <a:gd name="T11" fmla="*/ 42 h 496"/>
                <a:gd name="T12" fmla="*/ 299 w 2753"/>
                <a:gd name="T13" fmla="*/ 57 h 496"/>
                <a:gd name="T14" fmla="*/ 277 w 2753"/>
                <a:gd name="T15" fmla="*/ 53 h 496"/>
                <a:gd name="T16" fmla="*/ 278 w 2753"/>
                <a:gd name="T17" fmla="*/ 43 h 496"/>
                <a:gd name="T18" fmla="*/ 277 w 2753"/>
                <a:gd name="T19" fmla="*/ 56 h 496"/>
                <a:gd name="T20" fmla="*/ 262 w 2753"/>
                <a:gd name="T21" fmla="*/ 45 h 496"/>
                <a:gd name="T22" fmla="*/ 258 w 2753"/>
                <a:gd name="T23" fmla="*/ 44 h 496"/>
                <a:gd name="T24" fmla="*/ 245 w 2753"/>
                <a:gd name="T25" fmla="*/ 46 h 496"/>
                <a:gd name="T26" fmla="*/ 253 w 2753"/>
                <a:gd name="T27" fmla="*/ 45 h 496"/>
                <a:gd name="T28" fmla="*/ 237 w 2753"/>
                <a:gd name="T29" fmla="*/ 53 h 496"/>
                <a:gd name="T30" fmla="*/ 234 w 2753"/>
                <a:gd name="T31" fmla="*/ 43 h 496"/>
                <a:gd name="T32" fmla="*/ 221 w 2753"/>
                <a:gd name="T33" fmla="*/ 55 h 496"/>
                <a:gd name="T34" fmla="*/ 213 w 2753"/>
                <a:gd name="T35" fmla="*/ 52 h 496"/>
                <a:gd name="T36" fmla="*/ 200 w 2753"/>
                <a:gd name="T37" fmla="*/ 45 h 496"/>
                <a:gd name="T38" fmla="*/ 206 w 2753"/>
                <a:gd name="T39" fmla="*/ 54 h 496"/>
                <a:gd name="T40" fmla="*/ 202 w 2753"/>
                <a:gd name="T41" fmla="*/ 42 h 496"/>
                <a:gd name="T42" fmla="*/ 184 w 2753"/>
                <a:gd name="T43" fmla="*/ 54 h 496"/>
                <a:gd name="T44" fmla="*/ 179 w 2753"/>
                <a:gd name="T45" fmla="*/ 43 h 496"/>
                <a:gd name="T46" fmla="*/ 173 w 2753"/>
                <a:gd name="T47" fmla="*/ 48 h 496"/>
                <a:gd name="T48" fmla="*/ 164 w 2753"/>
                <a:gd name="T49" fmla="*/ 42 h 496"/>
                <a:gd name="T50" fmla="*/ 153 w 2753"/>
                <a:gd name="T51" fmla="*/ 53 h 496"/>
                <a:gd name="T52" fmla="*/ 149 w 2753"/>
                <a:gd name="T53" fmla="*/ 42 h 496"/>
                <a:gd name="T54" fmla="*/ 141 w 2753"/>
                <a:gd name="T55" fmla="*/ 46 h 496"/>
                <a:gd name="T56" fmla="*/ 119 w 2753"/>
                <a:gd name="T57" fmla="*/ 57 h 496"/>
                <a:gd name="T58" fmla="*/ 131 w 2753"/>
                <a:gd name="T59" fmla="*/ 50 h 496"/>
                <a:gd name="T60" fmla="*/ 113 w 2753"/>
                <a:gd name="T61" fmla="*/ 42 h 496"/>
                <a:gd name="T62" fmla="*/ 93 w 2753"/>
                <a:gd name="T63" fmla="*/ 57 h 496"/>
                <a:gd name="T64" fmla="*/ 74 w 2753"/>
                <a:gd name="T65" fmla="*/ 54 h 496"/>
                <a:gd name="T66" fmla="*/ 75 w 2753"/>
                <a:gd name="T67" fmla="*/ 58 h 496"/>
                <a:gd name="T68" fmla="*/ 82 w 2753"/>
                <a:gd name="T69" fmla="*/ 50 h 496"/>
                <a:gd name="T70" fmla="*/ 63 w 2753"/>
                <a:gd name="T71" fmla="*/ 46 h 496"/>
                <a:gd name="T72" fmla="*/ 40 w 2753"/>
                <a:gd name="T73" fmla="*/ 51 h 496"/>
                <a:gd name="T74" fmla="*/ 34 w 2753"/>
                <a:gd name="T75" fmla="*/ 42 h 496"/>
                <a:gd name="T76" fmla="*/ 21 w 2753"/>
                <a:gd name="T77" fmla="*/ 54 h 496"/>
                <a:gd name="T78" fmla="*/ 6 w 2753"/>
                <a:gd name="T79" fmla="*/ 46 h 496"/>
                <a:gd name="T80" fmla="*/ 13 w 2753"/>
                <a:gd name="T81" fmla="*/ 55 h 496"/>
                <a:gd name="T82" fmla="*/ 262 w 2753"/>
                <a:gd name="T83" fmla="*/ 7 h 496"/>
                <a:gd name="T84" fmla="*/ 256 w 2753"/>
                <a:gd name="T85" fmla="*/ 9 h 496"/>
                <a:gd name="T86" fmla="*/ 244 w 2753"/>
                <a:gd name="T87" fmla="*/ 9 h 496"/>
                <a:gd name="T88" fmla="*/ 236 w 2753"/>
                <a:gd name="T89" fmla="*/ 1 h 496"/>
                <a:gd name="T90" fmla="*/ 236 w 2753"/>
                <a:gd name="T91" fmla="*/ 12 h 496"/>
                <a:gd name="T92" fmla="*/ 241 w 2753"/>
                <a:gd name="T93" fmla="*/ 10 h 496"/>
                <a:gd name="T94" fmla="*/ 206 w 2753"/>
                <a:gd name="T95" fmla="*/ 15 h 496"/>
                <a:gd name="T96" fmla="*/ 206 w 2753"/>
                <a:gd name="T97" fmla="*/ 22 h 496"/>
                <a:gd name="T98" fmla="*/ 205 w 2753"/>
                <a:gd name="T99" fmla="*/ 10 h 496"/>
                <a:gd name="T100" fmla="*/ 210 w 2753"/>
                <a:gd name="T101" fmla="*/ 16 h 496"/>
                <a:gd name="T102" fmla="*/ 182 w 2753"/>
                <a:gd name="T103" fmla="*/ 0 h 496"/>
                <a:gd name="T104" fmla="*/ 181 w 2753"/>
                <a:gd name="T105" fmla="*/ 23 h 496"/>
                <a:gd name="T106" fmla="*/ 186 w 2753"/>
                <a:gd name="T107" fmla="*/ 11 h 496"/>
                <a:gd name="T108" fmla="*/ 166 w 2753"/>
                <a:gd name="T109" fmla="*/ 14 h 496"/>
                <a:gd name="T110" fmla="*/ 161 w 2753"/>
                <a:gd name="T111" fmla="*/ 7 h 496"/>
                <a:gd name="T112" fmla="*/ 146 w 2753"/>
                <a:gd name="T113" fmla="*/ 14 h 496"/>
                <a:gd name="T114" fmla="*/ 141 w 2753"/>
                <a:gd name="T115" fmla="*/ 2 h 496"/>
                <a:gd name="T116" fmla="*/ 99 w 2753"/>
                <a:gd name="T117" fmla="*/ 19 h 496"/>
                <a:gd name="T118" fmla="*/ 104 w 2753"/>
                <a:gd name="T119" fmla="*/ 16 h 496"/>
                <a:gd name="T120" fmla="*/ 87 w 2753"/>
                <a:gd name="T121" fmla="*/ 5 h 496"/>
                <a:gd name="T122" fmla="*/ 94 w 2753"/>
                <a:gd name="T123" fmla="*/ 5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0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30 w 1400"/>
                <a:gd name="T1" fmla="*/ 64 h 639"/>
                <a:gd name="T2" fmla="*/ 30 w 1400"/>
                <a:gd name="T3" fmla="*/ 57 h 639"/>
                <a:gd name="T4" fmla="*/ 30 w 1400"/>
                <a:gd name="T5" fmla="*/ 48 h 639"/>
                <a:gd name="T6" fmla="*/ 30 w 1400"/>
                <a:gd name="T7" fmla="*/ 41 h 639"/>
                <a:gd name="T8" fmla="*/ 30 w 1400"/>
                <a:gd name="T9" fmla="*/ 40 h 639"/>
                <a:gd name="T10" fmla="*/ 32 w 1400"/>
                <a:gd name="T11" fmla="*/ 40 h 639"/>
                <a:gd name="T12" fmla="*/ 43 w 1400"/>
                <a:gd name="T13" fmla="*/ 40 h 639"/>
                <a:gd name="T14" fmla="*/ 45 w 1400"/>
                <a:gd name="T15" fmla="*/ 38 h 639"/>
                <a:gd name="T16" fmla="*/ 38 w 1400"/>
                <a:gd name="T17" fmla="*/ 27 h 639"/>
                <a:gd name="T18" fmla="*/ 30 w 1400"/>
                <a:gd name="T19" fmla="*/ 12 h 639"/>
                <a:gd name="T20" fmla="*/ 24 w 1400"/>
                <a:gd name="T21" fmla="*/ 1 h 639"/>
                <a:gd name="T22" fmla="*/ 22 w 1400"/>
                <a:gd name="T23" fmla="*/ 1 h 639"/>
                <a:gd name="T24" fmla="*/ 15 w 1400"/>
                <a:gd name="T25" fmla="*/ 12 h 639"/>
                <a:gd name="T26" fmla="*/ 7 w 1400"/>
                <a:gd name="T27" fmla="*/ 27 h 639"/>
                <a:gd name="T28" fmla="*/ 0 w 1400"/>
                <a:gd name="T29" fmla="*/ 38 h 639"/>
                <a:gd name="T30" fmla="*/ 2 w 1400"/>
                <a:gd name="T31" fmla="*/ 40 h 639"/>
                <a:gd name="T32" fmla="*/ 13 w 1400"/>
                <a:gd name="T33" fmla="*/ 40 h 639"/>
                <a:gd name="T34" fmla="*/ 16 w 1400"/>
                <a:gd name="T35" fmla="*/ 41 h 639"/>
                <a:gd name="T36" fmla="*/ 16 w 1400"/>
                <a:gd name="T37" fmla="*/ 52 h 639"/>
                <a:gd name="T38" fmla="*/ 16 w 1400"/>
                <a:gd name="T39" fmla="*/ 67 h 639"/>
                <a:gd name="T40" fmla="*/ 16 w 1400"/>
                <a:gd name="T41" fmla="*/ 78 h 639"/>
                <a:gd name="T42" fmla="*/ 17 w 1400"/>
                <a:gd name="T43" fmla="*/ 79 h 639"/>
                <a:gd name="T44" fmla="*/ 30 w 1400"/>
                <a:gd name="T45" fmla="*/ 79 h 639"/>
                <a:gd name="T46" fmla="*/ 52 w 1400"/>
                <a:gd name="T47" fmla="*/ 79 h 639"/>
                <a:gd name="T48" fmla="*/ 80 w 1400"/>
                <a:gd name="T49" fmla="*/ 79 h 639"/>
                <a:gd name="T50" fmla="*/ 110 w 1400"/>
                <a:gd name="T51" fmla="*/ 79 h 639"/>
                <a:gd name="T52" fmla="*/ 138 w 1400"/>
                <a:gd name="T53" fmla="*/ 79 h 639"/>
                <a:gd name="T54" fmla="*/ 160 w 1400"/>
                <a:gd name="T55" fmla="*/ 79 h 639"/>
                <a:gd name="T56" fmla="*/ 173 w 1400"/>
                <a:gd name="T57" fmla="*/ 79 h 639"/>
                <a:gd name="T58" fmla="*/ 174 w 1400"/>
                <a:gd name="T59" fmla="*/ 77 h 639"/>
                <a:gd name="T60" fmla="*/ 174 w 1400"/>
                <a:gd name="T61" fmla="*/ 67 h 639"/>
                <a:gd name="T62" fmla="*/ 173 w 1400"/>
                <a:gd name="T63" fmla="*/ 65 h 639"/>
                <a:gd name="T64" fmla="*/ 161 w 1400"/>
                <a:gd name="T65" fmla="*/ 65 h 639"/>
                <a:gd name="T66" fmla="*/ 141 w 1400"/>
                <a:gd name="T67" fmla="*/ 65 h 639"/>
                <a:gd name="T68" fmla="*/ 116 w 1400"/>
                <a:gd name="T69" fmla="*/ 65 h 639"/>
                <a:gd name="T70" fmla="*/ 89 w 1400"/>
                <a:gd name="T71" fmla="*/ 65 h 639"/>
                <a:gd name="T72" fmla="*/ 63 w 1400"/>
                <a:gd name="T73" fmla="*/ 65 h 639"/>
                <a:gd name="T74" fmla="*/ 43 w 1400"/>
                <a:gd name="T75" fmla="*/ 65 h 639"/>
                <a:gd name="T76" fmla="*/ 32 w 1400"/>
                <a:gd name="T77" fmla="*/ 65 h 639"/>
                <a:gd name="T78" fmla="*/ 12 w 1400"/>
                <a:gd name="T79" fmla="*/ 33 h 639"/>
                <a:gd name="T80" fmla="*/ 17 w 1400"/>
                <a:gd name="T81" fmla="*/ 23 h 639"/>
                <a:gd name="T82" fmla="*/ 23 w 1400"/>
                <a:gd name="T83" fmla="*/ 14 h 639"/>
                <a:gd name="T84" fmla="*/ 28 w 1400"/>
                <a:gd name="T85" fmla="*/ 23 h 639"/>
                <a:gd name="T86" fmla="*/ 34 w 1400"/>
                <a:gd name="T87" fmla="*/ 33 h 639"/>
                <a:gd name="T88" fmla="*/ 23 w 1400"/>
                <a:gd name="T89" fmla="*/ 33 h 639"/>
                <a:gd name="T90" fmla="*/ 12 w 1400"/>
                <a:gd name="T91" fmla="*/ 33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1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98 w 2101"/>
                <a:gd name="T1" fmla="*/ 2 h 1421"/>
                <a:gd name="T2" fmla="*/ 193 w 2101"/>
                <a:gd name="T3" fmla="*/ 0 h 1421"/>
                <a:gd name="T4" fmla="*/ 170 w 2101"/>
                <a:gd name="T5" fmla="*/ 11 h 1421"/>
                <a:gd name="T6" fmla="*/ 146 w 2101"/>
                <a:gd name="T7" fmla="*/ 0 h 1421"/>
                <a:gd name="T8" fmla="*/ 141 w 2101"/>
                <a:gd name="T9" fmla="*/ 2 h 1421"/>
                <a:gd name="T10" fmla="*/ 166 w 2101"/>
                <a:gd name="T11" fmla="*/ 15 h 1421"/>
                <a:gd name="T12" fmla="*/ 195 w 2101"/>
                <a:gd name="T13" fmla="*/ 98 h 1421"/>
                <a:gd name="T14" fmla="*/ 206 w 2101"/>
                <a:gd name="T15" fmla="*/ 91 h 1421"/>
                <a:gd name="T16" fmla="*/ 210 w 2101"/>
                <a:gd name="T17" fmla="*/ 80 h 1421"/>
                <a:gd name="T18" fmla="*/ 208 w 2101"/>
                <a:gd name="T19" fmla="*/ 73 h 1421"/>
                <a:gd name="T20" fmla="*/ 194 w 2101"/>
                <a:gd name="T21" fmla="*/ 64 h 1421"/>
                <a:gd name="T22" fmla="*/ 159 w 2101"/>
                <a:gd name="T23" fmla="*/ 55 h 1421"/>
                <a:gd name="T24" fmla="*/ 144 w 2101"/>
                <a:gd name="T25" fmla="*/ 48 h 1421"/>
                <a:gd name="T26" fmla="*/ 140 w 2101"/>
                <a:gd name="T27" fmla="*/ 40 h 1421"/>
                <a:gd name="T28" fmla="*/ 145 w 2101"/>
                <a:gd name="T29" fmla="*/ 32 h 1421"/>
                <a:gd name="T30" fmla="*/ 158 w 2101"/>
                <a:gd name="T31" fmla="*/ 25 h 1421"/>
                <a:gd name="T32" fmla="*/ 179 w 2101"/>
                <a:gd name="T33" fmla="*/ 24 h 1421"/>
                <a:gd name="T34" fmla="*/ 192 w 2101"/>
                <a:gd name="T35" fmla="*/ 28 h 1421"/>
                <a:gd name="T36" fmla="*/ 204 w 2101"/>
                <a:gd name="T37" fmla="*/ 31 h 1421"/>
                <a:gd name="T38" fmla="*/ 193 w 2101"/>
                <a:gd name="T39" fmla="*/ 24 h 1421"/>
                <a:gd name="T40" fmla="*/ 174 w 2101"/>
                <a:gd name="T41" fmla="*/ 20 h 1421"/>
                <a:gd name="T42" fmla="*/ 144 w 2101"/>
                <a:gd name="T43" fmla="*/ 24 h 1421"/>
                <a:gd name="T44" fmla="*/ 137 w 2101"/>
                <a:gd name="T45" fmla="*/ 8 h 1421"/>
                <a:gd name="T46" fmla="*/ 118 w 2101"/>
                <a:gd name="T47" fmla="*/ 0 h 1421"/>
                <a:gd name="T48" fmla="*/ 71 w 2101"/>
                <a:gd name="T49" fmla="*/ 60 h 1421"/>
                <a:gd name="T50" fmla="*/ 44 w 2101"/>
                <a:gd name="T51" fmla="*/ 31 h 1421"/>
                <a:gd name="T52" fmla="*/ 3 w 2101"/>
                <a:gd name="T53" fmla="*/ 0 h 1421"/>
                <a:gd name="T54" fmla="*/ 0 w 2101"/>
                <a:gd name="T55" fmla="*/ 65 h 1421"/>
                <a:gd name="T56" fmla="*/ 9 w 2101"/>
                <a:gd name="T57" fmla="*/ 74 h 1421"/>
                <a:gd name="T58" fmla="*/ 9 w 2101"/>
                <a:gd name="T59" fmla="*/ 9 h 1421"/>
                <a:gd name="T60" fmla="*/ 62 w 2101"/>
                <a:gd name="T61" fmla="*/ 76 h 1421"/>
                <a:gd name="T62" fmla="*/ 47 w 2101"/>
                <a:gd name="T63" fmla="*/ 91 h 1421"/>
                <a:gd name="T64" fmla="*/ 49 w 2101"/>
                <a:gd name="T65" fmla="*/ 156 h 1421"/>
                <a:gd name="T66" fmla="*/ 55 w 2101"/>
                <a:gd name="T67" fmla="*/ 122 h 1421"/>
                <a:gd name="T68" fmla="*/ 73 w 2101"/>
                <a:gd name="T69" fmla="*/ 111 h 1421"/>
                <a:gd name="T70" fmla="*/ 111 w 2101"/>
                <a:gd name="T71" fmla="*/ 158 h 1421"/>
                <a:gd name="T72" fmla="*/ 164 w 2101"/>
                <a:gd name="T73" fmla="*/ 90 h 1421"/>
                <a:gd name="T74" fmla="*/ 166 w 2101"/>
                <a:gd name="T75" fmla="*/ 146 h 1421"/>
                <a:gd name="T76" fmla="*/ 183 w 2101"/>
                <a:gd name="T77" fmla="*/ 154 h 1421"/>
                <a:gd name="T78" fmla="*/ 183 w 2101"/>
                <a:gd name="T79" fmla="*/ 105 h 1421"/>
                <a:gd name="T80" fmla="*/ 210 w 2101"/>
                <a:gd name="T81" fmla="*/ 105 h 1421"/>
                <a:gd name="T82" fmla="*/ 211 w 2101"/>
                <a:gd name="T83" fmla="*/ 166 h 1421"/>
                <a:gd name="T84" fmla="*/ 228 w 2101"/>
                <a:gd name="T85" fmla="*/ 174 h 1421"/>
                <a:gd name="T86" fmla="*/ 228 w 2101"/>
                <a:gd name="T87" fmla="*/ 105 h 1421"/>
                <a:gd name="T88" fmla="*/ 262 w 2101"/>
                <a:gd name="T89" fmla="*/ 105 h 1421"/>
                <a:gd name="T90" fmla="*/ 226 w 2101"/>
                <a:gd name="T91" fmla="*/ 101 h 1421"/>
                <a:gd name="T92" fmla="*/ 183 w 2101"/>
                <a:gd name="T93" fmla="*/ 87 h 1421"/>
                <a:gd name="T94" fmla="*/ 161 w 2101"/>
                <a:gd name="T95" fmla="*/ 82 h 1421"/>
                <a:gd name="T96" fmla="*/ 139 w 2101"/>
                <a:gd name="T97" fmla="*/ 95 h 1421"/>
                <a:gd name="T98" fmla="*/ 124 w 2101"/>
                <a:gd name="T99" fmla="*/ 92 h 1421"/>
                <a:gd name="T100" fmla="*/ 139 w 2101"/>
                <a:gd name="T101" fmla="*/ 101 h 1421"/>
                <a:gd name="T102" fmla="*/ 124 w 2101"/>
                <a:gd name="T103" fmla="*/ 130 h 1421"/>
                <a:gd name="T104" fmla="*/ 107 w 2101"/>
                <a:gd name="T105" fmla="*/ 132 h 1421"/>
                <a:gd name="T106" fmla="*/ 68 w 2101"/>
                <a:gd name="T107" fmla="*/ 76 h 1421"/>
                <a:gd name="T108" fmla="*/ 121 w 2101"/>
                <a:gd name="T109" fmla="*/ 9 h 1421"/>
                <a:gd name="T110" fmla="*/ 121 w 2101"/>
                <a:gd name="T111" fmla="*/ 74 h 1421"/>
                <a:gd name="T112" fmla="*/ 137 w 2101"/>
                <a:gd name="T113" fmla="*/ 68 h 1421"/>
                <a:gd name="T114" fmla="*/ 156 w 2101"/>
                <a:gd name="T115" fmla="*/ 64 h 1421"/>
                <a:gd name="T116" fmla="*/ 181 w 2101"/>
                <a:gd name="T117" fmla="*/ 70 h 1421"/>
                <a:gd name="T118" fmla="*/ 191 w 2101"/>
                <a:gd name="T119" fmla="*/ 78 h 1421"/>
                <a:gd name="T120" fmla="*/ 192 w 2101"/>
                <a:gd name="T121" fmla="*/ 86 h 1421"/>
                <a:gd name="T122" fmla="*/ 189 w 2101"/>
                <a:gd name="T123" fmla="*/ 9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2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2 w 4304"/>
                <a:gd name="T1" fmla="*/ 13 h 532"/>
                <a:gd name="T2" fmla="*/ 55 w 4304"/>
                <a:gd name="T3" fmla="*/ 10 h 532"/>
                <a:gd name="T4" fmla="*/ 81 w 4304"/>
                <a:gd name="T5" fmla="*/ 33 h 532"/>
                <a:gd name="T6" fmla="*/ 110 w 4304"/>
                <a:gd name="T7" fmla="*/ 26 h 532"/>
                <a:gd name="T8" fmla="*/ 107 w 4304"/>
                <a:gd name="T9" fmla="*/ 7 h 532"/>
                <a:gd name="T10" fmla="*/ 102 w 4304"/>
                <a:gd name="T11" fmla="*/ 18 h 532"/>
                <a:gd name="T12" fmla="*/ 92 w 4304"/>
                <a:gd name="T13" fmla="*/ 26 h 532"/>
                <a:gd name="T14" fmla="*/ 161 w 4304"/>
                <a:gd name="T15" fmla="*/ 7 h 532"/>
                <a:gd name="T16" fmla="*/ 145 w 4304"/>
                <a:gd name="T17" fmla="*/ 24 h 532"/>
                <a:gd name="T18" fmla="*/ 192 w 4304"/>
                <a:gd name="T19" fmla="*/ 24 h 532"/>
                <a:gd name="T20" fmla="*/ 172 w 4304"/>
                <a:gd name="T21" fmla="*/ 7 h 532"/>
                <a:gd name="T22" fmla="*/ 207 w 4304"/>
                <a:gd name="T23" fmla="*/ 29 h 532"/>
                <a:gd name="T24" fmla="*/ 203 w 4304"/>
                <a:gd name="T25" fmla="*/ 8 h 532"/>
                <a:gd name="T26" fmla="*/ 203 w 4304"/>
                <a:gd name="T27" fmla="*/ 13 h 532"/>
                <a:gd name="T28" fmla="*/ 206 w 4304"/>
                <a:gd name="T29" fmla="*/ 33 h 532"/>
                <a:gd name="T30" fmla="*/ 237 w 4304"/>
                <a:gd name="T31" fmla="*/ 33 h 532"/>
                <a:gd name="T32" fmla="*/ 292 w 4304"/>
                <a:gd name="T33" fmla="*/ 33 h 532"/>
                <a:gd name="T34" fmla="*/ 302 w 4304"/>
                <a:gd name="T35" fmla="*/ 9 h 532"/>
                <a:gd name="T36" fmla="*/ 298 w 4304"/>
                <a:gd name="T37" fmla="*/ 10 h 532"/>
                <a:gd name="T38" fmla="*/ 296 w 4304"/>
                <a:gd name="T39" fmla="*/ 30 h 532"/>
                <a:gd name="T40" fmla="*/ 343 w 4304"/>
                <a:gd name="T41" fmla="*/ 21 h 532"/>
                <a:gd name="T42" fmla="*/ 346 w 4304"/>
                <a:gd name="T43" fmla="*/ 10 h 532"/>
                <a:gd name="T44" fmla="*/ 346 w 4304"/>
                <a:gd name="T45" fmla="*/ 20 h 532"/>
                <a:gd name="T46" fmla="*/ 329 w 4304"/>
                <a:gd name="T47" fmla="*/ 23 h 532"/>
                <a:gd name="T48" fmla="*/ 368 w 4304"/>
                <a:gd name="T49" fmla="*/ 20 h 532"/>
                <a:gd name="T50" fmla="*/ 383 w 4304"/>
                <a:gd name="T51" fmla="*/ 27 h 532"/>
                <a:gd name="T52" fmla="*/ 407 w 4304"/>
                <a:gd name="T53" fmla="*/ 19 h 532"/>
                <a:gd name="T54" fmla="*/ 389 w 4304"/>
                <a:gd name="T55" fmla="*/ 10 h 532"/>
                <a:gd name="T56" fmla="*/ 404 w 4304"/>
                <a:gd name="T57" fmla="*/ 25 h 532"/>
                <a:gd name="T58" fmla="*/ 445 w 4304"/>
                <a:gd name="T59" fmla="*/ 29 h 532"/>
                <a:gd name="T60" fmla="*/ 442 w 4304"/>
                <a:gd name="T61" fmla="*/ 9 h 532"/>
                <a:gd name="T62" fmla="*/ 443 w 4304"/>
                <a:gd name="T63" fmla="*/ 12 h 532"/>
                <a:gd name="T64" fmla="*/ 446 w 4304"/>
                <a:gd name="T65" fmla="*/ 33 h 532"/>
                <a:gd name="T66" fmla="*/ 477 w 4304"/>
                <a:gd name="T67" fmla="*/ 33 h 532"/>
                <a:gd name="T68" fmla="*/ 523 w 4304"/>
                <a:gd name="T69" fmla="*/ 7 h 532"/>
                <a:gd name="T70" fmla="*/ 538 w 4304"/>
                <a:gd name="T71" fmla="*/ 33 h 532"/>
                <a:gd name="T72" fmla="*/ 63 w 4304"/>
                <a:gd name="T73" fmla="*/ 66 h 532"/>
                <a:gd name="T74" fmla="*/ 86 w 4304"/>
                <a:gd name="T75" fmla="*/ 66 h 532"/>
                <a:gd name="T76" fmla="*/ 102 w 4304"/>
                <a:gd name="T77" fmla="*/ 52 h 532"/>
                <a:gd name="T78" fmla="*/ 130 w 4304"/>
                <a:gd name="T79" fmla="*/ 65 h 532"/>
                <a:gd name="T80" fmla="*/ 131 w 4304"/>
                <a:gd name="T81" fmla="*/ 62 h 532"/>
                <a:gd name="T82" fmla="*/ 143 w 4304"/>
                <a:gd name="T83" fmla="*/ 51 h 532"/>
                <a:gd name="T84" fmla="*/ 164 w 4304"/>
                <a:gd name="T85" fmla="*/ 47 h 532"/>
                <a:gd name="T86" fmla="*/ 171 w 4304"/>
                <a:gd name="T87" fmla="*/ 42 h 532"/>
                <a:gd name="T88" fmla="*/ 197 w 4304"/>
                <a:gd name="T89" fmla="*/ 66 h 532"/>
                <a:gd name="T90" fmla="*/ 226 w 4304"/>
                <a:gd name="T91" fmla="*/ 48 h 532"/>
                <a:gd name="T92" fmla="*/ 274 w 4304"/>
                <a:gd name="T93" fmla="*/ 45 h 532"/>
                <a:gd name="T94" fmla="*/ 272 w 4304"/>
                <a:gd name="T95" fmla="*/ 62 h 532"/>
                <a:gd name="T96" fmla="*/ 294 w 4304"/>
                <a:gd name="T97" fmla="*/ 48 h 532"/>
                <a:gd name="T98" fmla="*/ 326 w 4304"/>
                <a:gd name="T99" fmla="*/ 45 h 532"/>
                <a:gd name="T100" fmla="*/ 327 w 4304"/>
                <a:gd name="T101" fmla="*/ 48 h 532"/>
                <a:gd name="T102" fmla="*/ 320 w 4304"/>
                <a:gd name="T103" fmla="*/ 65 h 532"/>
                <a:gd name="T104" fmla="*/ 340 w 4304"/>
                <a:gd name="T105" fmla="*/ 55 h 532"/>
                <a:gd name="T106" fmla="*/ 370 w 4304"/>
                <a:gd name="T107" fmla="*/ 43 h 532"/>
                <a:gd name="T108" fmla="*/ 394 w 4304"/>
                <a:gd name="T109" fmla="*/ 65 h 532"/>
                <a:gd name="T110" fmla="*/ 383 w 4304"/>
                <a:gd name="T111" fmla="*/ 59 h 532"/>
                <a:gd name="T112" fmla="*/ 408 w 4304"/>
                <a:gd name="T113" fmla="*/ 45 h 532"/>
                <a:gd name="T114" fmla="*/ 408 w 4304"/>
                <a:gd name="T115" fmla="*/ 55 h 532"/>
                <a:gd name="T116" fmla="*/ 446 w 4304"/>
                <a:gd name="T117" fmla="*/ 45 h 532"/>
                <a:gd name="T118" fmla="*/ 449 w 4304"/>
                <a:gd name="T119" fmla="*/ 49 h 532"/>
                <a:gd name="T120" fmla="*/ 441 w 4304"/>
                <a:gd name="T121" fmla="*/ 65 h 532"/>
                <a:gd name="T122" fmla="*/ 464 w 4304"/>
                <a:gd name="T123" fmla="*/ 6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3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70 w 1529"/>
                <a:gd name="T1" fmla="*/ 71 h 1275"/>
                <a:gd name="T2" fmla="*/ 106 w 1529"/>
                <a:gd name="T3" fmla="*/ 71 h 1275"/>
                <a:gd name="T4" fmla="*/ 106 w 1529"/>
                <a:gd name="T5" fmla="*/ 53 h 1275"/>
                <a:gd name="T6" fmla="*/ 52 w 1529"/>
                <a:gd name="T7" fmla="*/ 53 h 1275"/>
                <a:gd name="T8" fmla="*/ 52 w 1529"/>
                <a:gd name="T9" fmla="*/ 107 h 1275"/>
                <a:gd name="T10" fmla="*/ 141 w 1529"/>
                <a:gd name="T11" fmla="*/ 107 h 1275"/>
                <a:gd name="T12" fmla="*/ 141 w 1529"/>
                <a:gd name="T13" fmla="*/ 18 h 1275"/>
                <a:gd name="T14" fmla="*/ 17 w 1529"/>
                <a:gd name="T15" fmla="*/ 18 h 1275"/>
                <a:gd name="T16" fmla="*/ 17 w 1529"/>
                <a:gd name="T17" fmla="*/ 143 h 1275"/>
                <a:gd name="T18" fmla="*/ 173 w 1529"/>
                <a:gd name="T19" fmla="*/ 143 h 1275"/>
                <a:gd name="T20" fmla="*/ 173 w 1529"/>
                <a:gd name="T21" fmla="*/ 1 h 1275"/>
                <a:gd name="T22" fmla="*/ 191 w 1529"/>
                <a:gd name="T23" fmla="*/ 1 h 1275"/>
                <a:gd name="T24" fmla="*/ 191 w 1529"/>
                <a:gd name="T25" fmla="*/ 160 h 1275"/>
                <a:gd name="T26" fmla="*/ 0 w 1529"/>
                <a:gd name="T27" fmla="*/ 160 h 1275"/>
                <a:gd name="T28" fmla="*/ 0 w 1529"/>
                <a:gd name="T29" fmla="*/ 160 h 1275"/>
                <a:gd name="T30" fmla="*/ 0 w 1529"/>
                <a:gd name="T31" fmla="*/ 0 h 1275"/>
                <a:gd name="T32" fmla="*/ 159 w 1529"/>
                <a:gd name="T33" fmla="*/ 0 h 1275"/>
                <a:gd name="T34" fmla="*/ 159 w 1529"/>
                <a:gd name="T35" fmla="*/ 8 h 1275"/>
                <a:gd name="T36" fmla="*/ 159 w 1529"/>
                <a:gd name="T37" fmla="*/ 16 h 1275"/>
                <a:gd name="T38" fmla="*/ 159 w 1529"/>
                <a:gd name="T39" fmla="*/ 24 h 1275"/>
                <a:gd name="T40" fmla="*/ 159 w 1529"/>
                <a:gd name="T41" fmla="*/ 32 h 1275"/>
                <a:gd name="T42" fmla="*/ 159 w 1529"/>
                <a:gd name="T43" fmla="*/ 39 h 1275"/>
                <a:gd name="T44" fmla="*/ 159 w 1529"/>
                <a:gd name="T45" fmla="*/ 47 h 1275"/>
                <a:gd name="T46" fmla="*/ 159 w 1529"/>
                <a:gd name="T47" fmla="*/ 55 h 1275"/>
                <a:gd name="T48" fmla="*/ 159 w 1529"/>
                <a:gd name="T49" fmla="*/ 63 h 1275"/>
                <a:gd name="T50" fmla="*/ 159 w 1529"/>
                <a:gd name="T51" fmla="*/ 70 h 1275"/>
                <a:gd name="T52" fmla="*/ 159 w 1529"/>
                <a:gd name="T53" fmla="*/ 78 h 1275"/>
                <a:gd name="T54" fmla="*/ 159 w 1529"/>
                <a:gd name="T55" fmla="*/ 86 h 1275"/>
                <a:gd name="T56" fmla="*/ 159 w 1529"/>
                <a:gd name="T57" fmla="*/ 94 h 1275"/>
                <a:gd name="T58" fmla="*/ 159 w 1529"/>
                <a:gd name="T59" fmla="*/ 102 h 1275"/>
                <a:gd name="T60" fmla="*/ 159 w 1529"/>
                <a:gd name="T61" fmla="*/ 109 h 1275"/>
                <a:gd name="T62" fmla="*/ 159 w 1529"/>
                <a:gd name="T63" fmla="*/ 117 h 1275"/>
                <a:gd name="T64" fmla="*/ 159 w 1529"/>
                <a:gd name="T65" fmla="*/ 125 h 1275"/>
                <a:gd name="T66" fmla="*/ 151 w 1529"/>
                <a:gd name="T67" fmla="*/ 125 h 1275"/>
                <a:gd name="T68" fmla="*/ 143 w 1529"/>
                <a:gd name="T69" fmla="*/ 125 h 1275"/>
                <a:gd name="T70" fmla="*/ 135 w 1529"/>
                <a:gd name="T71" fmla="*/ 125 h 1275"/>
                <a:gd name="T72" fmla="*/ 128 w 1529"/>
                <a:gd name="T73" fmla="*/ 125 h 1275"/>
                <a:gd name="T74" fmla="*/ 120 w 1529"/>
                <a:gd name="T75" fmla="*/ 125 h 1275"/>
                <a:gd name="T76" fmla="*/ 112 w 1529"/>
                <a:gd name="T77" fmla="*/ 125 h 1275"/>
                <a:gd name="T78" fmla="*/ 104 w 1529"/>
                <a:gd name="T79" fmla="*/ 125 h 1275"/>
                <a:gd name="T80" fmla="*/ 97 w 1529"/>
                <a:gd name="T81" fmla="*/ 125 h 1275"/>
                <a:gd name="T82" fmla="*/ 89 w 1529"/>
                <a:gd name="T83" fmla="*/ 125 h 1275"/>
                <a:gd name="T84" fmla="*/ 81 w 1529"/>
                <a:gd name="T85" fmla="*/ 125 h 1275"/>
                <a:gd name="T86" fmla="*/ 74 w 1529"/>
                <a:gd name="T87" fmla="*/ 125 h 1275"/>
                <a:gd name="T88" fmla="*/ 66 w 1529"/>
                <a:gd name="T89" fmla="*/ 125 h 1275"/>
                <a:gd name="T90" fmla="*/ 58 w 1529"/>
                <a:gd name="T91" fmla="*/ 125 h 1275"/>
                <a:gd name="T92" fmla="*/ 50 w 1529"/>
                <a:gd name="T93" fmla="*/ 125 h 1275"/>
                <a:gd name="T94" fmla="*/ 43 w 1529"/>
                <a:gd name="T95" fmla="*/ 125 h 1275"/>
                <a:gd name="T96" fmla="*/ 35 w 1529"/>
                <a:gd name="T97" fmla="*/ 125 h 1275"/>
                <a:gd name="T98" fmla="*/ 35 w 1529"/>
                <a:gd name="T99" fmla="*/ 114 h 1275"/>
                <a:gd name="T100" fmla="*/ 35 w 1529"/>
                <a:gd name="T101" fmla="*/ 102 h 1275"/>
                <a:gd name="T102" fmla="*/ 35 w 1529"/>
                <a:gd name="T103" fmla="*/ 91 h 1275"/>
                <a:gd name="T104" fmla="*/ 35 w 1529"/>
                <a:gd name="T105" fmla="*/ 80 h 1275"/>
                <a:gd name="T106" fmla="*/ 35 w 1529"/>
                <a:gd name="T107" fmla="*/ 69 h 1275"/>
                <a:gd name="T108" fmla="*/ 35 w 1529"/>
                <a:gd name="T109" fmla="*/ 57 h 1275"/>
                <a:gd name="T110" fmla="*/ 35 w 1529"/>
                <a:gd name="T111" fmla="*/ 46 h 1275"/>
                <a:gd name="T112" fmla="*/ 35 w 1529"/>
                <a:gd name="T113" fmla="*/ 35 h 1275"/>
                <a:gd name="T114" fmla="*/ 123 w 1529"/>
                <a:gd name="T115" fmla="*/ 35 h 1275"/>
                <a:gd name="T116" fmla="*/ 123 w 1529"/>
                <a:gd name="T117" fmla="*/ 89 h 1275"/>
                <a:gd name="T118" fmla="*/ 70 w 1529"/>
                <a:gd name="T119" fmla="*/ 89 h 1275"/>
                <a:gd name="T120" fmla="*/ 70 w 1529"/>
                <a:gd name="T121" fmla="*/ 7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4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21 w 2467"/>
                <a:gd name="T1" fmla="*/ 11 h 262"/>
                <a:gd name="T2" fmla="*/ 118 w 2467"/>
                <a:gd name="T3" fmla="*/ 7 h 262"/>
                <a:gd name="T4" fmla="*/ 122 w 2467"/>
                <a:gd name="T5" fmla="*/ 26 h 262"/>
                <a:gd name="T6" fmla="*/ 92 w 2467"/>
                <a:gd name="T7" fmla="*/ 26 h 262"/>
                <a:gd name="T8" fmla="*/ 81 w 2467"/>
                <a:gd name="T9" fmla="*/ 21 h 262"/>
                <a:gd name="T10" fmla="*/ 83 w 2467"/>
                <a:gd name="T11" fmla="*/ 20 h 262"/>
                <a:gd name="T12" fmla="*/ 78 w 2467"/>
                <a:gd name="T13" fmla="*/ 8 h 262"/>
                <a:gd name="T14" fmla="*/ 85 w 2467"/>
                <a:gd name="T15" fmla="*/ 11 h 262"/>
                <a:gd name="T16" fmla="*/ 86 w 2467"/>
                <a:gd name="T17" fmla="*/ 15 h 262"/>
                <a:gd name="T18" fmla="*/ 83 w 2467"/>
                <a:gd name="T19" fmla="*/ 27 h 262"/>
                <a:gd name="T20" fmla="*/ 66 w 2467"/>
                <a:gd name="T21" fmla="*/ 1 h 262"/>
                <a:gd name="T22" fmla="*/ 70 w 2467"/>
                <a:gd name="T23" fmla="*/ 22 h 262"/>
                <a:gd name="T24" fmla="*/ 61 w 2467"/>
                <a:gd name="T25" fmla="*/ 11 h 262"/>
                <a:gd name="T26" fmla="*/ 74 w 2467"/>
                <a:gd name="T27" fmla="*/ 9 h 262"/>
                <a:gd name="T28" fmla="*/ 66 w 2467"/>
                <a:gd name="T29" fmla="*/ 12 h 262"/>
                <a:gd name="T30" fmla="*/ 73 w 2467"/>
                <a:gd name="T31" fmla="*/ 25 h 262"/>
                <a:gd name="T32" fmla="*/ 55 w 2467"/>
                <a:gd name="T33" fmla="*/ 7 h 262"/>
                <a:gd name="T34" fmla="*/ 48 w 2467"/>
                <a:gd name="T35" fmla="*/ 28 h 262"/>
                <a:gd name="T36" fmla="*/ 41 w 2467"/>
                <a:gd name="T37" fmla="*/ 26 h 262"/>
                <a:gd name="T38" fmla="*/ 1 w 2467"/>
                <a:gd name="T39" fmla="*/ 23 h 262"/>
                <a:gd name="T40" fmla="*/ 10 w 2467"/>
                <a:gd name="T41" fmla="*/ 12 h 262"/>
                <a:gd name="T42" fmla="*/ 1 w 2467"/>
                <a:gd name="T43" fmla="*/ 11 h 262"/>
                <a:gd name="T44" fmla="*/ 14 w 2467"/>
                <a:gd name="T45" fmla="*/ 9 h 262"/>
                <a:gd name="T46" fmla="*/ 6 w 2467"/>
                <a:gd name="T47" fmla="*/ 20 h 262"/>
                <a:gd name="T48" fmla="*/ 10 w 2467"/>
                <a:gd name="T49" fmla="*/ 17 h 262"/>
                <a:gd name="T50" fmla="*/ 294 w 2467"/>
                <a:gd name="T51" fmla="*/ 22 h 262"/>
                <a:gd name="T52" fmla="*/ 303 w 2467"/>
                <a:gd name="T53" fmla="*/ 11 h 262"/>
                <a:gd name="T54" fmla="*/ 294 w 2467"/>
                <a:gd name="T55" fmla="*/ 10 h 262"/>
                <a:gd name="T56" fmla="*/ 308 w 2467"/>
                <a:gd name="T57" fmla="*/ 10 h 262"/>
                <a:gd name="T58" fmla="*/ 299 w 2467"/>
                <a:gd name="T59" fmla="*/ 21 h 262"/>
                <a:gd name="T60" fmla="*/ 285 w 2467"/>
                <a:gd name="T61" fmla="*/ 26 h 262"/>
                <a:gd name="T62" fmla="*/ 277 w 2467"/>
                <a:gd name="T63" fmla="*/ 22 h 262"/>
                <a:gd name="T64" fmla="*/ 269 w 2467"/>
                <a:gd name="T65" fmla="*/ 9 h 262"/>
                <a:gd name="T66" fmla="*/ 282 w 2467"/>
                <a:gd name="T67" fmla="*/ 23 h 262"/>
                <a:gd name="T68" fmla="*/ 251 w 2467"/>
                <a:gd name="T69" fmla="*/ 1 h 262"/>
                <a:gd name="T70" fmla="*/ 240 w 2467"/>
                <a:gd name="T71" fmla="*/ 5 h 262"/>
                <a:gd name="T72" fmla="*/ 244 w 2467"/>
                <a:gd name="T73" fmla="*/ 22 h 262"/>
                <a:gd name="T74" fmla="*/ 235 w 2467"/>
                <a:gd name="T75" fmla="*/ 13 h 262"/>
                <a:gd name="T76" fmla="*/ 247 w 2467"/>
                <a:gd name="T77" fmla="*/ 8 h 262"/>
                <a:gd name="T78" fmla="*/ 240 w 2467"/>
                <a:gd name="T79" fmla="*/ 11 h 262"/>
                <a:gd name="T80" fmla="*/ 248 w 2467"/>
                <a:gd name="T81" fmla="*/ 24 h 262"/>
                <a:gd name="T82" fmla="*/ 235 w 2467"/>
                <a:gd name="T83" fmla="*/ 20 h 262"/>
                <a:gd name="T84" fmla="*/ 210 w 2467"/>
                <a:gd name="T85" fmla="*/ 26 h 262"/>
                <a:gd name="T86" fmla="*/ 215 w 2467"/>
                <a:gd name="T87" fmla="*/ 14 h 262"/>
                <a:gd name="T88" fmla="*/ 213 w 2467"/>
                <a:gd name="T89" fmla="*/ 12 h 262"/>
                <a:gd name="T90" fmla="*/ 219 w 2467"/>
                <a:gd name="T91" fmla="*/ 7 h 262"/>
                <a:gd name="T92" fmla="*/ 215 w 2467"/>
                <a:gd name="T93" fmla="*/ 18 h 262"/>
                <a:gd name="T94" fmla="*/ 216 w 2467"/>
                <a:gd name="T95" fmla="*/ 22 h 262"/>
                <a:gd name="T96" fmla="*/ 201 w 2467"/>
                <a:gd name="T97" fmla="*/ 6 h 262"/>
                <a:gd name="T98" fmla="*/ 198 w 2467"/>
                <a:gd name="T99" fmla="*/ 11 h 262"/>
                <a:gd name="T100" fmla="*/ 188 w 2467"/>
                <a:gd name="T101" fmla="*/ 6 h 262"/>
                <a:gd name="T102" fmla="*/ 168 w 2467"/>
                <a:gd name="T103" fmla="*/ 21 h 262"/>
                <a:gd name="T104" fmla="*/ 171 w 2467"/>
                <a:gd name="T105" fmla="*/ 11 h 262"/>
                <a:gd name="T106" fmla="*/ 172 w 2467"/>
                <a:gd name="T107" fmla="*/ 7 h 262"/>
                <a:gd name="T108" fmla="*/ 170 w 2467"/>
                <a:gd name="T109" fmla="*/ 27 h 262"/>
                <a:gd name="T110" fmla="*/ 154 w 2467"/>
                <a:gd name="T111" fmla="*/ 22 h 262"/>
                <a:gd name="T112" fmla="*/ 152 w 2467"/>
                <a:gd name="T113" fmla="*/ 11 h 262"/>
                <a:gd name="T114" fmla="*/ 157 w 2467"/>
                <a:gd name="T115" fmla="*/ 7 h 262"/>
                <a:gd name="T116" fmla="*/ 156 w 2467"/>
                <a:gd name="T117" fmla="*/ 27 h 262"/>
                <a:gd name="T118" fmla="*/ 136 w 2467"/>
                <a:gd name="T119" fmla="*/ 26 h 262"/>
                <a:gd name="T120" fmla="*/ 131 w 2467"/>
                <a:gd name="T121" fmla="*/ 8 h 262"/>
                <a:gd name="T122" fmla="*/ 135 w 2467"/>
                <a:gd name="T123" fmla="*/ 20 h 262"/>
                <a:gd name="T124" fmla="*/ 138 w 2467"/>
                <a:gd name="T125" fmla="*/ 12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5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245 w 2131"/>
                <a:gd name="T1" fmla="*/ 7 h 263"/>
                <a:gd name="T2" fmla="*/ 252 w 2131"/>
                <a:gd name="T3" fmla="*/ 8 h 263"/>
                <a:gd name="T4" fmla="*/ 246 w 2131"/>
                <a:gd name="T5" fmla="*/ 11 h 263"/>
                <a:gd name="T6" fmla="*/ 230 w 2131"/>
                <a:gd name="T7" fmla="*/ 26 h 263"/>
                <a:gd name="T8" fmla="*/ 222 w 2131"/>
                <a:gd name="T9" fmla="*/ 21 h 263"/>
                <a:gd name="T10" fmla="*/ 231 w 2131"/>
                <a:gd name="T11" fmla="*/ 13 h 263"/>
                <a:gd name="T12" fmla="*/ 228 w 2131"/>
                <a:gd name="T13" fmla="*/ 12 h 263"/>
                <a:gd name="T14" fmla="*/ 229 w 2131"/>
                <a:gd name="T15" fmla="*/ 7 h 263"/>
                <a:gd name="T16" fmla="*/ 237 w 2131"/>
                <a:gd name="T17" fmla="*/ 25 h 263"/>
                <a:gd name="T18" fmla="*/ 228 w 2131"/>
                <a:gd name="T19" fmla="*/ 22 h 263"/>
                <a:gd name="T20" fmla="*/ 231 w 2131"/>
                <a:gd name="T21" fmla="*/ 17 h 263"/>
                <a:gd name="T22" fmla="*/ 206 w 2131"/>
                <a:gd name="T23" fmla="*/ 26 h 263"/>
                <a:gd name="T24" fmla="*/ 185 w 2131"/>
                <a:gd name="T25" fmla="*/ 7 h 263"/>
                <a:gd name="T26" fmla="*/ 192 w 2131"/>
                <a:gd name="T27" fmla="*/ 8 h 263"/>
                <a:gd name="T28" fmla="*/ 185 w 2131"/>
                <a:gd name="T29" fmla="*/ 11 h 263"/>
                <a:gd name="T30" fmla="*/ 167 w 2131"/>
                <a:gd name="T31" fmla="*/ 27 h 263"/>
                <a:gd name="T32" fmla="*/ 164 w 2131"/>
                <a:gd name="T33" fmla="*/ 8 h 263"/>
                <a:gd name="T34" fmla="*/ 171 w 2131"/>
                <a:gd name="T35" fmla="*/ 26 h 263"/>
                <a:gd name="T36" fmla="*/ 171 w 2131"/>
                <a:gd name="T37" fmla="*/ 22 h 263"/>
                <a:gd name="T38" fmla="*/ 169 w 2131"/>
                <a:gd name="T39" fmla="*/ 11 h 263"/>
                <a:gd name="T40" fmla="*/ 153 w 2131"/>
                <a:gd name="T41" fmla="*/ 23 h 263"/>
                <a:gd name="T42" fmla="*/ 151 w 2131"/>
                <a:gd name="T43" fmla="*/ 12 h 263"/>
                <a:gd name="T44" fmla="*/ 156 w 2131"/>
                <a:gd name="T45" fmla="*/ 7 h 263"/>
                <a:gd name="T46" fmla="*/ 156 w 2131"/>
                <a:gd name="T47" fmla="*/ 26 h 263"/>
                <a:gd name="T48" fmla="*/ 134 w 2131"/>
                <a:gd name="T49" fmla="*/ 20 h 263"/>
                <a:gd name="T50" fmla="*/ 137 w 2131"/>
                <a:gd name="T51" fmla="*/ 12 h 263"/>
                <a:gd name="T52" fmla="*/ 129 w 2131"/>
                <a:gd name="T53" fmla="*/ 7 h 263"/>
                <a:gd name="T54" fmla="*/ 141 w 2131"/>
                <a:gd name="T55" fmla="*/ 7 h 263"/>
                <a:gd name="T56" fmla="*/ 139 w 2131"/>
                <a:gd name="T57" fmla="*/ 26 h 263"/>
                <a:gd name="T58" fmla="*/ 108 w 2131"/>
                <a:gd name="T59" fmla="*/ 26 h 263"/>
                <a:gd name="T60" fmla="*/ 100 w 2131"/>
                <a:gd name="T61" fmla="*/ 21 h 263"/>
                <a:gd name="T62" fmla="*/ 109 w 2131"/>
                <a:gd name="T63" fmla="*/ 13 h 263"/>
                <a:gd name="T64" fmla="*/ 106 w 2131"/>
                <a:gd name="T65" fmla="*/ 12 h 263"/>
                <a:gd name="T66" fmla="*/ 107 w 2131"/>
                <a:gd name="T67" fmla="*/ 7 h 263"/>
                <a:gd name="T68" fmla="*/ 115 w 2131"/>
                <a:gd name="T69" fmla="*/ 25 h 263"/>
                <a:gd name="T70" fmla="*/ 106 w 2131"/>
                <a:gd name="T71" fmla="*/ 22 h 263"/>
                <a:gd name="T72" fmla="*/ 110 w 2131"/>
                <a:gd name="T73" fmla="*/ 17 h 263"/>
                <a:gd name="T74" fmla="*/ 81 w 2131"/>
                <a:gd name="T75" fmla="*/ 21 h 263"/>
                <a:gd name="T76" fmla="*/ 78 w 2131"/>
                <a:gd name="T77" fmla="*/ 13 h 263"/>
                <a:gd name="T78" fmla="*/ 82 w 2131"/>
                <a:gd name="T79" fmla="*/ 7 h 263"/>
                <a:gd name="T80" fmla="*/ 86 w 2131"/>
                <a:gd name="T81" fmla="*/ 25 h 263"/>
                <a:gd name="T82" fmla="*/ 78 w 2131"/>
                <a:gd name="T83" fmla="*/ 26 h 263"/>
                <a:gd name="T84" fmla="*/ 62 w 2131"/>
                <a:gd name="T85" fmla="*/ 10 h 263"/>
                <a:gd name="T86" fmla="*/ 63 w 2131"/>
                <a:gd name="T87" fmla="*/ 23 h 263"/>
                <a:gd name="T88" fmla="*/ 67 w 2131"/>
                <a:gd name="T89" fmla="*/ 26 h 263"/>
                <a:gd name="T90" fmla="*/ 56 w 2131"/>
                <a:gd name="T91" fmla="*/ 21 h 263"/>
                <a:gd name="T92" fmla="*/ 66 w 2131"/>
                <a:gd name="T93" fmla="*/ 7 h 263"/>
                <a:gd name="T94" fmla="*/ 46 w 2131"/>
                <a:gd name="T95" fmla="*/ 5 h 263"/>
                <a:gd name="T96" fmla="*/ 54 w 2131"/>
                <a:gd name="T97" fmla="*/ 26 h 263"/>
                <a:gd name="T98" fmla="*/ 28 w 2131"/>
                <a:gd name="T99" fmla="*/ 26 h 263"/>
                <a:gd name="T100" fmla="*/ 33 w 2131"/>
                <a:gd name="T101" fmla="*/ 22 h 263"/>
                <a:gd name="T102" fmla="*/ 17 w 2131"/>
                <a:gd name="T103" fmla="*/ 26 h 263"/>
                <a:gd name="T104" fmla="*/ 9 w 2131"/>
                <a:gd name="T105" fmla="*/ 22 h 263"/>
                <a:gd name="T106" fmla="*/ 1 w 2131"/>
                <a:gd name="T107" fmla="*/ 15 h 263"/>
                <a:gd name="T108" fmla="*/ 6 w 2131"/>
                <a:gd name="T109" fmla="*/ 7 h 263"/>
                <a:gd name="T110" fmla="*/ 9 w 2131"/>
                <a:gd name="T111" fmla="*/ 12 h 263"/>
                <a:gd name="T112" fmla="*/ 6 w 2131"/>
                <a:gd name="T113" fmla="*/ 13 h 263"/>
                <a:gd name="T114" fmla="*/ 13 w 2131"/>
                <a:gd name="T115" fmla="*/ 25 h 263"/>
                <a:gd name="T116" fmla="*/ 1 w 2131"/>
                <a:gd name="T117" fmla="*/ 23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6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319 w 2582"/>
                <a:gd name="T1" fmla="*/ 30 h 254"/>
                <a:gd name="T2" fmla="*/ 301 w 2582"/>
                <a:gd name="T3" fmla="*/ 27 h 254"/>
                <a:gd name="T4" fmla="*/ 308 w 2582"/>
                <a:gd name="T5" fmla="*/ 8 h 254"/>
                <a:gd name="T6" fmla="*/ 284 w 2582"/>
                <a:gd name="T7" fmla="*/ 26 h 254"/>
                <a:gd name="T8" fmla="*/ 291 w 2582"/>
                <a:gd name="T9" fmla="*/ 10 h 254"/>
                <a:gd name="T10" fmla="*/ 290 w 2582"/>
                <a:gd name="T11" fmla="*/ 23 h 254"/>
                <a:gd name="T12" fmla="*/ 288 w 2582"/>
                <a:gd name="T13" fmla="*/ 13 h 254"/>
                <a:gd name="T14" fmla="*/ 274 w 2582"/>
                <a:gd name="T15" fmla="*/ 12 h 254"/>
                <a:gd name="T16" fmla="*/ 273 w 2582"/>
                <a:gd name="T17" fmla="*/ 7 h 254"/>
                <a:gd name="T18" fmla="*/ 273 w 2582"/>
                <a:gd name="T19" fmla="*/ 28 h 254"/>
                <a:gd name="T20" fmla="*/ 259 w 2582"/>
                <a:gd name="T21" fmla="*/ 7 h 254"/>
                <a:gd name="T22" fmla="*/ 253 w 2582"/>
                <a:gd name="T23" fmla="*/ 13 h 254"/>
                <a:gd name="T24" fmla="*/ 236 w 2582"/>
                <a:gd name="T25" fmla="*/ 28 h 254"/>
                <a:gd name="T26" fmla="*/ 239 w 2582"/>
                <a:gd name="T27" fmla="*/ 7 h 254"/>
                <a:gd name="T28" fmla="*/ 239 w 2582"/>
                <a:gd name="T29" fmla="*/ 11 h 254"/>
                <a:gd name="T30" fmla="*/ 238 w 2582"/>
                <a:gd name="T31" fmla="*/ 24 h 254"/>
                <a:gd name="T32" fmla="*/ 222 w 2582"/>
                <a:gd name="T33" fmla="*/ 23 h 254"/>
                <a:gd name="T34" fmla="*/ 220 w 2582"/>
                <a:gd name="T35" fmla="*/ 14 h 254"/>
                <a:gd name="T36" fmla="*/ 227 w 2582"/>
                <a:gd name="T37" fmla="*/ 9 h 254"/>
                <a:gd name="T38" fmla="*/ 221 w 2582"/>
                <a:gd name="T39" fmla="*/ 27 h 254"/>
                <a:gd name="T40" fmla="*/ 205 w 2582"/>
                <a:gd name="T41" fmla="*/ 23 h 254"/>
                <a:gd name="T42" fmla="*/ 198 w 2582"/>
                <a:gd name="T43" fmla="*/ 10 h 254"/>
                <a:gd name="T44" fmla="*/ 210 w 2582"/>
                <a:gd name="T45" fmla="*/ 25 h 254"/>
                <a:gd name="T46" fmla="*/ 176 w 2582"/>
                <a:gd name="T47" fmla="*/ 27 h 254"/>
                <a:gd name="T48" fmla="*/ 169 w 2582"/>
                <a:gd name="T49" fmla="*/ 18 h 254"/>
                <a:gd name="T50" fmla="*/ 176 w 2582"/>
                <a:gd name="T51" fmla="*/ 11 h 254"/>
                <a:gd name="T52" fmla="*/ 174 w 2582"/>
                <a:gd name="T53" fmla="*/ 8 h 254"/>
                <a:gd name="T54" fmla="*/ 178 w 2582"/>
                <a:gd name="T55" fmla="*/ 27 h 254"/>
                <a:gd name="T56" fmla="*/ 177 w 2582"/>
                <a:gd name="T57" fmla="*/ 23 h 254"/>
                <a:gd name="T58" fmla="*/ 150 w 2582"/>
                <a:gd name="T59" fmla="*/ 23 h 254"/>
                <a:gd name="T60" fmla="*/ 149 w 2582"/>
                <a:gd name="T61" fmla="*/ 13 h 254"/>
                <a:gd name="T62" fmla="*/ 158 w 2582"/>
                <a:gd name="T63" fmla="*/ 12 h 254"/>
                <a:gd name="T64" fmla="*/ 144 w 2582"/>
                <a:gd name="T65" fmla="*/ 23 h 254"/>
                <a:gd name="T66" fmla="*/ 124 w 2582"/>
                <a:gd name="T67" fmla="*/ 1 h 254"/>
                <a:gd name="T68" fmla="*/ 118 w 2582"/>
                <a:gd name="T69" fmla="*/ 23 h 254"/>
                <a:gd name="T70" fmla="*/ 110 w 2582"/>
                <a:gd name="T71" fmla="*/ 14 h 254"/>
                <a:gd name="T72" fmla="*/ 123 w 2582"/>
                <a:gd name="T73" fmla="*/ 10 h 254"/>
                <a:gd name="T74" fmla="*/ 115 w 2582"/>
                <a:gd name="T75" fmla="*/ 13 h 254"/>
                <a:gd name="T76" fmla="*/ 120 w 2582"/>
                <a:gd name="T77" fmla="*/ 27 h 254"/>
                <a:gd name="T78" fmla="*/ 91 w 2582"/>
                <a:gd name="T79" fmla="*/ 27 h 254"/>
                <a:gd name="T80" fmla="*/ 84 w 2582"/>
                <a:gd name="T81" fmla="*/ 8 h 254"/>
                <a:gd name="T82" fmla="*/ 80 w 2582"/>
                <a:gd name="T83" fmla="*/ 13 h 254"/>
                <a:gd name="T84" fmla="*/ 57 w 2582"/>
                <a:gd name="T85" fmla="*/ 25 h 254"/>
                <a:gd name="T86" fmla="*/ 66 w 2582"/>
                <a:gd name="T87" fmla="*/ 10 h 254"/>
                <a:gd name="T88" fmla="*/ 66 w 2582"/>
                <a:gd name="T89" fmla="*/ 22 h 254"/>
                <a:gd name="T90" fmla="*/ 62 w 2582"/>
                <a:gd name="T91" fmla="*/ 14 h 254"/>
                <a:gd name="T92" fmla="*/ 45 w 2582"/>
                <a:gd name="T93" fmla="*/ 14 h 254"/>
                <a:gd name="T94" fmla="*/ 54 w 2582"/>
                <a:gd name="T95" fmla="*/ 23 h 254"/>
                <a:gd name="T96" fmla="*/ 40 w 2582"/>
                <a:gd name="T97" fmla="*/ 22 h 254"/>
                <a:gd name="T98" fmla="*/ 53 w 2582"/>
                <a:gd name="T99" fmla="*/ 10 h 254"/>
                <a:gd name="T100" fmla="*/ 35 w 2582"/>
                <a:gd name="T101" fmla="*/ 10 h 254"/>
                <a:gd name="T102" fmla="*/ 35 w 2582"/>
                <a:gd name="T103" fmla="*/ 15 h 254"/>
                <a:gd name="T104" fmla="*/ 25 w 2582"/>
                <a:gd name="T105" fmla="*/ 23 h 254"/>
                <a:gd name="T106" fmla="*/ 19 w 2582"/>
                <a:gd name="T107" fmla="*/ 12 h 254"/>
                <a:gd name="T108" fmla="*/ 9 w 2582"/>
                <a:gd name="T109" fmla="*/ 23 h 254"/>
                <a:gd name="T110" fmla="*/ 1 w 2582"/>
                <a:gd name="T111" fmla="*/ 11 h 254"/>
                <a:gd name="T112" fmla="*/ 12 w 2582"/>
                <a:gd name="T113" fmla="*/ 3 h 254"/>
                <a:gd name="T114" fmla="*/ 9 w 2582"/>
                <a:gd name="T115" fmla="*/ 6 h 254"/>
                <a:gd name="T116" fmla="*/ 13 w 2582"/>
                <a:gd name="T117" fmla="*/ 15 h 254"/>
                <a:gd name="T118" fmla="*/ 10 w 2582"/>
                <a:gd name="T119" fmla="*/ 27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7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8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9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24 w 4312"/>
                <a:gd name="T1" fmla="*/ 11 h 228"/>
                <a:gd name="T2" fmla="*/ 38 w 4312"/>
                <a:gd name="T3" fmla="*/ 19 h 228"/>
                <a:gd name="T4" fmla="*/ 36 w 4312"/>
                <a:gd name="T5" fmla="*/ 10 h 228"/>
                <a:gd name="T6" fmla="*/ 34 w 4312"/>
                <a:gd name="T7" fmla="*/ 6 h 228"/>
                <a:gd name="T8" fmla="*/ 57 w 4312"/>
                <a:gd name="T9" fmla="*/ 20 h 228"/>
                <a:gd name="T10" fmla="*/ 57 w 4312"/>
                <a:gd name="T11" fmla="*/ 12 h 228"/>
                <a:gd name="T12" fmla="*/ 53 w 4312"/>
                <a:gd name="T13" fmla="*/ 23 h 228"/>
                <a:gd name="T14" fmla="*/ 83 w 4312"/>
                <a:gd name="T15" fmla="*/ 9 h 228"/>
                <a:gd name="T16" fmla="*/ 81 w 4312"/>
                <a:gd name="T17" fmla="*/ 21 h 228"/>
                <a:gd name="T18" fmla="*/ 96 w 4312"/>
                <a:gd name="T19" fmla="*/ 13 h 228"/>
                <a:gd name="T20" fmla="*/ 94 w 4312"/>
                <a:gd name="T21" fmla="*/ 9 h 228"/>
                <a:gd name="T22" fmla="*/ 123 w 4312"/>
                <a:gd name="T23" fmla="*/ 10 h 228"/>
                <a:gd name="T24" fmla="*/ 120 w 4312"/>
                <a:gd name="T25" fmla="*/ 21 h 228"/>
                <a:gd name="T26" fmla="*/ 134 w 4312"/>
                <a:gd name="T27" fmla="*/ 14 h 228"/>
                <a:gd name="T28" fmla="*/ 139 w 4312"/>
                <a:gd name="T29" fmla="*/ 11 h 228"/>
                <a:gd name="T30" fmla="*/ 147 w 4312"/>
                <a:gd name="T31" fmla="*/ 17 h 228"/>
                <a:gd name="T32" fmla="*/ 157 w 4312"/>
                <a:gd name="T33" fmla="*/ 23 h 228"/>
                <a:gd name="T34" fmla="*/ 164 w 4312"/>
                <a:gd name="T35" fmla="*/ 23 h 228"/>
                <a:gd name="T36" fmla="*/ 163 w 4312"/>
                <a:gd name="T37" fmla="*/ 14 h 228"/>
                <a:gd name="T38" fmla="*/ 194 w 4312"/>
                <a:gd name="T39" fmla="*/ 14 h 228"/>
                <a:gd name="T40" fmla="*/ 190 w 4312"/>
                <a:gd name="T41" fmla="*/ 19 h 228"/>
                <a:gd name="T42" fmla="*/ 192 w 4312"/>
                <a:gd name="T43" fmla="*/ 8 h 228"/>
                <a:gd name="T44" fmla="*/ 197 w 4312"/>
                <a:gd name="T45" fmla="*/ 10 h 228"/>
                <a:gd name="T46" fmla="*/ 201 w 4312"/>
                <a:gd name="T47" fmla="*/ 23 h 228"/>
                <a:gd name="T48" fmla="*/ 203 w 4312"/>
                <a:gd name="T49" fmla="*/ 13 h 228"/>
                <a:gd name="T50" fmla="*/ 206 w 4312"/>
                <a:gd name="T51" fmla="*/ 5 h 228"/>
                <a:gd name="T52" fmla="*/ 225 w 4312"/>
                <a:gd name="T53" fmla="*/ 20 h 228"/>
                <a:gd name="T54" fmla="*/ 264 w 4312"/>
                <a:gd name="T55" fmla="*/ 14 h 228"/>
                <a:gd name="T56" fmla="*/ 260 w 4312"/>
                <a:gd name="T57" fmla="*/ 19 h 228"/>
                <a:gd name="T58" fmla="*/ 262 w 4312"/>
                <a:gd name="T59" fmla="*/ 8 h 228"/>
                <a:gd name="T60" fmla="*/ 266 w 4312"/>
                <a:gd name="T61" fmla="*/ 10 h 228"/>
                <a:gd name="T62" fmla="*/ 276 w 4312"/>
                <a:gd name="T63" fmla="*/ 15 h 228"/>
                <a:gd name="T64" fmla="*/ 286 w 4312"/>
                <a:gd name="T65" fmla="*/ 20 h 228"/>
                <a:gd name="T66" fmla="*/ 288 w 4312"/>
                <a:gd name="T67" fmla="*/ 24 h 228"/>
                <a:gd name="T68" fmla="*/ 309 w 4312"/>
                <a:gd name="T69" fmla="*/ 19 h 228"/>
                <a:gd name="T70" fmla="*/ 315 w 4312"/>
                <a:gd name="T71" fmla="*/ 22 h 228"/>
                <a:gd name="T72" fmla="*/ 324 w 4312"/>
                <a:gd name="T73" fmla="*/ 17 h 228"/>
                <a:gd name="T74" fmla="*/ 346 w 4312"/>
                <a:gd name="T75" fmla="*/ 5 h 228"/>
                <a:gd name="T76" fmla="*/ 347 w 4312"/>
                <a:gd name="T77" fmla="*/ 20 h 228"/>
                <a:gd name="T78" fmla="*/ 367 w 4312"/>
                <a:gd name="T79" fmla="*/ 19 h 228"/>
                <a:gd name="T80" fmla="*/ 366 w 4312"/>
                <a:gd name="T81" fmla="*/ 10 h 228"/>
                <a:gd name="T82" fmla="*/ 376 w 4312"/>
                <a:gd name="T83" fmla="*/ 21 h 228"/>
                <a:gd name="T84" fmla="*/ 376 w 4312"/>
                <a:gd name="T85" fmla="*/ 14 h 228"/>
                <a:gd name="T86" fmla="*/ 373 w 4312"/>
                <a:gd name="T87" fmla="*/ 24 h 228"/>
                <a:gd name="T88" fmla="*/ 402 w 4312"/>
                <a:gd name="T89" fmla="*/ 21 h 228"/>
                <a:gd name="T90" fmla="*/ 400 w 4312"/>
                <a:gd name="T91" fmla="*/ 9 h 228"/>
                <a:gd name="T92" fmla="*/ 405 w 4312"/>
                <a:gd name="T93" fmla="*/ 4 h 228"/>
                <a:gd name="T94" fmla="*/ 429 w 4312"/>
                <a:gd name="T95" fmla="*/ 22 h 228"/>
                <a:gd name="T96" fmla="*/ 426 w 4312"/>
                <a:gd name="T97" fmla="*/ 11 h 228"/>
                <a:gd name="T98" fmla="*/ 439 w 4312"/>
                <a:gd name="T99" fmla="*/ 21 h 228"/>
                <a:gd name="T100" fmla="*/ 451 w 4312"/>
                <a:gd name="T101" fmla="*/ 14 h 228"/>
                <a:gd name="T102" fmla="*/ 453 w 4312"/>
                <a:gd name="T103" fmla="*/ 5 h 228"/>
                <a:gd name="T104" fmla="*/ 462 w 4312"/>
                <a:gd name="T105" fmla="*/ 23 h 228"/>
                <a:gd name="T106" fmla="*/ 467 w 4312"/>
                <a:gd name="T107" fmla="*/ 12 h 228"/>
                <a:gd name="T108" fmla="*/ 475 w 4312"/>
                <a:gd name="T109" fmla="*/ 28 h 228"/>
                <a:gd name="T110" fmla="*/ 491 w 4312"/>
                <a:gd name="T111" fmla="*/ 12 h 228"/>
                <a:gd name="T112" fmla="*/ 488 w 4312"/>
                <a:gd name="T113" fmla="*/ 20 h 228"/>
                <a:gd name="T114" fmla="*/ 526 w 4312"/>
                <a:gd name="T115" fmla="*/ 18 h 228"/>
                <a:gd name="T116" fmla="*/ 524 w 4312"/>
                <a:gd name="T117" fmla="*/ 10 h 228"/>
                <a:gd name="T118" fmla="*/ 533 w 4312"/>
                <a:gd name="T119" fmla="*/ 20 h 228"/>
                <a:gd name="T120" fmla="*/ 529 w 4312"/>
                <a:gd name="T121" fmla="*/ 13 h 228"/>
                <a:gd name="T122" fmla="*/ 533 w 4312"/>
                <a:gd name="T123" fmla="*/ 13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</p:grpSp>
      <p:sp>
        <p:nvSpPr>
          <p:cNvPr id="5" name="Podnadpis 2"/>
          <p:cNvSpPr txBox="1">
            <a:spLocks/>
          </p:cNvSpPr>
          <p:nvPr/>
        </p:nvSpPr>
        <p:spPr>
          <a:xfrm>
            <a:off x="251520" y="1679029"/>
            <a:ext cx="8640960" cy="4500315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150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150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2900" dirty="0" smtClean="0"/>
          </a:p>
          <a:p>
            <a:pPr fontAlgn="auto">
              <a:lnSpc>
                <a:spcPct val="16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cs-CZ" sz="2900" dirty="0" smtClean="0"/>
              <a:t>Jméno autora: Mgr. Petra </a:t>
            </a:r>
            <a:r>
              <a:rPr lang="cs-CZ" sz="2900" dirty="0" err="1"/>
              <a:t>T</a:t>
            </a:r>
            <a:r>
              <a:rPr lang="cs-CZ" sz="2900" dirty="0" err="1" smtClean="0"/>
              <a:t>rajerová</a:t>
            </a:r>
            <a:r>
              <a:rPr lang="cs-CZ" sz="2900" dirty="0" smtClean="0"/>
              <a:t/>
            </a:r>
            <a:br>
              <a:rPr lang="cs-CZ" sz="2900" dirty="0" smtClean="0"/>
            </a:br>
            <a:r>
              <a:rPr lang="cs-CZ" sz="2900" dirty="0" smtClean="0"/>
              <a:t>Datum vytvoření: 26. 8. 2012</a:t>
            </a:r>
          </a:p>
          <a:p>
            <a:pPr fontAlgn="auto">
              <a:lnSpc>
                <a:spcPct val="16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cs-CZ" sz="2900" dirty="0" smtClean="0"/>
              <a:t>Číslo </a:t>
            </a:r>
            <a:r>
              <a:rPr lang="cs-CZ" sz="2900" dirty="0" err="1" smtClean="0"/>
              <a:t>DUMu</a:t>
            </a:r>
            <a:r>
              <a:rPr lang="cs-CZ" sz="2900" dirty="0" smtClean="0"/>
              <a:t>: VY_32_INOVACE_03_EVV2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smtClean="0"/>
              <a:t>Ročník: 1</a:t>
            </a:r>
            <a:r>
              <a:rPr lang="cs-CZ" sz="2900" dirty="0" smtClean="0"/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Estetická a výtvarná výchova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Vzdělávací oblast: </a:t>
            </a:r>
            <a:r>
              <a:rPr lang="cs-CZ" sz="2900" dirty="0"/>
              <a:t>Odborné vzdělávání, Výtvarná příprava</a:t>
            </a:r>
            <a:endParaRPr lang="cs-CZ" sz="2900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Vzdělávací </a:t>
            </a:r>
            <a:r>
              <a:rPr lang="cs-CZ" sz="2900" dirty="0" smtClean="0"/>
              <a:t>obor: </a:t>
            </a:r>
            <a:r>
              <a:rPr lang="cs-CZ" sz="2900" dirty="0" smtClean="0"/>
              <a:t>Kosmetické služby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Tematický </a:t>
            </a:r>
            <a:r>
              <a:rPr lang="cs-CZ" sz="2900" dirty="0" smtClean="0"/>
              <a:t>okruh: </a:t>
            </a:r>
            <a:r>
              <a:rPr lang="cs-CZ" sz="2900" dirty="0" smtClean="0"/>
              <a:t>Dějiny umění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/>
              <a:t>Téma : </a:t>
            </a:r>
            <a:r>
              <a:rPr lang="cs-CZ" sz="2900" dirty="0" smtClean="0"/>
              <a:t>Umění pravěku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Metodický </a:t>
            </a:r>
            <a:r>
              <a:rPr lang="cs-CZ" sz="2900" dirty="0" smtClean="0"/>
              <a:t>list/anotace: </a:t>
            </a:r>
            <a:r>
              <a:rPr lang="cs-CZ" sz="2900" dirty="0" smtClean="0"/>
              <a:t>Prezentace – Druhy, ukázky, příklady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50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Sochařství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Venuše z pálené hlíny</a:t>
            </a:r>
          </a:p>
          <a:p>
            <a:r>
              <a:rPr lang="cs-CZ" dirty="0" smtClean="0"/>
              <a:t>Kultovní zvířecí sošky</a:t>
            </a:r>
          </a:p>
          <a:p>
            <a:r>
              <a:rPr lang="cs-CZ" dirty="0" smtClean="0"/>
              <a:t>Kultovní nádoby v podobě zvířat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7502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/>
          <a:lstStyle/>
          <a:p>
            <a:r>
              <a:rPr lang="cs-CZ" sz="4000" dirty="0" smtClean="0"/>
              <a:t>Keramika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467544" y="2852936"/>
            <a:ext cx="2972298" cy="9539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bg1"/>
                </a:solidFill>
              </a:rPr>
              <a:t>vypíchaná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67544" y="1628800"/>
            <a:ext cx="2972298" cy="9539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bg1"/>
                </a:solidFill>
              </a:rPr>
              <a:t>lineární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74450" y="4005064"/>
            <a:ext cx="2972298" cy="9539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bg1"/>
                </a:solidFill>
              </a:rPr>
              <a:t>malovaná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67544" y="5157192"/>
            <a:ext cx="2972298" cy="9539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bg1"/>
                </a:solidFill>
              </a:rPr>
              <a:t>šňůrová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7956376" y="6111094"/>
            <a:ext cx="745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Obr.3</a:t>
            </a:r>
            <a:endParaRPr lang="cs-CZ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806972"/>
            <a:ext cx="4630280" cy="3999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6636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 a 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Obr.1 - </a:t>
            </a:r>
            <a:r>
              <a:rPr lang="cs-CZ" dirty="0"/>
              <a:t>STEFFENHEILFORT. </a:t>
            </a:r>
            <a:r>
              <a:rPr lang="cs-CZ" i="1" dirty="0"/>
              <a:t>File:4753.1099 </a:t>
            </a:r>
            <a:r>
              <a:rPr lang="cs-CZ" i="1" dirty="0" err="1"/>
              <a:t>Menhire,bis</a:t>
            </a:r>
            <a:r>
              <a:rPr lang="cs-CZ" i="1" dirty="0"/>
              <a:t> </a:t>
            </a:r>
            <a:r>
              <a:rPr lang="cs-CZ" i="1" dirty="0" err="1"/>
              <a:t>zu</a:t>
            </a:r>
            <a:r>
              <a:rPr lang="cs-CZ" i="1" dirty="0"/>
              <a:t> 4 Meter </a:t>
            </a:r>
            <a:r>
              <a:rPr lang="cs-CZ" i="1" dirty="0" err="1"/>
              <a:t>hoch,von</a:t>
            </a:r>
            <a:r>
              <a:rPr lang="cs-CZ" i="1" dirty="0"/>
              <a:t> </a:t>
            </a:r>
            <a:r>
              <a:rPr lang="cs-CZ" i="1" dirty="0" err="1"/>
              <a:t>OstnachWest</a:t>
            </a:r>
            <a:r>
              <a:rPr lang="cs-CZ" i="1" dirty="0"/>
              <a:t> in 1167 Meter </a:t>
            </a:r>
            <a:r>
              <a:rPr lang="cs-CZ" i="1" dirty="0" err="1"/>
              <a:t>Langen</a:t>
            </a:r>
            <a:r>
              <a:rPr lang="cs-CZ" i="1" dirty="0"/>
              <a:t> </a:t>
            </a:r>
            <a:r>
              <a:rPr lang="cs-CZ" i="1" dirty="0" err="1"/>
              <a:t>Alignements</a:t>
            </a:r>
            <a:r>
              <a:rPr lang="cs-CZ" i="1" dirty="0"/>
              <a:t>(Granit-</a:t>
            </a:r>
            <a:r>
              <a:rPr lang="cs-CZ" i="1" dirty="0" err="1"/>
              <a:t>Steinreihen</a:t>
            </a:r>
            <a:r>
              <a:rPr lang="cs-CZ" i="1" dirty="0"/>
              <a:t>) in </a:t>
            </a:r>
            <a:r>
              <a:rPr lang="cs-CZ" i="1" dirty="0" err="1"/>
              <a:t>einem</a:t>
            </a:r>
            <a:r>
              <a:rPr lang="cs-CZ" i="1" dirty="0"/>
              <a:t> </a:t>
            </a:r>
            <a:r>
              <a:rPr lang="cs-CZ" i="1" dirty="0" err="1"/>
              <a:t>Halbkreis</a:t>
            </a:r>
            <a:r>
              <a:rPr lang="cs-CZ" i="1" dirty="0"/>
              <a:t> </a:t>
            </a:r>
            <a:r>
              <a:rPr lang="cs-CZ" i="1" dirty="0" err="1"/>
              <a:t>endend</a:t>
            </a:r>
            <a:r>
              <a:rPr lang="cs-CZ" i="1" dirty="0"/>
              <a:t> </a:t>
            </a:r>
            <a:r>
              <a:rPr lang="cs-CZ" i="1" dirty="0" err="1"/>
              <a:t>Le</a:t>
            </a:r>
            <a:r>
              <a:rPr lang="cs-CZ" i="1" dirty="0"/>
              <a:t> </a:t>
            </a:r>
            <a:r>
              <a:rPr lang="cs-CZ" i="1" dirty="0" err="1"/>
              <a:t>Ménec,Carnac</a:t>
            </a:r>
            <a:r>
              <a:rPr lang="cs-CZ" i="1" dirty="0"/>
              <a:t> ,Departement </a:t>
            </a:r>
            <a:r>
              <a:rPr lang="cs-CZ" i="1" dirty="0" err="1"/>
              <a:t>Morbihan,Bretagne</a:t>
            </a:r>
            <a:r>
              <a:rPr lang="cs-CZ" i="1" dirty="0"/>
              <a:t> </a:t>
            </a:r>
            <a:r>
              <a:rPr lang="cs-CZ" i="1" dirty="0" err="1"/>
              <a:t>Steffen</a:t>
            </a:r>
            <a:r>
              <a:rPr lang="cs-CZ" i="1" dirty="0"/>
              <a:t> Heilfort.JPG - </a:t>
            </a:r>
            <a:r>
              <a:rPr lang="cs-CZ" i="1" dirty="0" err="1"/>
              <a:t>Wikimedia</a:t>
            </a:r>
            <a:r>
              <a:rPr lang="cs-CZ" i="1" dirty="0"/>
              <a:t> </a:t>
            </a:r>
            <a:r>
              <a:rPr lang="cs-CZ" i="1" dirty="0" err="1"/>
              <a:t>Commons</a:t>
            </a:r>
            <a:r>
              <a:rPr lang="cs-CZ" dirty="0"/>
              <a:t> [online]. [cit. 2.11.2013]. Dostupný na WWW: http://commons.wikimedia.org/wiki/File:4753.1099_Menhire,bis_zu_4_Meter_hoch,von_OstnachWest_in_1167_Meter_Langen_Alignements(Granit-Steinreihen)_in_einem_Halbkreis_endend_Le_M%C3%A9nec,Carnac_,Departement_Morbihan,Bretagne_Steffen_Heilfort.JPG </a:t>
            </a:r>
          </a:p>
          <a:p>
            <a:endParaRPr lang="cs-CZ" dirty="0" smtClean="0"/>
          </a:p>
          <a:p>
            <a:r>
              <a:rPr lang="cs-CZ" dirty="0" smtClean="0"/>
              <a:t>Obr.2 – </a:t>
            </a:r>
            <a:r>
              <a:rPr lang="cs-CZ" dirty="0"/>
              <a:t>WILLOW. </a:t>
            </a:r>
            <a:r>
              <a:rPr lang="cs-CZ" i="1" dirty="0"/>
              <a:t>File:Linear </a:t>
            </a:r>
            <a:r>
              <a:rPr lang="cs-CZ" i="1" dirty="0" err="1"/>
              <a:t>Pottery</a:t>
            </a:r>
            <a:r>
              <a:rPr lang="cs-CZ" i="1" dirty="0"/>
              <a:t> 001.jpg - </a:t>
            </a:r>
            <a:r>
              <a:rPr lang="cs-CZ" i="1" dirty="0" err="1"/>
              <a:t>Wikimedia</a:t>
            </a:r>
            <a:r>
              <a:rPr lang="cs-CZ" i="1" dirty="0"/>
              <a:t> </a:t>
            </a:r>
            <a:r>
              <a:rPr lang="cs-CZ" i="1" dirty="0" err="1"/>
              <a:t>Commons</a:t>
            </a:r>
            <a:r>
              <a:rPr lang="cs-CZ" dirty="0"/>
              <a:t> [online]. [cit. 2.11.2013]. Dostupný na WWW: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commons.wikimedia.org/wiki/File:Linear_Pottery_001.jpg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Obr.3 – </a:t>
            </a:r>
            <a:r>
              <a:rPr lang="cs-CZ" dirty="0"/>
              <a:t>WILLOW. </a:t>
            </a:r>
            <a:r>
              <a:rPr lang="cs-CZ" i="1" dirty="0"/>
              <a:t>File:Linear </a:t>
            </a:r>
            <a:r>
              <a:rPr lang="cs-CZ" i="1" dirty="0" err="1"/>
              <a:t>Pottery</a:t>
            </a:r>
            <a:r>
              <a:rPr lang="cs-CZ" i="1" dirty="0"/>
              <a:t> 001.jpg - </a:t>
            </a:r>
            <a:r>
              <a:rPr lang="cs-CZ" i="1" dirty="0" err="1"/>
              <a:t>Wikimedia</a:t>
            </a:r>
            <a:r>
              <a:rPr lang="cs-CZ" i="1" dirty="0"/>
              <a:t> </a:t>
            </a:r>
            <a:r>
              <a:rPr lang="cs-CZ" i="1" dirty="0" err="1"/>
              <a:t>Commons</a:t>
            </a:r>
            <a:r>
              <a:rPr lang="cs-CZ" dirty="0"/>
              <a:t> [online]. [cit. 2.11.2013]. Dostupný na WWW: http://commons.wikimedia.org/wiki/File:Linear_Pottery_001.jpg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53395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MRÁZ, Bohumír. </a:t>
            </a:r>
            <a:r>
              <a:rPr lang="cs-CZ" i="1" dirty="0"/>
              <a:t>Dějiny výtvarné kultury 1</a:t>
            </a:r>
            <a:r>
              <a:rPr lang="cs-CZ" dirty="0"/>
              <a:t>. Praha: IDEA SERVIS, 2002, ISBN 1866-060-02.</a:t>
            </a:r>
          </a:p>
        </p:txBody>
      </p:sp>
    </p:spTree>
    <p:extLst>
      <p:ext uri="{BB962C8B-B14F-4D97-AF65-F5344CB8AC3E}">
        <p14:creationId xmlns:p14="http://schemas.microsoft.com/office/powerpoint/2010/main" val="3508481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Umění pravěku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Mezolit, Neolit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547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52928" cy="1584176"/>
          </a:xfrm>
        </p:spPr>
        <p:txBody>
          <a:bodyPr>
            <a:noAutofit/>
          </a:bodyPr>
          <a:lstStyle/>
          <a:p>
            <a:r>
              <a:rPr lang="cs-CZ" sz="3600" dirty="0" smtClean="0"/>
              <a:t>MEZOLIT </a:t>
            </a:r>
            <a:r>
              <a:rPr lang="cs-CZ" sz="1600" dirty="0" smtClean="0"/>
              <a:t>MESOS – STŘEDNÍ, LITHOS - KÁMEN</a:t>
            </a:r>
            <a:endParaRPr lang="cs-CZ" sz="36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396044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OBDOBÍ MEZI PALEOLITEM A NEOLITEM</a:t>
            </a:r>
          </a:p>
          <a:p>
            <a:r>
              <a:rPr lang="cs-CZ" sz="3200" dirty="0" smtClean="0"/>
              <a:t>PŘECHODNÉ OBDOBÍ</a:t>
            </a:r>
          </a:p>
          <a:p>
            <a:r>
              <a:rPr lang="cs-CZ" sz="3200" dirty="0" smtClean="0"/>
              <a:t>PŘÍPRAVA NA ZMĚNY V NEOLITU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637255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NEOLIT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MLADŠÍ DOBA KAMENNÁ</a:t>
            </a:r>
          </a:p>
          <a:p>
            <a:r>
              <a:rPr lang="cs-CZ" dirty="0" smtClean="0"/>
              <a:t>PŘÍRODNÍ PODMÍNKY PRO ZEMĚDĚLSTVÍ A CHOV DOBYTKA</a:t>
            </a:r>
          </a:p>
          <a:p>
            <a:r>
              <a:rPr lang="cs-CZ" dirty="0" smtClean="0"/>
              <a:t>PRVOTNÍ DĚLBA PRÁCE</a:t>
            </a:r>
          </a:p>
          <a:p>
            <a:r>
              <a:rPr lang="cs-CZ" dirty="0" smtClean="0"/>
              <a:t>SMĚNA VÝROBKŮ</a:t>
            </a:r>
          </a:p>
          <a:p>
            <a:r>
              <a:rPr lang="cs-CZ" dirty="0" smtClean="0"/>
              <a:t>VZNIKAJÍ ŘEMESLA</a:t>
            </a:r>
          </a:p>
          <a:p>
            <a:r>
              <a:rPr lang="cs-CZ" dirty="0" smtClean="0"/>
              <a:t>IDEOLOGIE: ČLOVĚK SE SNAŽÍ OVLIVNIT VÝSLEDKY SVÉ PRÁCE (SLUNCE, ZEMĚ, SVĚTLO, BOUŘE....)</a:t>
            </a:r>
          </a:p>
          <a:p>
            <a:pPr marL="354013" indent="0">
              <a:buNone/>
            </a:pPr>
            <a:r>
              <a:rPr lang="cs-CZ" dirty="0" smtClean="0"/>
              <a:t>NOVĚ VZNIKÁ MANISMUS, ROZVÍJÍ SE FETIŠISMUS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4782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cs-CZ" sz="4800" dirty="0" smtClean="0"/>
              <a:t>ARCHITEKTURA</a:t>
            </a:r>
            <a:endParaRPr lang="cs-CZ" sz="4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000" dirty="0" smtClean="0"/>
              <a:t>:</a:t>
            </a:r>
            <a:endParaRPr lang="cs-CZ" sz="20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152147549"/>
              </p:ext>
            </p:extLst>
          </p:nvPr>
        </p:nvGraphicFramePr>
        <p:xfrm>
          <a:off x="251520" y="17728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bdélník 5"/>
          <p:cNvSpPr/>
          <p:nvPr/>
        </p:nvSpPr>
        <p:spPr>
          <a:xfrm>
            <a:off x="6516216" y="1988840"/>
            <a:ext cx="2160240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dřevo, hlína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520601" y="4005064"/>
            <a:ext cx="2160240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kámen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4849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339552"/>
          </a:xfrm>
        </p:spPr>
        <p:txBody>
          <a:bodyPr/>
          <a:lstStyle/>
          <a:p>
            <a:r>
              <a:rPr lang="cs-CZ" dirty="0" smtClean="0"/>
              <a:t>Obytné domy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Obdélníková jáma zastřešená kůží</a:t>
            </a:r>
          </a:p>
          <a:p>
            <a:r>
              <a:rPr lang="cs-CZ" dirty="0" smtClean="0"/>
              <a:t>Stěny z kůlů zaraženy do země</a:t>
            </a:r>
          </a:p>
          <a:p>
            <a:r>
              <a:rPr lang="cs-CZ" dirty="0" smtClean="0"/>
              <a:t>Opletené proutím</a:t>
            </a:r>
          </a:p>
          <a:p>
            <a:r>
              <a:rPr lang="cs-CZ" dirty="0" smtClean="0"/>
              <a:t>Omazané hlínou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0312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Megalitické stavby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Stavby z mohutných kamenů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50177201"/>
              </p:ext>
            </p:extLst>
          </p:nvPr>
        </p:nvGraphicFramePr>
        <p:xfrm>
          <a:off x="971600" y="213285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9777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7524328" y="5954920"/>
            <a:ext cx="745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Obr.1</a:t>
            </a:r>
            <a:endParaRPr lang="cs-CZ" dirty="0"/>
          </a:p>
        </p:txBody>
      </p:sp>
      <p:pic>
        <p:nvPicPr>
          <p:cNvPr id="2" name="Picture 2" descr="OSTNAC~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0648"/>
            <a:ext cx="7441756" cy="5584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8925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File:Stonehenge Total.jpg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12211"/>
            <a:ext cx="6925234" cy="5194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7295838" y="5506602"/>
            <a:ext cx="745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37794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2835</TotalTime>
  <Words>272</Words>
  <Application>Microsoft Office PowerPoint</Application>
  <PresentationFormat>Předvádění na obrazovce (4:3)</PresentationFormat>
  <Paragraphs>71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Exekutivní</vt:lpstr>
      <vt:lpstr>Prezentace aplikace PowerPoint</vt:lpstr>
      <vt:lpstr>Umění pravěku</vt:lpstr>
      <vt:lpstr>MEZOLIT MESOS – STŘEDNÍ, LITHOS - KÁMEN</vt:lpstr>
      <vt:lpstr>NEOLIT</vt:lpstr>
      <vt:lpstr>ARCHITEKTURA</vt:lpstr>
      <vt:lpstr>Obytné domy</vt:lpstr>
      <vt:lpstr>Megalitické stavby</vt:lpstr>
      <vt:lpstr>Prezentace aplikace PowerPoint</vt:lpstr>
      <vt:lpstr>Prezentace aplikace PowerPoint</vt:lpstr>
      <vt:lpstr>Sochařství</vt:lpstr>
      <vt:lpstr>Keramika</vt:lpstr>
      <vt:lpstr>Citace a odkazy</vt:lpstr>
      <vt:lpstr>Použitá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14</cp:revision>
  <dcterms:created xsi:type="dcterms:W3CDTF">2013-06-26T14:58:44Z</dcterms:created>
  <dcterms:modified xsi:type="dcterms:W3CDTF">2013-11-06T22:37:55Z</dcterms:modified>
</cp:coreProperties>
</file>