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8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76" r:id="rId24"/>
    <p:sldId id="282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55" autoAdjust="0"/>
  </p:normalViewPr>
  <p:slideViewPr>
    <p:cSldViewPr>
      <p:cViewPr varScale="1">
        <p:scale>
          <a:sx n="77" d="100"/>
          <a:sy n="77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44C5-D9BB-4EDE-BDDB-963F4EAA45F1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FA6A-3847-4B39-BBFF-421AE1D4E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26350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C864-0D84-46EF-95BC-98F14598C021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138F-78FB-4232-9D71-DEA17ADF5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5592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80D2-334B-4F16-8139-B2C103FB9EA4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8FF1-9867-4CB6-8EDE-EC2172207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869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F2D2A-0C5B-4B42-B60C-01BA68B14189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41AA-3D19-4FA0-98B5-898D50806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13815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6849-4C68-459D-A47B-B4FB202F86B0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BAE1-3793-442F-AD62-1D1C97A09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30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6782-A2E1-48FC-A1DC-BDE1A77F97B3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1A87-7A4E-4DE5-BD74-A5DCF517BA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33608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6874-F949-43C2-BF5F-BC4211236F8E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5C64B-6572-40FE-8737-9C4613734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1551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EC22-A9C4-48E7-A59F-7C51C694B0F6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4102-DEC4-4162-99CE-D905BCEA88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1316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1AEB7-292D-4D7D-9C0D-A40860D74E4E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77E1-F745-4205-8ADF-02790A55FA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1290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493E-460D-49EC-8DE4-4AD96E7DF0F7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5BE3-3154-4D26-8FFC-08C610294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88003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126EB-44A9-4455-850D-42800FB5B713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F4AAB-A17F-41D0-BA04-90CCF70B2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3207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FCFAF43-5DD6-4E1D-928B-825825348BCE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C5B5BC-09E7-4CF3-B824-2314C09ACC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75" r:id="rId4"/>
    <p:sldLayoutId id="2147483781" r:id="rId5"/>
    <p:sldLayoutId id="2147483776" r:id="rId6"/>
    <p:sldLayoutId id="2147483782" r:id="rId7"/>
    <p:sldLayoutId id="2147483783" r:id="rId8"/>
    <p:sldLayoutId id="2147483784" r:id="rId9"/>
    <p:sldLayoutId id="2147483777" r:id="rId10"/>
    <p:sldLayoutId id="214748378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11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3"/>
          <p:cNvGrpSpPr>
            <a:grpSpLocks noGrp="1" noChangeAspect="1"/>
          </p:cNvGrpSpPr>
          <p:nvPr>
            <p:ph type="ctrTitle"/>
          </p:nvPr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024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024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1 w 7514"/>
                <a:gd name="T11" fmla="*/ 0 h 385"/>
                <a:gd name="T12" fmla="*/ 0 w 7514"/>
                <a:gd name="T13" fmla="*/ 0 h 385"/>
                <a:gd name="T14" fmla="*/ 1 w 7514"/>
                <a:gd name="T15" fmla="*/ 0 h 385"/>
                <a:gd name="T16" fmla="*/ 1 w 7514"/>
                <a:gd name="T17" fmla="*/ 0 h 385"/>
                <a:gd name="T18" fmla="*/ 0 w 7514"/>
                <a:gd name="T19" fmla="*/ 0 h 385"/>
                <a:gd name="T20" fmla="*/ 1 w 7514"/>
                <a:gd name="T21" fmla="*/ 0 h 385"/>
                <a:gd name="T22" fmla="*/ 1 w 7514"/>
                <a:gd name="T23" fmla="*/ 0 h 385"/>
                <a:gd name="T24" fmla="*/ 1 w 7514"/>
                <a:gd name="T25" fmla="*/ 0 h 385"/>
                <a:gd name="T26" fmla="*/ 1 w 7514"/>
                <a:gd name="T27" fmla="*/ 0 h 385"/>
                <a:gd name="T28" fmla="*/ 1 w 7514"/>
                <a:gd name="T29" fmla="*/ 0 h 385"/>
                <a:gd name="T30" fmla="*/ 1 w 7514"/>
                <a:gd name="T31" fmla="*/ 0 h 385"/>
                <a:gd name="T32" fmla="*/ 1 w 7514"/>
                <a:gd name="T33" fmla="*/ 0 h 385"/>
                <a:gd name="T34" fmla="*/ 2 w 7514"/>
                <a:gd name="T35" fmla="*/ 0 h 385"/>
                <a:gd name="T36" fmla="*/ 2 w 7514"/>
                <a:gd name="T37" fmla="*/ 0 h 385"/>
                <a:gd name="T38" fmla="*/ 2 w 7514"/>
                <a:gd name="T39" fmla="*/ 0 h 385"/>
                <a:gd name="T40" fmla="*/ 2 w 7514"/>
                <a:gd name="T41" fmla="*/ 0 h 385"/>
                <a:gd name="T42" fmla="*/ 2 w 7514"/>
                <a:gd name="T43" fmla="*/ 0 h 385"/>
                <a:gd name="T44" fmla="*/ 2 w 7514"/>
                <a:gd name="T45" fmla="*/ 0 h 385"/>
                <a:gd name="T46" fmla="*/ 2 w 7514"/>
                <a:gd name="T47" fmla="*/ 0 h 385"/>
                <a:gd name="T48" fmla="*/ 2 w 7514"/>
                <a:gd name="T49" fmla="*/ 0 h 385"/>
                <a:gd name="T50" fmla="*/ 3 w 7514"/>
                <a:gd name="T51" fmla="*/ 0 h 385"/>
                <a:gd name="T52" fmla="*/ 3 w 7514"/>
                <a:gd name="T53" fmla="*/ 0 h 385"/>
                <a:gd name="T54" fmla="*/ 3 w 7514"/>
                <a:gd name="T55" fmla="*/ 0 h 385"/>
                <a:gd name="T56" fmla="*/ 3 w 7514"/>
                <a:gd name="T57" fmla="*/ 0 h 385"/>
                <a:gd name="T58" fmla="*/ 3 w 7514"/>
                <a:gd name="T59" fmla="*/ 0 h 385"/>
                <a:gd name="T60" fmla="*/ 3 w 7514"/>
                <a:gd name="T61" fmla="*/ 0 h 385"/>
                <a:gd name="T62" fmla="*/ 3 w 7514"/>
                <a:gd name="T63" fmla="*/ 0 h 385"/>
                <a:gd name="T64" fmla="*/ 3 w 7514"/>
                <a:gd name="T65" fmla="*/ 0 h 385"/>
                <a:gd name="T66" fmla="*/ 3 w 7514"/>
                <a:gd name="T67" fmla="*/ 0 h 385"/>
                <a:gd name="T68" fmla="*/ 3 w 7514"/>
                <a:gd name="T69" fmla="*/ 0 h 385"/>
                <a:gd name="T70" fmla="*/ 3 w 7514"/>
                <a:gd name="T71" fmla="*/ 0 h 385"/>
                <a:gd name="T72" fmla="*/ 4 w 7514"/>
                <a:gd name="T73" fmla="*/ 0 h 385"/>
                <a:gd name="T74" fmla="*/ 4 w 7514"/>
                <a:gd name="T75" fmla="*/ 0 h 385"/>
                <a:gd name="T76" fmla="*/ 4 w 7514"/>
                <a:gd name="T77" fmla="*/ 0 h 385"/>
                <a:gd name="T78" fmla="*/ 4 w 7514"/>
                <a:gd name="T79" fmla="*/ 0 h 385"/>
                <a:gd name="T80" fmla="*/ 4 w 7514"/>
                <a:gd name="T81" fmla="*/ 0 h 385"/>
                <a:gd name="T82" fmla="*/ 4 w 7514"/>
                <a:gd name="T83" fmla="*/ 0 h 385"/>
                <a:gd name="T84" fmla="*/ 4 w 7514"/>
                <a:gd name="T85" fmla="*/ 0 h 385"/>
                <a:gd name="T86" fmla="*/ 4 w 7514"/>
                <a:gd name="T87" fmla="*/ 0 h 385"/>
                <a:gd name="T88" fmla="*/ 5 w 7514"/>
                <a:gd name="T89" fmla="*/ 0 h 385"/>
                <a:gd name="T90" fmla="*/ 5 w 7514"/>
                <a:gd name="T91" fmla="*/ 0 h 385"/>
                <a:gd name="T92" fmla="*/ 5 w 7514"/>
                <a:gd name="T93" fmla="*/ 0 h 385"/>
                <a:gd name="T94" fmla="*/ 5 w 7514"/>
                <a:gd name="T95" fmla="*/ 0 h 385"/>
                <a:gd name="T96" fmla="*/ 5 w 7514"/>
                <a:gd name="T97" fmla="*/ 0 h 385"/>
                <a:gd name="T98" fmla="*/ 5 w 7514"/>
                <a:gd name="T99" fmla="*/ 0 h 385"/>
                <a:gd name="T100" fmla="*/ 5 w 7514"/>
                <a:gd name="T101" fmla="*/ 0 h 385"/>
                <a:gd name="T102" fmla="*/ 5 w 7514"/>
                <a:gd name="T103" fmla="*/ 0 h 385"/>
                <a:gd name="T104" fmla="*/ 5 w 7514"/>
                <a:gd name="T105" fmla="*/ 0 h 385"/>
                <a:gd name="T106" fmla="*/ 6 w 7514"/>
                <a:gd name="T107" fmla="*/ 0 h 385"/>
                <a:gd name="T108" fmla="*/ 6 w 7514"/>
                <a:gd name="T109" fmla="*/ 0 h 385"/>
                <a:gd name="T110" fmla="*/ 6 w 7514"/>
                <a:gd name="T111" fmla="*/ 0 h 385"/>
                <a:gd name="T112" fmla="*/ 6 w 7514"/>
                <a:gd name="T113" fmla="*/ 0 h 385"/>
                <a:gd name="T114" fmla="*/ 6 w 7514"/>
                <a:gd name="T115" fmla="*/ 0 h 385"/>
                <a:gd name="T116" fmla="*/ 6 w 7514"/>
                <a:gd name="T117" fmla="*/ 0 h 385"/>
                <a:gd name="T118" fmla="*/ 7 w 7514"/>
                <a:gd name="T119" fmla="*/ 0 h 385"/>
                <a:gd name="T120" fmla="*/ 6 w 7514"/>
                <a:gd name="T121" fmla="*/ 0 h 385"/>
                <a:gd name="T122" fmla="*/ 7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 h 1689"/>
                <a:gd name="T2" fmla="*/ 1 w 2517"/>
                <a:gd name="T3" fmla="*/ 1 h 1689"/>
                <a:gd name="T4" fmla="*/ 1 w 2517"/>
                <a:gd name="T5" fmla="*/ 1 h 1689"/>
                <a:gd name="T6" fmla="*/ 1 w 2517"/>
                <a:gd name="T7" fmla="*/ 1 h 1689"/>
                <a:gd name="T8" fmla="*/ 2 w 2517"/>
                <a:gd name="T9" fmla="*/ 1 h 1689"/>
                <a:gd name="T10" fmla="*/ 2 w 2517"/>
                <a:gd name="T11" fmla="*/ 1 h 1689"/>
                <a:gd name="T12" fmla="*/ 3 w 2517"/>
                <a:gd name="T13" fmla="*/ 1 h 1689"/>
                <a:gd name="T14" fmla="*/ 3 w 2517"/>
                <a:gd name="T15" fmla="*/ 1 h 1689"/>
                <a:gd name="T16" fmla="*/ 3 w 2517"/>
                <a:gd name="T17" fmla="*/ 1 h 1689"/>
                <a:gd name="T18" fmla="*/ 3 w 2517"/>
                <a:gd name="T19" fmla="*/ 1 h 1689"/>
                <a:gd name="T20" fmla="*/ 3 w 2517"/>
                <a:gd name="T21" fmla="*/ 1 h 1689"/>
                <a:gd name="T22" fmla="*/ 3 w 2517"/>
                <a:gd name="T23" fmla="*/ 0 h 1689"/>
                <a:gd name="T24" fmla="*/ 3 w 2517"/>
                <a:gd name="T25" fmla="*/ 0 h 1689"/>
                <a:gd name="T26" fmla="*/ 3 w 2517"/>
                <a:gd name="T27" fmla="*/ 0 h 1689"/>
                <a:gd name="T28" fmla="*/ 3 w 2517"/>
                <a:gd name="T29" fmla="*/ 0 h 1689"/>
                <a:gd name="T30" fmla="*/ 3 w 2517"/>
                <a:gd name="T31" fmla="*/ 0 h 1689"/>
                <a:gd name="T32" fmla="*/ 3 w 2517"/>
                <a:gd name="T33" fmla="*/ 0 h 1689"/>
                <a:gd name="T34" fmla="*/ 3 w 2517"/>
                <a:gd name="T35" fmla="*/ 0 h 1689"/>
                <a:gd name="T36" fmla="*/ 2 w 2517"/>
                <a:gd name="T37" fmla="*/ 0 h 1689"/>
                <a:gd name="T38" fmla="*/ 2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1 h 1689"/>
                <a:gd name="T60" fmla="*/ 0 w 2517"/>
                <a:gd name="T61" fmla="*/ 1 h 1689"/>
                <a:gd name="T62" fmla="*/ 0 w 2517"/>
                <a:gd name="T63" fmla="*/ 1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2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2 h 1309"/>
                <a:gd name="T52" fmla="*/ 1 w 1310"/>
                <a:gd name="T53" fmla="*/ 2 h 1309"/>
                <a:gd name="T54" fmla="*/ 1 w 1310"/>
                <a:gd name="T55" fmla="*/ 2 h 1309"/>
                <a:gd name="T56" fmla="*/ 1 w 1310"/>
                <a:gd name="T57" fmla="*/ 2 h 1309"/>
                <a:gd name="T58" fmla="*/ 1 w 1310"/>
                <a:gd name="T59" fmla="*/ 2 h 1309"/>
                <a:gd name="T60" fmla="*/ 1 w 1310"/>
                <a:gd name="T61" fmla="*/ 2 h 1309"/>
                <a:gd name="T62" fmla="*/ 1 w 1310"/>
                <a:gd name="T63" fmla="*/ 2 h 1309"/>
                <a:gd name="T64" fmla="*/ 1 w 1310"/>
                <a:gd name="T65" fmla="*/ 2 h 1309"/>
                <a:gd name="T66" fmla="*/ 1 w 1310"/>
                <a:gd name="T67" fmla="*/ 2 h 1309"/>
                <a:gd name="T68" fmla="*/ 1 w 1310"/>
                <a:gd name="T69" fmla="*/ 2 h 1309"/>
                <a:gd name="T70" fmla="*/ 1 w 1310"/>
                <a:gd name="T71" fmla="*/ 2 h 1309"/>
                <a:gd name="T72" fmla="*/ 1 w 1310"/>
                <a:gd name="T73" fmla="*/ 2 h 1309"/>
                <a:gd name="T74" fmla="*/ 1 w 1310"/>
                <a:gd name="T75" fmla="*/ 2 h 1309"/>
                <a:gd name="T76" fmla="*/ 1 w 1310"/>
                <a:gd name="T77" fmla="*/ 2 h 1309"/>
                <a:gd name="T78" fmla="*/ 1 w 1310"/>
                <a:gd name="T79" fmla="*/ 2 h 1309"/>
                <a:gd name="T80" fmla="*/ 1 w 1310"/>
                <a:gd name="T81" fmla="*/ 2 h 1309"/>
                <a:gd name="T82" fmla="*/ 2 w 1310"/>
                <a:gd name="T83" fmla="*/ 1 h 1309"/>
                <a:gd name="T84" fmla="*/ 2 w 1310"/>
                <a:gd name="T85" fmla="*/ 1 h 1309"/>
                <a:gd name="T86" fmla="*/ 2 w 1310"/>
                <a:gd name="T87" fmla="*/ 1 h 1309"/>
                <a:gd name="T88" fmla="*/ 2 w 1310"/>
                <a:gd name="T89" fmla="*/ 1 h 1309"/>
                <a:gd name="T90" fmla="*/ 2 w 1310"/>
                <a:gd name="T91" fmla="*/ 1 h 1309"/>
                <a:gd name="T92" fmla="*/ 2 w 1310"/>
                <a:gd name="T93" fmla="*/ 1 h 1309"/>
                <a:gd name="T94" fmla="*/ 2 w 1310"/>
                <a:gd name="T95" fmla="*/ 1 h 1309"/>
                <a:gd name="T96" fmla="*/ 2 w 1310"/>
                <a:gd name="T97" fmla="*/ 1 h 1309"/>
                <a:gd name="T98" fmla="*/ 2 w 1310"/>
                <a:gd name="T99" fmla="*/ 1 h 1309"/>
                <a:gd name="T100" fmla="*/ 2 w 1310"/>
                <a:gd name="T101" fmla="*/ 1 h 1309"/>
                <a:gd name="T102" fmla="*/ 2 w 1310"/>
                <a:gd name="T103" fmla="*/ 1 h 1309"/>
                <a:gd name="T104" fmla="*/ 2 w 1310"/>
                <a:gd name="T105" fmla="*/ 1 h 1309"/>
                <a:gd name="T106" fmla="*/ 2 w 1310"/>
                <a:gd name="T107" fmla="*/ 1 h 1309"/>
                <a:gd name="T108" fmla="*/ 2 w 1310"/>
                <a:gd name="T109" fmla="*/ 1 h 1309"/>
                <a:gd name="T110" fmla="*/ 2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2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2 w 2521"/>
                <a:gd name="T59" fmla="*/ 1 h 294"/>
                <a:gd name="T60" fmla="*/ 2 w 2521"/>
                <a:gd name="T61" fmla="*/ 1 h 294"/>
                <a:gd name="T62" fmla="*/ 2 w 2521"/>
                <a:gd name="T63" fmla="*/ 1 h 294"/>
                <a:gd name="T64" fmla="*/ 2 w 2521"/>
                <a:gd name="T65" fmla="*/ 1 h 294"/>
                <a:gd name="T66" fmla="*/ 2 w 2521"/>
                <a:gd name="T67" fmla="*/ 1 h 294"/>
                <a:gd name="T68" fmla="*/ 2 w 2521"/>
                <a:gd name="T69" fmla="*/ 1 h 294"/>
                <a:gd name="T70" fmla="*/ 2 w 2521"/>
                <a:gd name="T71" fmla="*/ 1 h 294"/>
                <a:gd name="T72" fmla="*/ 2 w 2521"/>
                <a:gd name="T73" fmla="*/ 1 h 294"/>
                <a:gd name="T74" fmla="*/ 2 w 2521"/>
                <a:gd name="T75" fmla="*/ 1 h 294"/>
                <a:gd name="T76" fmla="*/ 2 w 2521"/>
                <a:gd name="T77" fmla="*/ 1 h 294"/>
                <a:gd name="T78" fmla="*/ 2 w 2521"/>
                <a:gd name="T79" fmla="*/ 1 h 294"/>
                <a:gd name="T80" fmla="*/ 2 w 2521"/>
                <a:gd name="T81" fmla="*/ 1 h 294"/>
                <a:gd name="T82" fmla="*/ 2 w 2521"/>
                <a:gd name="T83" fmla="*/ 1 h 294"/>
                <a:gd name="T84" fmla="*/ 2 w 2521"/>
                <a:gd name="T85" fmla="*/ 1 h 294"/>
                <a:gd name="T86" fmla="*/ 2 w 2521"/>
                <a:gd name="T87" fmla="*/ 1 h 294"/>
                <a:gd name="T88" fmla="*/ 2 w 2521"/>
                <a:gd name="T89" fmla="*/ 1 h 294"/>
                <a:gd name="T90" fmla="*/ 2 w 2521"/>
                <a:gd name="T91" fmla="*/ 1 h 294"/>
                <a:gd name="T92" fmla="*/ 2 w 2521"/>
                <a:gd name="T93" fmla="*/ 1 h 294"/>
                <a:gd name="T94" fmla="*/ 2 w 2521"/>
                <a:gd name="T95" fmla="*/ 0 h 294"/>
                <a:gd name="T96" fmla="*/ 2 w 2521"/>
                <a:gd name="T97" fmla="*/ 1 h 294"/>
                <a:gd name="T98" fmla="*/ 2 w 2521"/>
                <a:gd name="T99" fmla="*/ 1 h 294"/>
                <a:gd name="T100" fmla="*/ 2 w 2521"/>
                <a:gd name="T101" fmla="*/ 1 h 294"/>
                <a:gd name="T102" fmla="*/ 2 w 2521"/>
                <a:gd name="T103" fmla="*/ 1 h 294"/>
                <a:gd name="T104" fmla="*/ 2 w 2521"/>
                <a:gd name="T105" fmla="*/ 1 h 294"/>
                <a:gd name="T106" fmla="*/ 3 w 2521"/>
                <a:gd name="T107" fmla="*/ 1 h 294"/>
                <a:gd name="T108" fmla="*/ 3 w 2521"/>
                <a:gd name="T109" fmla="*/ 1 h 294"/>
                <a:gd name="T110" fmla="*/ 3 w 2521"/>
                <a:gd name="T111" fmla="*/ 1 h 294"/>
                <a:gd name="T112" fmla="*/ 2 w 2521"/>
                <a:gd name="T113" fmla="*/ 1 h 294"/>
                <a:gd name="T114" fmla="*/ 3 w 2521"/>
                <a:gd name="T115" fmla="*/ 1 h 294"/>
                <a:gd name="T116" fmla="*/ 3 w 2521"/>
                <a:gd name="T117" fmla="*/ 1 h 294"/>
                <a:gd name="T118" fmla="*/ 3 w 2521"/>
                <a:gd name="T119" fmla="*/ 1 h 294"/>
                <a:gd name="T120" fmla="*/ 3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 h 1049"/>
                <a:gd name="T2" fmla="*/ 1 w 1777"/>
                <a:gd name="T3" fmla="*/ 1 h 1049"/>
                <a:gd name="T4" fmla="*/ 1 w 1777"/>
                <a:gd name="T5" fmla="*/ 1 h 1049"/>
                <a:gd name="T6" fmla="*/ 1 w 1777"/>
                <a:gd name="T7" fmla="*/ 1 h 1049"/>
                <a:gd name="T8" fmla="*/ 2 w 1777"/>
                <a:gd name="T9" fmla="*/ 1 h 1049"/>
                <a:gd name="T10" fmla="*/ 2 w 1777"/>
                <a:gd name="T11" fmla="*/ 1 h 1049"/>
                <a:gd name="T12" fmla="*/ 2 w 1777"/>
                <a:gd name="T13" fmla="*/ 1 h 1049"/>
                <a:gd name="T14" fmla="*/ 2 w 1777"/>
                <a:gd name="T15" fmla="*/ 1 h 1049"/>
                <a:gd name="T16" fmla="*/ 2 w 1777"/>
                <a:gd name="T17" fmla="*/ 1 h 1049"/>
                <a:gd name="T18" fmla="*/ 2 w 1777"/>
                <a:gd name="T19" fmla="*/ 0 h 1049"/>
                <a:gd name="T20" fmla="*/ 2 w 1777"/>
                <a:gd name="T21" fmla="*/ 0 h 1049"/>
                <a:gd name="T22" fmla="*/ 2 w 1777"/>
                <a:gd name="T23" fmla="*/ 0 h 1049"/>
                <a:gd name="T24" fmla="*/ 2 w 1777"/>
                <a:gd name="T25" fmla="*/ 0 h 1049"/>
                <a:gd name="T26" fmla="*/ 2 w 1777"/>
                <a:gd name="T27" fmla="*/ 0 h 1049"/>
                <a:gd name="T28" fmla="*/ 2 w 1777"/>
                <a:gd name="T29" fmla="*/ 0 h 1049"/>
                <a:gd name="T30" fmla="*/ 2 w 1777"/>
                <a:gd name="T31" fmla="*/ 0 h 1049"/>
                <a:gd name="T32" fmla="*/ 2 w 1777"/>
                <a:gd name="T33" fmla="*/ 0 h 1049"/>
                <a:gd name="T34" fmla="*/ 2 w 1777"/>
                <a:gd name="T35" fmla="*/ 0 h 1049"/>
                <a:gd name="T36" fmla="*/ 2 w 1777"/>
                <a:gd name="T37" fmla="*/ 0 h 1049"/>
                <a:gd name="T38" fmla="*/ 2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1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 w 2355"/>
                <a:gd name="T1" fmla="*/ 1 h 1405"/>
                <a:gd name="T2" fmla="*/ 2 w 2355"/>
                <a:gd name="T3" fmla="*/ 1 h 1405"/>
                <a:gd name="T4" fmla="*/ 2 w 2355"/>
                <a:gd name="T5" fmla="*/ 1 h 1405"/>
                <a:gd name="T6" fmla="*/ 2 w 2355"/>
                <a:gd name="T7" fmla="*/ 1 h 1405"/>
                <a:gd name="T8" fmla="*/ 2 w 2355"/>
                <a:gd name="T9" fmla="*/ 1 h 1405"/>
                <a:gd name="T10" fmla="*/ 2 w 2355"/>
                <a:gd name="T11" fmla="*/ 2 h 1405"/>
                <a:gd name="T12" fmla="*/ 1 w 2355"/>
                <a:gd name="T13" fmla="*/ 2 h 1405"/>
                <a:gd name="T14" fmla="*/ 1 w 2355"/>
                <a:gd name="T15" fmla="*/ 1 h 1405"/>
                <a:gd name="T16" fmla="*/ 1 w 2355"/>
                <a:gd name="T17" fmla="*/ 1 h 1405"/>
                <a:gd name="T18" fmla="*/ 1 w 2355"/>
                <a:gd name="T19" fmla="*/ 1 h 1405"/>
                <a:gd name="T20" fmla="*/ 1 w 2355"/>
                <a:gd name="T21" fmla="*/ 1 h 1405"/>
                <a:gd name="T22" fmla="*/ 2 w 2355"/>
                <a:gd name="T23" fmla="*/ 1 h 1405"/>
                <a:gd name="T24" fmla="*/ 1 w 2355"/>
                <a:gd name="T25" fmla="*/ 2 h 1405"/>
                <a:gd name="T26" fmla="*/ 1 w 2355"/>
                <a:gd name="T27" fmla="*/ 2 h 1405"/>
                <a:gd name="T28" fmla="*/ 1 w 2355"/>
                <a:gd name="T29" fmla="*/ 2 h 1405"/>
                <a:gd name="T30" fmla="*/ 1 w 2355"/>
                <a:gd name="T31" fmla="*/ 2 h 1405"/>
                <a:gd name="T32" fmla="*/ 1 w 2355"/>
                <a:gd name="T33" fmla="*/ 2 h 1405"/>
                <a:gd name="T34" fmla="*/ 1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1 w 2355"/>
                <a:gd name="T45" fmla="*/ 1 h 1405"/>
                <a:gd name="T46" fmla="*/ 1 w 2355"/>
                <a:gd name="T47" fmla="*/ 1 h 1405"/>
                <a:gd name="T48" fmla="*/ 1 w 2355"/>
                <a:gd name="T49" fmla="*/ 1 h 1405"/>
                <a:gd name="T50" fmla="*/ 1 w 2355"/>
                <a:gd name="T51" fmla="*/ 1 h 1405"/>
                <a:gd name="T52" fmla="*/ 1 w 2355"/>
                <a:gd name="T53" fmla="*/ 1 h 1405"/>
                <a:gd name="T54" fmla="*/ 1 w 2355"/>
                <a:gd name="T55" fmla="*/ 1 h 1405"/>
                <a:gd name="T56" fmla="*/ 1 w 2355"/>
                <a:gd name="T57" fmla="*/ 1 h 1405"/>
                <a:gd name="T58" fmla="*/ 1 w 2355"/>
                <a:gd name="T59" fmla="*/ 1 h 1405"/>
                <a:gd name="T60" fmla="*/ 1 w 2355"/>
                <a:gd name="T61" fmla="*/ 1 h 1405"/>
                <a:gd name="T62" fmla="*/ 1 w 2355"/>
                <a:gd name="T63" fmla="*/ 1 h 1405"/>
                <a:gd name="T64" fmla="*/ 1 w 2355"/>
                <a:gd name="T65" fmla="*/ 1 h 1405"/>
                <a:gd name="T66" fmla="*/ 1 w 2355"/>
                <a:gd name="T67" fmla="*/ 1 h 1405"/>
                <a:gd name="T68" fmla="*/ 1 w 2355"/>
                <a:gd name="T69" fmla="*/ 2 h 1405"/>
                <a:gd name="T70" fmla="*/ 1 w 2355"/>
                <a:gd name="T71" fmla="*/ 2 h 1405"/>
                <a:gd name="T72" fmla="*/ 1 w 2355"/>
                <a:gd name="T73" fmla="*/ 2 h 1405"/>
                <a:gd name="T74" fmla="*/ 1 w 2355"/>
                <a:gd name="T75" fmla="*/ 2 h 1405"/>
                <a:gd name="T76" fmla="*/ 1 w 2355"/>
                <a:gd name="T77" fmla="*/ 2 h 1405"/>
                <a:gd name="T78" fmla="*/ 0 w 2355"/>
                <a:gd name="T79" fmla="*/ 2 h 1405"/>
                <a:gd name="T80" fmla="*/ 0 w 2355"/>
                <a:gd name="T81" fmla="*/ 2 h 1405"/>
                <a:gd name="T82" fmla="*/ 0 w 2355"/>
                <a:gd name="T83" fmla="*/ 2 h 1405"/>
                <a:gd name="T84" fmla="*/ 0 w 2355"/>
                <a:gd name="T85" fmla="*/ 2 h 1405"/>
                <a:gd name="T86" fmla="*/ 0 w 2355"/>
                <a:gd name="T87" fmla="*/ 2 h 1405"/>
                <a:gd name="T88" fmla="*/ 0 w 2355"/>
                <a:gd name="T89" fmla="*/ 2 h 1405"/>
                <a:gd name="T90" fmla="*/ 0 w 2355"/>
                <a:gd name="T91" fmla="*/ 2 h 1405"/>
                <a:gd name="T92" fmla="*/ 0 w 2355"/>
                <a:gd name="T93" fmla="*/ 2 h 1405"/>
                <a:gd name="T94" fmla="*/ 0 w 2355"/>
                <a:gd name="T95" fmla="*/ 2 h 1405"/>
                <a:gd name="T96" fmla="*/ 0 w 2355"/>
                <a:gd name="T97" fmla="*/ 2 h 1405"/>
                <a:gd name="T98" fmla="*/ 0 w 2355"/>
                <a:gd name="T99" fmla="*/ 2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 w 1237"/>
                <a:gd name="T1" fmla="*/ 0 h 939"/>
                <a:gd name="T2" fmla="*/ 1 w 1237"/>
                <a:gd name="T3" fmla="*/ 0 h 939"/>
                <a:gd name="T4" fmla="*/ 1 w 1237"/>
                <a:gd name="T5" fmla="*/ 0 h 939"/>
                <a:gd name="T6" fmla="*/ 1 w 1237"/>
                <a:gd name="T7" fmla="*/ 0 h 939"/>
                <a:gd name="T8" fmla="*/ 1 w 1237"/>
                <a:gd name="T9" fmla="*/ 0 h 939"/>
                <a:gd name="T10" fmla="*/ 1 w 1237"/>
                <a:gd name="T11" fmla="*/ 0 h 939"/>
                <a:gd name="T12" fmla="*/ 1 w 1237"/>
                <a:gd name="T13" fmla="*/ 0 h 939"/>
                <a:gd name="T14" fmla="*/ 1 w 1237"/>
                <a:gd name="T15" fmla="*/ 0 h 939"/>
                <a:gd name="T16" fmla="*/ 1 w 1237"/>
                <a:gd name="T17" fmla="*/ 0 h 939"/>
                <a:gd name="T18" fmla="*/ 1 w 1237"/>
                <a:gd name="T19" fmla="*/ 0 h 939"/>
                <a:gd name="T20" fmla="*/ 1 w 1237"/>
                <a:gd name="T21" fmla="*/ 0 h 939"/>
                <a:gd name="T22" fmla="*/ 1 w 1237"/>
                <a:gd name="T23" fmla="*/ 0 h 939"/>
                <a:gd name="T24" fmla="*/ 1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1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1 w 1739"/>
                <a:gd name="T27" fmla="*/ 1 h 1107"/>
                <a:gd name="T28" fmla="*/ 1 w 1739"/>
                <a:gd name="T29" fmla="*/ 1 h 1107"/>
                <a:gd name="T30" fmla="*/ 1 w 1739"/>
                <a:gd name="T31" fmla="*/ 1 h 1107"/>
                <a:gd name="T32" fmla="*/ 1 w 1739"/>
                <a:gd name="T33" fmla="*/ 1 h 1107"/>
                <a:gd name="T34" fmla="*/ 1 w 1739"/>
                <a:gd name="T35" fmla="*/ 1 h 1107"/>
                <a:gd name="T36" fmla="*/ 1 w 1739"/>
                <a:gd name="T37" fmla="*/ 1 h 1107"/>
                <a:gd name="T38" fmla="*/ 1 w 1739"/>
                <a:gd name="T39" fmla="*/ 1 h 1107"/>
                <a:gd name="T40" fmla="*/ 1 w 1739"/>
                <a:gd name="T41" fmla="*/ 1 h 1107"/>
                <a:gd name="T42" fmla="*/ 1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1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2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2 h 1107"/>
                <a:gd name="T100" fmla="*/ 0 w 1739"/>
                <a:gd name="T101" fmla="*/ 1 h 1107"/>
                <a:gd name="T102" fmla="*/ 0 w 1739"/>
                <a:gd name="T103" fmla="*/ 2 h 1107"/>
                <a:gd name="T104" fmla="*/ 0 w 1739"/>
                <a:gd name="T105" fmla="*/ 1 h 1107"/>
                <a:gd name="T106" fmla="*/ 0 w 1739"/>
                <a:gd name="T107" fmla="*/ 2 h 1107"/>
                <a:gd name="T108" fmla="*/ 1 w 1739"/>
                <a:gd name="T109" fmla="*/ 1 h 1107"/>
                <a:gd name="T110" fmla="*/ 1 w 1739"/>
                <a:gd name="T111" fmla="*/ 2 h 1107"/>
                <a:gd name="T112" fmla="*/ 1 w 1739"/>
                <a:gd name="T113" fmla="*/ 2 h 1107"/>
                <a:gd name="T114" fmla="*/ 1 w 1739"/>
                <a:gd name="T115" fmla="*/ 1 h 1107"/>
                <a:gd name="T116" fmla="*/ 1 w 1739"/>
                <a:gd name="T117" fmla="*/ 1 h 1107"/>
                <a:gd name="T118" fmla="*/ 1 w 1739"/>
                <a:gd name="T119" fmla="*/ 1 h 1107"/>
                <a:gd name="T120" fmla="*/ 1 w 1739"/>
                <a:gd name="T121" fmla="*/ 2 h 1107"/>
                <a:gd name="T122" fmla="*/ 1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 w 1559"/>
                <a:gd name="T1" fmla="*/ 0 h 639"/>
                <a:gd name="T2" fmla="*/ 1 w 1559"/>
                <a:gd name="T3" fmla="*/ 0 h 639"/>
                <a:gd name="T4" fmla="*/ 1 w 1559"/>
                <a:gd name="T5" fmla="*/ 0 h 639"/>
                <a:gd name="T6" fmla="*/ 1 w 1559"/>
                <a:gd name="T7" fmla="*/ 0 h 639"/>
                <a:gd name="T8" fmla="*/ 1 w 1559"/>
                <a:gd name="T9" fmla="*/ 0 h 639"/>
                <a:gd name="T10" fmla="*/ 1 w 1559"/>
                <a:gd name="T11" fmla="*/ 0 h 639"/>
                <a:gd name="T12" fmla="*/ 1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1 w 1559"/>
                <a:gd name="T55" fmla="*/ 0 h 639"/>
                <a:gd name="T56" fmla="*/ 1 w 1559"/>
                <a:gd name="T57" fmla="*/ 0 h 639"/>
                <a:gd name="T58" fmla="*/ 1 w 1559"/>
                <a:gd name="T59" fmla="*/ 0 h 639"/>
                <a:gd name="T60" fmla="*/ 1 w 1559"/>
                <a:gd name="T61" fmla="*/ 0 h 639"/>
                <a:gd name="T62" fmla="*/ 1 w 1559"/>
                <a:gd name="T63" fmla="*/ 0 h 639"/>
                <a:gd name="T64" fmla="*/ 1 w 1559"/>
                <a:gd name="T65" fmla="*/ 0 h 639"/>
                <a:gd name="T66" fmla="*/ 1 w 1559"/>
                <a:gd name="T67" fmla="*/ 0 h 639"/>
                <a:gd name="T68" fmla="*/ 1 w 1559"/>
                <a:gd name="T69" fmla="*/ 0 h 639"/>
                <a:gd name="T70" fmla="*/ 1 w 1559"/>
                <a:gd name="T71" fmla="*/ 0 h 639"/>
                <a:gd name="T72" fmla="*/ 1 w 1559"/>
                <a:gd name="T73" fmla="*/ 0 h 639"/>
                <a:gd name="T74" fmla="*/ 1 w 1559"/>
                <a:gd name="T75" fmla="*/ 0 h 639"/>
                <a:gd name="T76" fmla="*/ 1 w 1559"/>
                <a:gd name="T77" fmla="*/ 0 h 639"/>
                <a:gd name="T78" fmla="*/ 1 w 1559"/>
                <a:gd name="T79" fmla="*/ 0 h 639"/>
                <a:gd name="T80" fmla="*/ 1 w 1559"/>
                <a:gd name="T81" fmla="*/ 0 h 639"/>
                <a:gd name="T82" fmla="*/ 1 w 1559"/>
                <a:gd name="T83" fmla="*/ 0 h 639"/>
                <a:gd name="T84" fmla="*/ 1 w 1559"/>
                <a:gd name="T85" fmla="*/ 0 h 639"/>
                <a:gd name="T86" fmla="*/ 1 w 1559"/>
                <a:gd name="T87" fmla="*/ 0 h 639"/>
                <a:gd name="T88" fmla="*/ 1 w 1559"/>
                <a:gd name="T89" fmla="*/ 0 h 639"/>
                <a:gd name="T90" fmla="*/ 1 w 1559"/>
                <a:gd name="T91" fmla="*/ 0 h 639"/>
                <a:gd name="T92" fmla="*/ 1 w 1559"/>
                <a:gd name="T93" fmla="*/ 0 h 639"/>
                <a:gd name="T94" fmla="*/ 1 w 1559"/>
                <a:gd name="T95" fmla="*/ 0 h 639"/>
                <a:gd name="T96" fmla="*/ 1 w 1559"/>
                <a:gd name="T97" fmla="*/ 0 h 639"/>
                <a:gd name="T98" fmla="*/ 1 w 1559"/>
                <a:gd name="T99" fmla="*/ 0 h 639"/>
                <a:gd name="T100" fmla="*/ 1 w 1559"/>
                <a:gd name="T101" fmla="*/ 0 h 639"/>
                <a:gd name="T102" fmla="*/ 1 w 1559"/>
                <a:gd name="T103" fmla="*/ 0 h 639"/>
                <a:gd name="T104" fmla="*/ 1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 w 2753"/>
                <a:gd name="T1" fmla="*/ 1 h 496"/>
                <a:gd name="T2" fmla="*/ 3 w 2753"/>
                <a:gd name="T3" fmla="*/ 1 h 496"/>
                <a:gd name="T4" fmla="*/ 3 w 2753"/>
                <a:gd name="T5" fmla="*/ 1 h 496"/>
                <a:gd name="T6" fmla="*/ 3 w 2753"/>
                <a:gd name="T7" fmla="*/ 1 h 496"/>
                <a:gd name="T8" fmla="*/ 3 w 2753"/>
                <a:gd name="T9" fmla="*/ 1 h 496"/>
                <a:gd name="T10" fmla="*/ 3 w 2753"/>
                <a:gd name="T11" fmla="*/ 1 h 496"/>
                <a:gd name="T12" fmla="*/ 3 w 2753"/>
                <a:gd name="T13" fmla="*/ 1 h 496"/>
                <a:gd name="T14" fmla="*/ 3 w 2753"/>
                <a:gd name="T15" fmla="*/ 1 h 496"/>
                <a:gd name="T16" fmla="*/ 3 w 2753"/>
                <a:gd name="T17" fmla="*/ 1 h 496"/>
                <a:gd name="T18" fmla="*/ 3 w 2753"/>
                <a:gd name="T19" fmla="*/ 1 h 496"/>
                <a:gd name="T20" fmla="*/ 3 w 2753"/>
                <a:gd name="T21" fmla="*/ 1 h 496"/>
                <a:gd name="T22" fmla="*/ 3 w 2753"/>
                <a:gd name="T23" fmla="*/ 1 h 496"/>
                <a:gd name="T24" fmla="*/ 2 w 2753"/>
                <a:gd name="T25" fmla="*/ 1 h 496"/>
                <a:gd name="T26" fmla="*/ 2 w 2753"/>
                <a:gd name="T27" fmla="*/ 1 h 496"/>
                <a:gd name="T28" fmla="*/ 2 w 2753"/>
                <a:gd name="T29" fmla="*/ 1 h 496"/>
                <a:gd name="T30" fmla="*/ 2 w 2753"/>
                <a:gd name="T31" fmla="*/ 1 h 496"/>
                <a:gd name="T32" fmla="*/ 2 w 2753"/>
                <a:gd name="T33" fmla="*/ 1 h 496"/>
                <a:gd name="T34" fmla="*/ 2 w 2753"/>
                <a:gd name="T35" fmla="*/ 1 h 496"/>
                <a:gd name="T36" fmla="*/ 2 w 2753"/>
                <a:gd name="T37" fmla="*/ 1 h 496"/>
                <a:gd name="T38" fmla="*/ 2 w 2753"/>
                <a:gd name="T39" fmla="*/ 1 h 496"/>
                <a:gd name="T40" fmla="*/ 2 w 2753"/>
                <a:gd name="T41" fmla="*/ 1 h 496"/>
                <a:gd name="T42" fmla="*/ 2 w 2753"/>
                <a:gd name="T43" fmla="*/ 1 h 496"/>
                <a:gd name="T44" fmla="*/ 2 w 2753"/>
                <a:gd name="T45" fmla="*/ 1 h 496"/>
                <a:gd name="T46" fmla="*/ 2 w 2753"/>
                <a:gd name="T47" fmla="*/ 1 h 496"/>
                <a:gd name="T48" fmla="*/ 2 w 2753"/>
                <a:gd name="T49" fmla="*/ 1 h 496"/>
                <a:gd name="T50" fmla="*/ 2 w 2753"/>
                <a:gd name="T51" fmla="*/ 1 h 496"/>
                <a:gd name="T52" fmla="*/ 2 w 2753"/>
                <a:gd name="T53" fmla="*/ 1 h 496"/>
                <a:gd name="T54" fmla="*/ 2 w 2753"/>
                <a:gd name="T55" fmla="*/ 1 h 496"/>
                <a:gd name="T56" fmla="*/ 1 w 2753"/>
                <a:gd name="T57" fmla="*/ 1 h 496"/>
                <a:gd name="T58" fmla="*/ 2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3 w 2753"/>
                <a:gd name="T83" fmla="*/ 1 h 496"/>
                <a:gd name="T84" fmla="*/ 2 w 2753"/>
                <a:gd name="T85" fmla="*/ 1 h 496"/>
                <a:gd name="T86" fmla="*/ 2 w 2753"/>
                <a:gd name="T87" fmla="*/ 1 h 496"/>
                <a:gd name="T88" fmla="*/ 2 w 2753"/>
                <a:gd name="T89" fmla="*/ 1 h 496"/>
                <a:gd name="T90" fmla="*/ 2 w 2753"/>
                <a:gd name="T91" fmla="*/ 1 h 496"/>
                <a:gd name="T92" fmla="*/ 2 w 2753"/>
                <a:gd name="T93" fmla="*/ 1 h 496"/>
                <a:gd name="T94" fmla="*/ 2 w 2753"/>
                <a:gd name="T95" fmla="*/ 1 h 496"/>
                <a:gd name="T96" fmla="*/ 2 w 2753"/>
                <a:gd name="T97" fmla="*/ 1 h 496"/>
                <a:gd name="T98" fmla="*/ 2 w 2753"/>
                <a:gd name="T99" fmla="*/ 1 h 496"/>
                <a:gd name="T100" fmla="*/ 2 w 2753"/>
                <a:gd name="T101" fmla="*/ 1 h 496"/>
                <a:gd name="T102" fmla="*/ 2 w 2753"/>
                <a:gd name="T103" fmla="*/ 0 h 496"/>
                <a:gd name="T104" fmla="*/ 2 w 2753"/>
                <a:gd name="T105" fmla="*/ 1 h 496"/>
                <a:gd name="T106" fmla="*/ 2 w 2753"/>
                <a:gd name="T107" fmla="*/ 1 h 496"/>
                <a:gd name="T108" fmla="*/ 2 w 2753"/>
                <a:gd name="T109" fmla="*/ 1 h 496"/>
                <a:gd name="T110" fmla="*/ 2 w 2753"/>
                <a:gd name="T111" fmla="*/ 1 h 496"/>
                <a:gd name="T112" fmla="*/ 2 w 2753"/>
                <a:gd name="T113" fmla="*/ 1 h 496"/>
                <a:gd name="T114" fmla="*/ 2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1 w 1400"/>
                <a:gd name="T53" fmla="*/ 0 h 639"/>
                <a:gd name="T54" fmla="*/ 1 w 1400"/>
                <a:gd name="T55" fmla="*/ 0 h 639"/>
                <a:gd name="T56" fmla="*/ 1 w 1400"/>
                <a:gd name="T57" fmla="*/ 0 h 639"/>
                <a:gd name="T58" fmla="*/ 1 w 1400"/>
                <a:gd name="T59" fmla="*/ 0 h 639"/>
                <a:gd name="T60" fmla="*/ 1 w 1400"/>
                <a:gd name="T61" fmla="*/ 0 h 639"/>
                <a:gd name="T62" fmla="*/ 1 w 1400"/>
                <a:gd name="T63" fmla="*/ 0 h 639"/>
                <a:gd name="T64" fmla="*/ 1 w 1400"/>
                <a:gd name="T65" fmla="*/ 0 h 639"/>
                <a:gd name="T66" fmla="*/ 1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 w 2101"/>
                <a:gd name="T1" fmla="*/ 0 h 1421"/>
                <a:gd name="T2" fmla="*/ 2 w 2101"/>
                <a:gd name="T3" fmla="*/ 0 h 1421"/>
                <a:gd name="T4" fmla="*/ 2 w 2101"/>
                <a:gd name="T5" fmla="*/ 0 h 1421"/>
                <a:gd name="T6" fmla="*/ 2 w 2101"/>
                <a:gd name="T7" fmla="*/ 0 h 1421"/>
                <a:gd name="T8" fmla="*/ 2 w 2101"/>
                <a:gd name="T9" fmla="*/ 0 h 1421"/>
                <a:gd name="T10" fmla="*/ 2 w 2101"/>
                <a:gd name="T11" fmla="*/ 0 h 1421"/>
                <a:gd name="T12" fmla="*/ 2 w 2101"/>
                <a:gd name="T13" fmla="*/ 0 h 1421"/>
                <a:gd name="T14" fmla="*/ 2 w 2101"/>
                <a:gd name="T15" fmla="*/ 0 h 1421"/>
                <a:gd name="T16" fmla="*/ 2 w 2101"/>
                <a:gd name="T17" fmla="*/ 0 h 1421"/>
                <a:gd name="T18" fmla="*/ 2 w 2101"/>
                <a:gd name="T19" fmla="*/ 0 h 1421"/>
                <a:gd name="T20" fmla="*/ 2 w 2101"/>
                <a:gd name="T21" fmla="*/ 0 h 1421"/>
                <a:gd name="T22" fmla="*/ 2 w 2101"/>
                <a:gd name="T23" fmla="*/ 0 h 1421"/>
                <a:gd name="T24" fmla="*/ 2 w 2101"/>
                <a:gd name="T25" fmla="*/ 0 h 1421"/>
                <a:gd name="T26" fmla="*/ 2 w 2101"/>
                <a:gd name="T27" fmla="*/ 0 h 1421"/>
                <a:gd name="T28" fmla="*/ 2 w 2101"/>
                <a:gd name="T29" fmla="*/ 0 h 1421"/>
                <a:gd name="T30" fmla="*/ 2 w 2101"/>
                <a:gd name="T31" fmla="*/ 0 h 1421"/>
                <a:gd name="T32" fmla="*/ 2 w 2101"/>
                <a:gd name="T33" fmla="*/ 0 h 1421"/>
                <a:gd name="T34" fmla="*/ 2 w 2101"/>
                <a:gd name="T35" fmla="*/ 0 h 1421"/>
                <a:gd name="T36" fmla="*/ 2 w 2101"/>
                <a:gd name="T37" fmla="*/ 0 h 1421"/>
                <a:gd name="T38" fmla="*/ 2 w 2101"/>
                <a:gd name="T39" fmla="*/ 0 h 1421"/>
                <a:gd name="T40" fmla="*/ 2 w 2101"/>
                <a:gd name="T41" fmla="*/ 0 h 1421"/>
                <a:gd name="T42" fmla="*/ 2 w 2101"/>
                <a:gd name="T43" fmla="*/ 0 h 1421"/>
                <a:gd name="T44" fmla="*/ 2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1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1 h 1421"/>
                <a:gd name="T72" fmla="*/ 2 w 2101"/>
                <a:gd name="T73" fmla="*/ 0 h 1421"/>
                <a:gd name="T74" fmla="*/ 2 w 2101"/>
                <a:gd name="T75" fmla="*/ 1 h 1421"/>
                <a:gd name="T76" fmla="*/ 2 w 2101"/>
                <a:gd name="T77" fmla="*/ 1 h 1421"/>
                <a:gd name="T78" fmla="*/ 2 w 2101"/>
                <a:gd name="T79" fmla="*/ 0 h 1421"/>
                <a:gd name="T80" fmla="*/ 2 w 2101"/>
                <a:gd name="T81" fmla="*/ 0 h 1421"/>
                <a:gd name="T82" fmla="*/ 2 w 2101"/>
                <a:gd name="T83" fmla="*/ 1 h 1421"/>
                <a:gd name="T84" fmla="*/ 2 w 2101"/>
                <a:gd name="T85" fmla="*/ 1 h 1421"/>
                <a:gd name="T86" fmla="*/ 2 w 2101"/>
                <a:gd name="T87" fmla="*/ 0 h 1421"/>
                <a:gd name="T88" fmla="*/ 3 w 2101"/>
                <a:gd name="T89" fmla="*/ 0 h 1421"/>
                <a:gd name="T90" fmla="*/ 2 w 2101"/>
                <a:gd name="T91" fmla="*/ 0 h 1421"/>
                <a:gd name="T92" fmla="*/ 2 w 2101"/>
                <a:gd name="T93" fmla="*/ 0 h 1421"/>
                <a:gd name="T94" fmla="*/ 2 w 2101"/>
                <a:gd name="T95" fmla="*/ 0 h 1421"/>
                <a:gd name="T96" fmla="*/ 2 w 2101"/>
                <a:gd name="T97" fmla="*/ 0 h 1421"/>
                <a:gd name="T98" fmla="*/ 1 w 2101"/>
                <a:gd name="T99" fmla="*/ 0 h 1421"/>
                <a:gd name="T100" fmla="*/ 2 w 2101"/>
                <a:gd name="T101" fmla="*/ 0 h 1421"/>
                <a:gd name="T102" fmla="*/ 1 w 2101"/>
                <a:gd name="T103" fmla="*/ 1 h 1421"/>
                <a:gd name="T104" fmla="*/ 1 w 2101"/>
                <a:gd name="T105" fmla="*/ 1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2 w 2101"/>
                <a:gd name="T113" fmla="*/ 0 h 1421"/>
                <a:gd name="T114" fmla="*/ 2 w 2101"/>
                <a:gd name="T115" fmla="*/ 0 h 1421"/>
                <a:gd name="T116" fmla="*/ 2 w 2101"/>
                <a:gd name="T117" fmla="*/ 0 h 1421"/>
                <a:gd name="T118" fmla="*/ 2 w 2101"/>
                <a:gd name="T119" fmla="*/ 0 h 1421"/>
                <a:gd name="T120" fmla="*/ 2 w 2101"/>
                <a:gd name="T121" fmla="*/ 0 h 1421"/>
                <a:gd name="T122" fmla="*/ 2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2 w 4304"/>
                <a:gd name="T15" fmla="*/ 1 h 532"/>
                <a:gd name="T16" fmla="*/ 2 w 4304"/>
                <a:gd name="T17" fmla="*/ 1 h 532"/>
                <a:gd name="T18" fmla="*/ 2 w 4304"/>
                <a:gd name="T19" fmla="*/ 1 h 532"/>
                <a:gd name="T20" fmla="*/ 2 w 4304"/>
                <a:gd name="T21" fmla="*/ 1 h 532"/>
                <a:gd name="T22" fmla="*/ 2 w 4304"/>
                <a:gd name="T23" fmla="*/ 1 h 532"/>
                <a:gd name="T24" fmla="*/ 2 w 4304"/>
                <a:gd name="T25" fmla="*/ 1 h 532"/>
                <a:gd name="T26" fmla="*/ 2 w 4304"/>
                <a:gd name="T27" fmla="*/ 1 h 532"/>
                <a:gd name="T28" fmla="*/ 2 w 4304"/>
                <a:gd name="T29" fmla="*/ 1 h 532"/>
                <a:gd name="T30" fmla="*/ 2 w 4304"/>
                <a:gd name="T31" fmla="*/ 1 h 532"/>
                <a:gd name="T32" fmla="*/ 3 w 4304"/>
                <a:gd name="T33" fmla="*/ 1 h 532"/>
                <a:gd name="T34" fmla="*/ 3 w 4304"/>
                <a:gd name="T35" fmla="*/ 1 h 532"/>
                <a:gd name="T36" fmla="*/ 3 w 4304"/>
                <a:gd name="T37" fmla="*/ 1 h 532"/>
                <a:gd name="T38" fmla="*/ 3 w 4304"/>
                <a:gd name="T39" fmla="*/ 1 h 532"/>
                <a:gd name="T40" fmla="*/ 3 w 4304"/>
                <a:gd name="T41" fmla="*/ 1 h 532"/>
                <a:gd name="T42" fmla="*/ 3 w 4304"/>
                <a:gd name="T43" fmla="*/ 1 h 532"/>
                <a:gd name="T44" fmla="*/ 3 w 4304"/>
                <a:gd name="T45" fmla="*/ 1 h 532"/>
                <a:gd name="T46" fmla="*/ 3 w 4304"/>
                <a:gd name="T47" fmla="*/ 1 h 532"/>
                <a:gd name="T48" fmla="*/ 3 w 4304"/>
                <a:gd name="T49" fmla="*/ 1 h 532"/>
                <a:gd name="T50" fmla="*/ 3 w 4304"/>
                <a:gd name="T51" fmla="*/ 1 h 532"/>
                <a:gd name="T52" fmla="*/ 4 w 4304"/>
                <a:gd name="T53" fmla="*/ 1 h 532"/>
                <a:gd name="T54" fmla="*/ 4 w 4304"/>
                <a:gd name="T55" fmla="*/ 1 h 532"/>
                <a:gd name="T56" fmla="*/ 4 w 4304"/>
                <a:gd name="T57" fmla="*/ 1 h 532"/>
                <a:gd name="T58" fmla="*/ 4 w 4304"/>
                <a:gd name="T59" fmla="*/ 1 h 532"/>
                <a:gd name="T60" fmla="*/ 4 w 4304"/>
                <a:gd name="T61" fmla="*/ 1 h 532"/>
                <a:gd name="T62" fmla="*/ 4 w 4304"/>
                <a:gd name="T63" fmla="*/ 1 h 532"/>
                <a:gd name="T64" fmla="*/ 4 w 4304"/>
                <a:gd name="T65" fmla="*/ 1 h 532"/>
                <a:gd name="T66" fmla="*/ 4 w 4304"/>
                <a:gd name="T67" fmla="*/ 1 h 532"/>
                <a:gd name="T68" fmla="*/ 5 w 4304"/>
                <a:gd name="T69" fmla="*/ 1 h 532"/>
                <a:gd name="T70" fmla="*/ 5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2 w 4304"/>
                <a:gd name="T79" fmla="*/ 1 h 532"/>
                <a:gd name="T80" fmla="*/ 2 w 4304"/>
                <a:gd name="T81" fmla="*/ 1 h 532"/>
                <a:gd name="T82" fmla="*/ 2 w 4304"/>
                <a:gd name="T83" fmla="*/ 1 h 532"/>
                <a:gd name="T84" fmla="*/ 2 w 4304"/>
                <a:gd name="T85" fmla="*/ 1 h 532"/>
                <a:gd name="T86" fmla="*/ 2 w 4304"/>
                <a:gd name="T87" fmla="*/ 1 h 532"/>
                <a:gd name="T88" fmla="*/ 2 w 4304"/>
                <a:gd name="T89" fmla="*/ 1 h 532"/>
                <a:gd name="T90" fmla="*/ 2 w 4304"/>
                <a:gd name="T91" fmla="*/ 1 h 532"/>
                <a:gd name="T92" fmla="*/ 3 w 4304"/>
                <a:gd name="T93" fmla="*/ 1 h 532"/>
                <a:gd name="T94" fmla="*/ 3 w 4304"/>
                <a:gd name="T95" fmla="*/ 1 h 532"/>
                <a:gd name="T96" fmla="*/ 3 w 4304"/>
                <a:gd name="T97" fmla="*/ 1 h 532"/>
                <a:gd name="T98" fmla="*/ 3 w 4304"/>
                <a:gd name="T99" fmla="*/ 1 h 532"/>
                <a:gd name="T100" fmla="*/ 3 w 4304"/>
                <a:gd name="T101" fmla="*/ 1 h 532"/>
                <a:gd name="T102" fmla="*/ 3 w 4304"/>
                <a:gd name="T103" fmla="*/ 1 h 532"/>
                <a:gd name="T104" fmla="*/ 3 w 4304"/>
                <a:gd name="T105" fmla="*/ 1 h 532"/>
                <a:gd name="T106" fmla="*/ 3 w 4304"/>
                <a:gd name="T107" fmla="*/ 1 h 532"/>
                <a:gd name="T108" fmla="*/ 4 w 4304"/>
                <a:gd name="T109" fmla="*/ 1 h 532"/>
                <a:gd name="T110" fmla="*/ 3 w 4304"/>
                <a:gd name="T111" fmla="*/ 1 h 532"/>
                <a:gd name="T112" fmla="*/ 4 w 4304"/>
                <a:gd name="T113" fmla="*/ 1 h 532"/>
                <a:gd name="T114" fmla="*/ 4 w 4304"/>
                <a:gd name="T115" fmla="*/ 1 h 532"/>
                <a:gd name="T116" fmla="*/ 4 w 4304"/>
                <a:gd name="T117" fmla="*/ 1 h 532"/>
                <a:gd name="T118" fmla="*/ 4 w 4304"/>
                <a:gd name="T119" fmla="*/ 1 h 532"/>
                <a:gd name="T120" fmla="*/ 4 w 4304"/>
                <a:gd name="T121" fmla="*/ 1 h 532"/>
                <a:gd name="T122" fmla="*/ 4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1 w 1529"/>
                <a:gd name="T11" fmla="*/ 1 h 1275"/>
                <a:gd name="T12" fmla="*/ 1 w 1529"/>
                <a:gd name="T13" fmla="*/ 1 h 1275"/>
                <a:gd name="T14" fmla="*/ 0 w 1529"/>
                <a:gd name="T15" fmla="*/ 1 h 1275"/>
                <a:gd name="T16" fmla="*/ 0 w 1529"/>
                <a:gd name="T17" fmla="*/ 2 h 1275"/>
                <a:gd name="T18" fmla="*/ 1 w 1529"/>
                <a:gd name="T19" fmla="*/ 2 h 1275"/>
                <a:gd name="T20" fmla="*/ 1 w 1529"/>
                <a:gd name="T21" fmla="*/ 1 h 1275"/>
                <a:gd name="T22" fmla="*/ 1 w 1529"/>
                <a:gd name="T23" fmla="*/ 1 h 1275"/>
                <a:gd name="T24" fmla="*/ 1 w 1529"/>
                <a:gd name="T25" fmla="*/ 2 h 1275"/>
                <a:gd name="T26" fmla="*/ 0 w 1529"/>
                <a:gd name="T27" fmla="*/ 2 h 1275"/>
                <a:gd name="T28" fmla="*/ 0 w 1529"/>
                <a:gd name="T29" fmla="*/ 2 h 1275"/>
                <a:gd name="T30" fmla="*/ 0 w 1529"/>
                <a:gd name="T31" fmla="*/ 0 h 1275"/>
                <a:gd name="T32" fmla="*/ 1 w 1529"/>
                <a:gd name="T33" fmla="*/ 0 h 1275"/>
                <a:gd name="T34" fmla="*/ 1 w 1529"/>
                <a:gd name="T35" fmla="*/ 1 h 1275"/>
                <a:gd name="T36" fmla="*/ 1 w 1529"/>
                <a:gd name="T37" fmla="*/ 1 h 1275"/>
                <a:gd name="T38" fmla="*/ 1 w 1529"/>
                <a:gd name="T39" fmla="*/ 1 h 1275"/>
                <a:gd name="T40" fmla="*/ 1 w 1529"/>
                <a:gd name="T41" fmla="*/ 1 h 1275"/>
                <a:gd name="T42" fmla="*/ 1 w 1529"/>
                <a:gd name="T43" fmla="*/ 1 h 1275"/>
                <a:gd name="T44" fmla="*/ 1 w 1529"/>
                <a:gd name="T45" fmla="*/ 1 h 1275"/>
                <a:gd name="T46" fmla="*/ 1 w 1529"/>
                <a:gd name="T47" fmla="*/ 1 h 1275"/>
                <a:gd name="T48" fmla="*/ 1 w 1529"/>
                <a:gd name="T49" fmla="*/ 1 h 1275"/>
                <a:gd name="T50" fmla="*/ 1 w 1529"/>
                <a:gd name="T51" fmla="*/ 1 h 1275"/>
                <a:gd name="T52" fmla="*/ 1 w 1529"/>
                <a:gd name="T53" fmla="*/ 1 h 1275"/>
                <a:gd name="T54" fmla="*/ 1 w 1529"/>
                <a:gd name="T55" fmla="*/ 1 h 1275"/>
                <a:gd name="T56" fmla="*/ 1 w 1529"/>
                <a:gd name="T57" fmla="*/ 1 h 1275"/>
                <a:gd name="T58" fmla="*/ 1 w 1529"/>
                <a:gd name="T59" fmla="*/ 1 h 1275"/>
                <a:gd name="T60" fmla="*/ 1 w 1529"/>
                <a:gd name="T61" fmla="*/ 1 h 1275"/>
                <a:gd name="T62" fmla="*/ 1 w 1529"/>
                <a:gd name="T63" fmla="*/ 1 h 1275"/>
                <a:gd name="T64" fmla="*/ 1 w 1529"/>
                <a:gd name="T65" fmla="*/ 1 h 1275"/>
                <a:gd name="T66" fmla="*/ 1 w 1529"/>
                <a:gd name="T67" fmla="*/ 1 h 1275"/>
                <a:gd name="T68" fmla="*/ 1 w 1529"/>
                <a:gd name="T69" fmla="*/ 1 h 1275"/>
                <a:gd name="T70" fmla="*/ 1 w 1529"/>
                <a:gd name="T71" fmla="*/ 1 h 1275"/>
                <a:gd name="T72" fmla="*/ 1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3 w 2467"/>
                <a:gd name="T51" fmla="*/ 1 h 262"/>
                <a:gd name="T52" fmla="*/ 3 w 2467"/>
                <a:gd name="T53" fmla="*/ 1 h 262"/>
                <a:gd name="T54" fmla="*/ 3 w 2467"/>
                <a:gd name="T55" fmla="*/ 1 h 262"/>
                <a:gd name="T56" fmla="*/ 3 w 2467"/>
                <a:gd name="T57" fmla="*/ 1 h 262"/>
                <a:gd name="T58" fmla="*/ 3 w 2467"/>
                <a:gd name="T59" fmla="*/ 1 h 262"/>
                <a:gd name="T60" fmla="*/ 3 w 2467"/>
                <a:gd name="T61" fmla="*/ 1 h 262"/>
                <a:gd name="T62" fmla="*/ 3 w 2467"/>
                <a:gd name="T63" fmla="*/ 1 h 262"/>
                <a:gd name="T64" fmla="*/ 3 w 2467"/>
                <a:gd name="T65" fmla="*/ 1 h 262"/>
                <a:gd name="T66" fmla="*/ 3 w 2467"/>
                <a:gd name="T67" fmla="*/ 1 h 262"/>
                <a:gd name="T68" fmla="*/ 2 w 2467"/>
                <a:gd name="T69" fmla="*/ 1 h 262"/>
                <a:gd name="T70" fmla="*/ 2 w 2467"/>
                <a:gd name="T71" fmla="*/ 1 h 262"/>
                <a:gd name="T72" fmla="*/ 2 w 2467"/>
                <a:gd name="T73" fmla="*/ 1 h 262"/>
                <a:gd name="T74" fmla="*/ 2 w 2467"/>
                <a:gd name="T75" fmla="*/ 1 h 262"/>
                <a:gd name="T76" fmla="*/ 2 w 2467"/>
                <a:gd name="T77" fmla="*/ 1 h 262"/>
                <a:gd name="T78" fmla="*/ 2 w 2467"/>
                <a:gd name="T79" fmla="*/ 1 h 262"/>
                <a:gd name="T80" fmla="*/ 2 w 2467"/>
                <a:gd name="T81" fmla="*/ 1 h 262"/>
                <a:gd name="T82" fmla="*/ 2 w 2467"/>
                <a:gd name="T83" fmla="*/ 1 h 262"/>
                <a:gd name="T84" fmla="*/ 2 w 2467"/>
                <a:gd name="T85" fmla="*/ 1 h 262"/>
                <a:gd name="T86" fmla="*/ 2 w 2467"/>
                <a:gd name="T87" fmla="*/ 1 h 262"/>
                <a:gd name="T88" fmla="*/ 2 w 2467"/>
                <a:gd name="T89" fmla="*/ 1 h 262"/>
                <a:gd name="T90" fmla="*/ 2 w 2467"/>
                <a:gd name="T91" fmla="*/ 1 h 262"/>
                <a:gd name="T92" fmla="*/ 2 w 2467"/>
                <a:gd name="T93" fmla="*/ 1 h 262"/>
                <a:gd name="T94" fmla="*/ 2 w 2467"/>
                <a:gd name="T95" fmla="*/ 1 h 262"/>
                <a:gd name="T96" fmla="*/ 2 w 2467"/>
                <a:gd name="T97" fmla="*/ 1 h 262"/>
                <a:gd name="T98" fmla="*/ 2 w 2467"/>
                <a:gd name="T99" fmla="*/ 1 h 262"/>
                <a:gd name="T100" fmla="*/ 2 w 2467"/>
                <a:gd name="T101" fmla="*/ 1 h 262"/>
                <a:gd name="T102" fmla="*/ 2 w 2467"/>
                <a:gd name="T103" fmla="*/ 1 h 262"/>
                <a:gd name="T104" fmla="*/ 2 w 2467"/>
                <a:gd name="T105" fmla="*/ 1 h 262"/>
                <a:gd name="T106" fmla="*/ 2 w 2467"/>
                <a:gd name="T107" fmla="*/ 1 h 262"/>
                <a:gd name="T108" fmla="*/ 2 w 2467"/>
                <a:gd name="T109" fmla="*/ 1 h 262"/>
                <a:gd name="T110" fmla="*/ 2 w 2467"/>
                <a:gd name="T111" fmla="*/ 1 h 262"/>
                <a:gd name="T112" fmla="*/ 2 w 2467"/>
                <a:gd name="T113" fmla="*/ 1 h 262"/>
                <a:gd name="T114" fmla="*/ 2 w 2467"/>
                <a:gd name="T115" fmla="*/ 1 h 262"/>
                <a:gd name="T116" fmla="*/ 2 w 2467"/>
                <a:gd name="T117" fmla="*/ 1 h 262"/>
                <a:gd name="T118" fmla="*/ 2 w 2467"/>
                <a:gd name="T119" fmla="*/ 1 h 262"/>
                <a:gd name="T120" fmla="*/ 2 w 2467"/>
                <a:gd name="T121" fmla="*/ 1 h 262"/>
                <a:gd name="T122" fmla="*/ 2 w 2467"/>
                <a:gd name="T123" fmla="*/ 1 h 262"/>
                <a:gd name="T124" fmla="*/ 2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 w 2131"/>
                <a:gd name="T1" fmla="*/ 0 h 263"/>
                <a:gd name="T2" fmla="*/ 2 w 2131"/>
                <a:gd name="T3" fmla="*/ 0 h 263"/>
                <a:gd name="T4" fmla="*/ 2 w 2131"/>
                <a:gd name="T5" fmla="*/ 0 h 263"/>
                <a:gd name="T6" fmla="*/ 2 w 2131"/>
                <a:gd name="T7" fmla="*/ 0 h 263"/>
                <a:gd name="T8" fmla="*/ 2 w 2131"/>
                <a:gd name="T9" fmla="*/ 0 h 263"/>
                <a:gd name="T10" fmla="*/ 2 w 2131"/>
                <a:gd name="T11" fmla="*/ 0 h 263"/>
                <a:gd name="T12" fmla="*/ 2 w 2131"/>
                <a:gd name="T13" fmla="*/ 0 h 263"/>
                <a:gd name="T14" fmla="*/ 2 w 2131"/>
                <a:gd name="T15" fmla="*/ 0 h 263"/>
                <a:gd name="T16" fmla="*/ 2 w 2131"/>
                <a:gd name="T17" fmla="*/ 0 h 263"/>
                <a:gd name="T18" fmla="*/ 2 w 2131"/>
                <a:gd name="T19" fmla="*/ 0 h 263"/>
                <a:gd name="T20" fmla="*/ 2 w 2131"/>
                <a:gd name="T21" fmla="*/ 0 h 263"/>
                <a:gd name="T22" fmla="*/ 2 w 2131"/>
                <a:gd name="T23" fmla="*/ 0 h 263"/>
                <a:gd name="T24" fmla="*/ 2 w 2131"/>
                <a:gd name="T25" fmla="*/ 0 h 263"/>
                <a:gd name="T26" fmla="*/ 2 w 2131"/>
                <a:gd name="T27" fmla="*/ 0 h 263"/>
                <a:gd name="T28" fmla="*/ 2 w 2131"/>
                <a:gd name="T29" fmla="*/ 0 h 263"/>
                <a:gd name="T30" fmla="*/ 2 w 2131"/>
                <a:gd name="T31" fmla="*/ 0 h 263"/>
                <a:gd name="T32" fmla="*/ 2 w 2131"/>
                <a:gd name="T33" fmla="*/ 0 h 263"/>
                <a:gd name="T34" fmla="*/ 2 w 2131"/>
                <a:gd name="T35" fmla="*/ 0 h 263"/>
                <a:gd name="T36" fmla="*/ 2 w 2131"/>
                <a:gd name="T37" fmla="*/ 0 h 263"/>
                <a:gd name="T38" fmla="*/ 2 w 2131"/>
                <a:gd name="T39" fmla="*/ 0 h 263"/>
                <a:gd name="T40" fmla="*/ 2 w 2131"/>
                <a:gd name="T41" fmla="*/ 0 h 263"/>
                <a:gd name="T42" fmla="*/ 2 w 2131"/>
                <a:gd name="T43" fmla="*/ 0 h 263"/>
                <a:gd name="T44" fmla="*/ 2 w 2131"/>
                <a:gd name="T45" fmla="*/ 0 h 263"/>
                <a:gd name="T46" fmla="*/ 2 w 2131"/>
                <a:gd name="T47" fmla="*/ 0 h 263"/>
                <a:gd name="T48" fmla="*/ 2 w 2131"/>
                <a:gd name="T49" fmla="*/ 0 h 263"/>
                <a:gd name="T50" fmla="*/ 2 w 2131"/>
                <a:gd name="T51" fmla="*/ 0 h 263"/>
                <a:gd name="T52" fmla="*/ 2 w 2131"/>
                <a:gd name="T53" fmla="*/ 0 h 263"/>
                <a:gd name="T54" fmla="*/ 2 w 2131"/>
                <a:gd name="T55" fmla="*/ 0 h 263"/>
                <a:gd name="T56" fmla="*/ 2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 w 2582"/>
                <a:gd name="T1" fmla="*/ 1 h 254"/>
                <a:gd name="T2" fmla="*/ 3 w 2582"/>
                <a:gd name="T3" fmla="*/ 1 h 254"/>
                <a:gd name="T4" fmla="*/ 3 w 2582"/>
                <a:gd name="T5" fmla="*/ 1 h 254"/>
                <a:gd name="T6" fmla="*/ 3 w 2582"/>
                <a:gd name="T7" fmla="*/ 1 h 254"/>
                <a:gd name="T8" fmla="*/ 3 w 2582"/>
                <a:gd name="T9" fmla="*/ 1 h 254"/>
                <a:gd name="T10" fmla="*/ 3 w 2582"/>
                <a:gd name="T11" fmla="*/ 1 h 254"/>
                <a:gd name="T12" fmla="*/ 3 w 2582"/>
                <a:gd name="T13" fmla="*/ 1 h 254"/>
                <a:gd name="T14" fmla="*/ 3 w 2582"/>
                <a:gd name="T15" fmla="*/ 1 h 254"/>
                <a:gd name="T16" fmla="*/ 3 w 2582"/>
                <a:gd name="T17" fmla="*/ 1 h 254"/>
                <a:gd name="T18" fmla="*/ 3 w 2582"/>
                <a:gd name="T19" fmla="*/ 1 h 254"/>
                <a:gd name="T20" fmla="*/ 3 w 2582"/>
                <a:gd name="T21" fmla="*/ 1 h 254"/>
                <a:gd name="T22" fmla="*/ 2 w 2582"/>
                <a:gd name="T23" fmla="*/ 1 h 254"/>
                <a:gd name="T24" fmla="*/ 2 w 2582"/>
                <a:gd name="T25" fmla="*/ 1 h 254"/>
                <a:gd name="T26" fmla="*/ 2 w 2582"/>
                <a:gd name="T27" fmla="*/ 1 h 254"/>
                <a:gd name="T28" fmla="*/ 2 w 2582"/>
                <a:gd name="T29" fmla="*/ 1 h 254"/>
                <a:gd name="T30" fmla="*/ 2 w 2582"/>
                <a:gd name="T31" fmla="*/ 1 h 254"/>
                <a:gd name="T32" fmla="*/ 2 w 2582"/>
                <a:gd name="T33" fmla="*/ 1 h 254"/>
                <a:gd name="T34" fmla="*/ 2 w 2582"/>
                <a:gd name="T35" fmla="*/ 1 h 254"/>
                <a:gd name="T36" fmla="*/ 2 w 2582"/>
                <a:gd name="T37" fmla="*/ 1 h 254"/>
                <a:gd name="T38" fmla="*/ 2 w 2582"/>
                <a:gd name="T39" fmla="*/ 1 h 254"/>
                <a:gd name="T40" fmla="*/ 2 w 2582"/>
                <a:gd name="T41" fmla="*/ 1 h 254"/>
                <a:gd name="T42" fmla="*/ 2 w 2582"/>
                <a:gd name="T43" fmla="*/ 1 h 254"/>
                <a:gd name="T44" fmla="*/ 2 w 2582"/>
                <a:gd name="T45" fmla="*/ 1 h 254"/>
                <a:gd name="T46" fmla="*/ 2 w 2582"/>
                <a:gd name="T47" fmla="*/ 1 h 254"/>
                <a:gd name="T48" fmla="*/ 2 w 2582"/>
                <a:gd name="T49" fmla="*/ 1 h 254"/>
                <a:gd name="T50" fmla="*/ 2 w 2582"/>
                <a:gd name="T51" fmla="*/ 1 h 254"/>
                <a:gd name="T52" fmla="*/ 2 w 2582"/>
                <a:gd name="T53" fmla="*/ 1 h 254"/>
                <a:gd name="T54" fmla="*/ 2 w 2582"/>
                <a:gd name="T55" fmla="*/ 1 h 254"/>
                <a:gd name="T56" fmla="*/ 2 w 2582"/>
                <a:gd name="T57" fmla="*/ 1 h 254"/>
                <a:gd name="T58" fmla="*/ 2 w 2582"/>
                <a:gd name="T59" fmla="*/ 1 h 254"/>
                <a:gd name="T60" fmla="*/ 2 w 2582"/>
                <a:gd name="T61" fmla="*/ 1 h 254"/>
                <a:gd name="T62" fmla="*/ 2 w 2582"/>
                <a:gd name="T63" fmla="*/ 1 h 254"/>
                <a:gd name="T64" fmla="*/ 2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026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026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2 w 4312"/>
                <a:gd name="T27" fmla="*/ 0 h 228"/>
                <a:gd name="T28" fmla="*/ 2 w 4312"/>
                <a:gd name="T29" fmla="*/ 0 h 228"/>
                <a:gd name="T30" fmla="*/ 2 w 4312"/>
                <a:gd name="T31" fmla="*/ 0 h 228"/>
                <a:gd name="T32" fmla="*/ 2 w 4312"/>
                <a:gd name="T33" fmla="*/ 0 h 228"/>
                <a:gd name="T34" fmla="*/ 2 w 4312"/>
                <a:gd name="T35" fmla="*/ 0 h 228"/>
                <a:gd name="T36" fmla="*/ 2 w 4312"/>
                <a:gd name="T37" fmla="*/ 0 h 228"/>
                <a:gd name="T38" fmla="*/ 2 w 4312"/>
                <a:gd name="T39" fmla="*/ 0 h 228"/>
                <a:gd name="T40" fmla="*/ 2 w 4312"/>
                <a:gd name="T41" fmla="*/ 0 h 228"/>
                <a:gd name="T42" fmla="*/ 2 w 4312"/>
                <a:gd name="T43" fmla="*/ 0 h 228"/>
                <a:gd name="T44" fmla="*/ 2 w 4312"/>
                <a:gd name="T45" fmla="*/ 0 h 228"/>
                <a:gd name="T46" fmla="*/ 2 w 4312"/>
                <a:gd name="T47" fmla="*/ 0 h 228"/>
                <a:gd name="T48" fmla="*/ 2 w 4312"/>
                <a:gd name="T49" fmla="*/ 0 h 228"/>
                <a:gd name="T50" fmla="*/ 2 w 4312"/>
                <a:gd name="T51" fmla="*/ 0 h 228"/>
                <a:gd name="T52" fmla="*/ 2 w 4312"/>
                <a:gd name="T53" fmla="*/ 0 h 228"/>
                <a:gd name="T54" fmla="*/ 3 w 4312"/>
                <a:gd name="T55" fmla="*/ 0 h 228"/>
                <a:gd name="T56" fmla="*/ 3 w 4312"/>
                <a:gd name="T57" fmla="*/ 0 h 228"/>
                <a:gd name="T58" fmla="*/ 3 w 4312"/>
                <a:gd name="T59" fmla="*/ 0 h 228"/>
                <a:gd name="T60" fmla="*/ 3 w 4312"/>
                <a:gd name="T61" fmla="*/ 0 h 228"/>
                <a:gd name="T62" fmla="*/ 3 w 4312"/>
                <a:gd name="T63" fmla="*/ 0 h 228"/>
                <a:gd name="T64" fmla="*/ 3 w 4312"/>
                <a:gd name="T65" fmla="*/ 0 h 228"/>
                <a:gd name="T66" fmla="*/ 3 w 4312"/>
                <a:gd name="T67" fmla="*/ 0 h 228"/>
                <a:gd name="T68" fmla="*/ 3 w 4312"/>
                <a:gd name="T69" fmla="*/ 0 h 228"/>
                <a:gd name="T70" fmla="*/ 3 w 4312"/>
                <a:gd name="T71" fmla="*/ 0 h 228"/>
                <a:gd name="T72" fmla="*/ 3 w 4312"/>
                <a:gd name="T73" fmla="*/ 0 h 228"/>
                <a:gd name="T74" fmla="*/ 3 w 4312"/>
                <a:gd name="T75" fmla="*/ 0 h 228"/>
                <a:gd name="T76" fmla="*/ 3 w 4312"/>
                <a:gd name="T77" fmla="*/ 0 h 228"/>
                <a:gd name="T78" fmla="*/ 3 w 4312"/>
                <a:gd name="T79" fmla="*/ 0 h 228"/>
                <a:gd name="T80" fmla="*/ 3 w 4312"/>
                <a:gd name="T81" fmla="*/ 0 h 228"/>
                <a:gd name="T82" fmla="*/ 3 w 4312"/>
                <a:gd name="T83" fmla="*/ 0 h 228"/>
                <a:gd name="T84" fmla="*/ 3 w 4312"/>
                <a:gd name="T85" fmla="*/ 0 h 228"/>
                <a:gd name="T86" fmla="*/ 3 w 4312"/>
                <a:gd name="T87" fmla="*/ 0 h 228"/>
                <a:gd name="T88" fmla="*/ 4 w 4312"/>
                <a:gd name="T89" fmla="*/ 0 h 228"/>
                <a:gd name="T90" fmla="*/ 4 w 4312"/>
                <a:gd name="T91" fmla="*/ 0 h 228"/>
                <a:gd name="T92" fmla="*/ 4 w 4312"/>
                <a:gd name="T93" fmla="*/ 0 h 228"/>
                <a:gd name="T94" fmla="*/ 4 w 4312"/>
                <a:gd name="T95" fmla="*/ 0 h 228"/>
                <a:gd name="T96" fmla="*/ 4 w 4312"/>
                <a:gd name="T97" fmla="*/ 0 h 228"/>
                <a:gd name="T98" fmla="*/ 4 w 4312"/>
                <a:gd name="T99" fmla="*/ 0 h 228"/>
                <a:gd name="T100" fmla="*/ 4 w 4312"/>
                <a:gd name="T101" fmla="*/ 0 h 228"/>
                <a:gd name="T102" fmla="*/ 4 w 4312"/>
                <a:gd name="T103" fmla="*/ 0 h 228"/>
                <a:gd name="T104" fmla="*/ 4 w 4312"/>
                <a:gd name="T105" fmla="*/ 0 h 228"/>
                <a:gd name="T106" fmla="*/ 4 w 4312"/>
                <a:gd name="T107" fmla="*/ 0 h 228"/>
                <a:gd name="T108" fmla="*/ 4 w 4312"/>
                <a:gd name="T109" fmla="*/ 0 h 228"/>
                <a:gd name="T110" fmla="*/ 4 w 4312"/>
                <a:gd name="T111" fmla="*/ 0 h 228"/>
                <a:gd name="T112" fmla="*/ 4 w 4312"/>
                <a:gd name="T113" fmla="*/ 0 h 228"/>
                <a:gd name="T114" fmla="*/ 5 w 4312"/>
                <a:gd name="T115" fmla="*/ 0 h 228"/>
                <a:gd name="T116" fmla="*/ 5 w 4312"/>
                <a:gd name="T117" fmla="*/ 0 h 228"/>
                <a:gd name="T118" fmla="*/ 5 w 4312"/>
                <a:gd name="T119" fmla="*/ 0 h 228"/>
                <a:gd name="T120" fmla="*/ 5 w 4312"/>
                <a:gd name="T121" fmla="*/ 0 h 228"/>
                <a:gd name="T122" fmla="*/ 5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215312" cy="3918084"/>
          </a:xfrm>
        </p:spPr>
        <p:txBody>
          <a:bodyPr/>
          <a:lstStyle/>
          <a:p>
            <a:pPr eaLnBrk="1" hangingPunct="1"/>
            <a:endParaRPr lang="cs-CZ" altLang="cs-CZ" sz="1500" b="1" dirty="0" smtClean="0">
              <a:solidFill>
                <a:srgbClr val="898989"/>
              </a:solidFill>
            </a:endParaRPr>
          </a:p>
          <a:p>
            <a:pPr eaLnBrk="1" hangingPunct="1"/>
            <a:endParaRPr lang="cs-CZ" altLang="cs-CZ" sz="1500" b="1" dirty="0" smtClean="0">
              <a:solidFill>
                <a:srgbClr val="898989"/>
              </a:solidFill>
            </a:endParaRPr>
          </a:p>
          <a:p>
            <a:pPr eaLnBrk="1" hangingPunct="1"/>
            <a:endParaRPr lang="cs-CZ" altLang="cs-CZ" sz="1500" b="1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chemeClr val="tx1"/>
                </a:solidFill>
              </a:rPr>
              <a:t>Jméno autora: Mgr. Barbora </a:t>
            </a:r>
            <a:r>
              <a:rPr lang="cs-CZ" altLang="cs-CZ" sz="1800" b="1" dirty="0" err="1" smtClean="0">
                <a:solidFill>
                  <a:schemeClr val="tx1"/>
                </a:solidFill>
              </a:rPr>
              <a:t>Jášová</a:t>
            </a:r>
            <a:r>
              <a:rPr lang="cs-CZ" altLang="cs-CZ" sz="1800" b="1" dirty="0" smtClean="0">
                <a:solidFill>
                  <a:schemeClr val="tx1"/>
                </a:solidFill>
              </a:rPr>
              <a:t/>
            </a:r>
            <a:br>
              <a:rPr lang="cs-CZ" altLang="cs-CZ" sz="1800" b="1" dirty="0" smtClean="0">
                <a:solidFill>
                  <a:schemeClr val="tx1"/>
                </a:solidFill>
              </a:rPr>
            </a:br>
            <a:r>
              <a:rPr lang="cs-CZ" altLang="cs-CZ" sz="1800" b="1" dirty="0" smtClean="0">
                <a:solidFill>
                  <a:schemeClr val="tx1"/>
                </a:solidFill>
              </a:rPr>
              <a:t>Datum vytvoření: 05. 09. 2012</a:t>
            </a:r>
          </a:p>
          <a:p>
            <a:pPr eaLnBrk="1" hangingPunct="1"/>
            <a:r>
              <a:rPr lang="cs-CZ" altLang="cs-CZ" sz="1800" b="1" dirty="0" smtClean="0">
                <a:solidFill>
                  <a:schemeClr val="tx1"/>
                </a:solidFill>
              </a:rPr>
              <a:t>Číslo </a:t>
            </a:r>
            <a:r>
              <a:rPr lang="cs-CZ" altLang="cs-CZ" sz="1800" b="1" dirty="0" err="1" smtClean="0">
                <a:solidFill>
                  <a:schemeClr val="tx1"/>
                </a:solidFill>
              </a:rPr>
              <a:t>DUMu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: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VY_32_INOVACE_03_D_I</a:t>
            </a:r>
            <a:r>
              <a:rPr lang="cs-CZ" altLang="cs-CZ" sz="1800" b="1" dirty="0" smtClean="0">
                <a:solidFill>
                  <a:schemeClr val="tx1"/>
                </a:solidFill>
              </a:rPr>
              <a:t/>
            </a:r>
            <a:br>
              <a:rPr lang="cs-CZ" altLang="cs-CZ" sz="1800" b="1" dirty="0" smtClean="0">
                <a:solidFill>
                  <a:schemeClr val="tx1"/>
                </a:solidFill>
              </a:rPr>
            </a:br>
            <a:endParaRPr lang="cs-CZ" altLang="cs-CZ" sz="1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chemeClr val="tx1"/>
                </a:solidFill>
              </a:rPr>
              <a:t>Ročník: I.</a:t>
            </a:r>
          </a:p>
          <a:p>
            <a:r>
              <a:rPr lang="cs-CZ" sz="1800" b="1" dirty="0"/>
              <a:t>Vzdělávací oblast: </a:t>
            </a:r>
            <a:r>
              <a:rPr lang="cs-CZ" altLang="cs-CZ" sz="1800" b="1" dirty="0"/>
              <a:t>Dějepis</a:t>
            </a:r>
          </a:p>
          <a:p>
            <a:r>
              <a:rPr lang="cs-CZ" sz="1800" b="1" dirty="0"/>
              <a:t>Vzdělávací obor: </a:t>
            </a:r>
            <a:r>
              <a:rPr lang="cs-CZ" altLang="cs-CZ" sz="1800" b="1" dirty="0"/>
              <a:t>Dějepis</a:t>
            </a:r>
          </a:p>
          <a:p>
            <a:r>
              <a:rPr lang="cs-CZ" altLang="cs-CZ" sz="1800" b="1" dirty="0"/>
              <a:t>Tematický okruh: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Úvod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do předmětu historie a pravěk, test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znalostí</a:t>
            </a:r>
          </a:p>
          <a:p>
            <a:r>
              <a:rPr lang="cs-CZ" altLang="cs-CZ" sz="1800" b="1" dirty="0" smtClean="0">
                <a:solidFill>
                  <a:schemeClr val="tx1"/>
                </a:solidFill>
              </a:rPr>
              <a:t>Téma: </a:t>
            </a:r>
            <a:r>
              <a:rPr lang="cs-CZ" sz="1800" b="1" dirty="0"/>
              <a:t>Pravěk, kvíz</a:t>
            </a:r>
            <a:endParaRPr lang="cs-CZ" altLang="cs-CZ" sz="1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chemeClr val="tx1"/>
                </a:solidFill>
              </a:rPr>
              <a:t>Metodický list/anotace:</a:t>
            </a:r>
          </a:p>
          <a:p>
            <a:pPr eaLnBrk="1" hangingPunct="1"/>
            <a:r>
              <a:rPr lang="cs-CZ" altLang="cs-CZ" sz="1800" b="1" dirty="0" smtClean="0">
                <a:solidFill>
                  <a:schemeClr val="tx1"/>
                </a:solidFill>
              </a:rPr>
              <a:t>test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znalostí formou soutěže mezi žáky, otázky jsou bodované, vítězí ten, kdo nasbírá nejvíc bodů – možnost soutěžit </a:t>
            </a:r>
            <a:r>
              <a:rPr lang="cs-CZ" altLang="cs-CZ" sz="1800" b="1" smtClean="0">
                <a:solidFill>
                  <a:schemeClr val="tx1"/>
                </a:solidFill>
              </a:rPr>
              <a:t>ve </a:t>
            </a:r>
            <a:r>
              <a:rPr lang="cs-CZ" altLang="cs-CZ" sz="1800" b="1" smtClean="0">
                <a:solidFill>
                  <a:schemeClr val="tx1"/>
                </a:solidFill>
              </a:rPr>
              <a:t>skupinách</a:t>
            </a:r>
            <a:endParaRPr lang="cs-CZ" altLang="cs-CZ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Seřaď období podle výrobního materiálu: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doba bronzová, doba kamenná, doba železná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doba kamenná, doba bronzová, doba železná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doba železná, doba bronzová, doba kamenná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doba kamenná, doba železná, doba bronzová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133600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Jak se říká typickému nástroji nejstaršího člověka?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brousek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kamenná sekyrka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pěstní klín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sekáček a škrabadlo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5004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Archeologie je věda, která…: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se zabývá člověkem, lidskými společnostmi, kulturami a lidstvem vůbec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188" y="2276475"/>
            <a:ext cx="6408737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studuje minulé lidské společnosti prostřednictvím archeologických pramenů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188" y="3573463"/>
            <a:ext cx="6408737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studuje vývoj pravěkých rostlin a živočichů na Zemi na základě fosilních záznamů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797425"/>
            <a:ext cx="6481762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zkoumá život v nejširším slova smyslu, zabývá se organismy a vším, co s nimi souvisí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Znak </a:t>
            </a:r>
            <a:r>
              <a:rPr lang="cs-CZ" sz="2800" dirty="0" err="1"/>
              <a:t>hominizace</a:t>
            </a:r>
            <a:r>
              <a:rPr lang="cs-CZ" sz="2800" dirty="0"/>
              <a:t> není: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zvětšení mozkové části lebky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postavení palce u ruky, obratnost prstů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vzpřímení postavy, ztráta srsti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pohlavní rozdíly mezi mužem a ženou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6529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Bronz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prvek, který se nachází v přírodě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slitina olova a mědi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slitina mědi a cínu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látka, kterou lze získat ze železa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575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810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 Patriarchát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je forma společnosti, kde vládne žena, matka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205038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je forma společnosti, kde vládne nejméně 10 mužů, mají výsadní postavení a věnují se lovu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573463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je forma hierarchie ve společnosti, lidé jsou rozděleni do společenských „pater“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724400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vláda otce, je forma společnosti, kde vládne muž. Má primární zodpovědnost za její blaho a prosperitu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974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83661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Jak získávali lidé v mladší době kamenné půdu?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zavodňováním pouští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vysušováním bažin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žďářením a mýcením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86886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kradením jiné tlupě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Pravěké období „končí“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zakládáním velkých městských států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objevem prvních písemných památek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jakmile člověk začal používat řeč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941888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stěhováním národů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0605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Vexilologie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nauka o pečetích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věda o písmu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nauka o vlajkách a praporech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věda o důležitých dokumentech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575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Nejznámější památkou pravěku u nás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jeskyně Šipka na Moravě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Věstonická venuše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kostra mamuta u Kolína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86886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nádoba s lineární keramikou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661248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133600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810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54513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>Kvíz - pravěk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Není pravda, že: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člověk v době bronzové ještě neznal oheň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8313" y="2205038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k nejznámějším nalezištím patří Cro-Magnon ve Franci</a:t>
            </a:r>
            <a:r>
              <a:rPr lang="cs-CZ" sz="2000" b="1" smtClean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Homo sapiens pohřbíval své mrtvé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581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pravěké dějiny se vyvíjí nerovnoměrně a nekončí naráz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Keltské opevněné osadě se říká: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kolonie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oppidum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pevnost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keltské sídliště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6057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Přisvojovací hospodářství znamená: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při svojí snaze přežít, začal člověk používat nástroje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27647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co člověk viděl v okolí nebo u sousedů, to si přisvojil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284538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člověk byl plně závislý na přírodě, sbíral divoce rostoucí plodiny a lovil zvířata, zemědělství neexistovalo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652963"/>
            <a:ext cx="6408738" cy="71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člověk se v této době živil již obchodem s okolními lidmi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Věda, která se zabývá platebními prostředky             (např. mincemi a bankovkami), se nazývá: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188" y="1484313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sfragistika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188" y="2565400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diplomatika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188" y="3644900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heraldika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797425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numismatika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529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27647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26841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908720"/>
            <a:ext cx="828092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/>
              <a:t>Použitá literatura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4213" y="2276475"/>
            <a:ext cx="7991475" cy="708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PhDr. Štěpánková, Alena, Mgr. Slepička, Pavel: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Odmaturuj z dějepisu 1, </a:t>
            </a:r>
            <a:r>
              <a:rPr lang="cs-CZ" sz="2000" dirty="0" err="1"/>
              <a:t>Didaktis</a:t>
            </a:r>
            <a:r>
              <a:rPr lang="cs-CZ" sz="2000" dirty="0"/>
              <a:t> 2006, ISBN 80-7358-059-4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hlinkClick r:id="rId2" action="ppaction://hlinksldjump" highlightClick="1"/>
          </p:cNvPr>
          <p:cNvSpPr/>
          <p:nvPr/>
        </p:nvSpPr>
        <p:spPr>
          <a:xfrm>
            <a:off x="179388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12" name="Obdélník 11">
            <a:hlinkClick r:id="rId3" action="ppaction://hlinksldjump" highlightClick="1"/>
          </p:cNvPr>
          <p:cNvSpPr/>
          <p:nvPr/>
        </p:nvSpPr>
        <p:spPr>
          <a:xfrm>
            <a:off x="179388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14" name="Obdélník 13">
            <a:hlinkClick r:id="rId4" action="ppaction://hlinksldjump" highlightClick="1"/>
          </p:cNvPr>
          <p:cNvSpPr/>
          <p:nvPr/>
        </p:nvSpPr>
        <p:spPr>
          <a:xfrm>
            <a:off x="179388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15" name="Obdélník 14">
            <a:hlinkClick r:id="rId5" action="ppaction://hlinksldjump" highlightClick="1"/>
          </p:cNvPr>
          <p:cNvSpPr/>
          <p:nvPr/>
        </p:nvSpPr>
        <p:spPr>
          <a:xfrm>
            <a:off x="179388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29" name="Obdélník 28">
            <a:hlinkClick r:id="rId6" action="ppaction://hlinksldjump" highlightClick="1"/>
          </p:cNvPr>
          <p:cNvSpPr/>
          <p:nvPr/>
        </p:nvSpPr>
        <p:spPr>
          <a:xfrm>
            <a:off x="179388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79512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>
                <a:solidFill>
                  <a:srgbClr val="FFFFFF"/>
                </a:solidFill>
                <a:cs typeface="Arial" charset="0"/>
              </a:rPr>
              <a:t>pravěk</a:t>
            </a:r>
            <a:r>
              <a:rPr lang="cs-CZ" sz="400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411760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>
                <a:solidFill>
                  <a:srgbClr val="FFFFFF"/>
                </a:solidFill>
                <a:cs typeface="Arial" charset="0"/>
              </a:rPr>
              <a:t>pravěk</a:t>
            </a:r>
            <a:r>
              <a:rPr lang="cs-CZ" sz="400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4644008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>
                <a:solidFill>
                  <a:srgbClr val="FFFFFF"/>
                </a:solidFill>
                <a:cs typeface="Arial" charset="0"/>
              </a:rPr>
              <a:t>pravěk</a:t>
            </a:r>
            <a:r>
              <a:rPr lang="cs-CZ" sz="4000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6876256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>
                <a:solidFill>
                  <a:srgbClr val="FFFFFF"/>
                </a:solidFill>
                <a:cs typeface="Arial" charset="0"/>
              </a:rPr>
              <a:t>pravěk</a:t>
            </a:r>
            <a:r>
              <a:rPr lang="cs-CZ" sz="400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179388" y="1047750"/>
            <a:ext cx="87137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bdélník 48">
            <a:hlinkClick r:id="rId7" action="ppaction://hlinksldjump" highlightClick="1"/>
          </p:cNvPr>
          <p:cNvSpPr/>
          <p:nvPr/>
        </p:nvSpPr>
        <p:spPr>
          <a:xfrm>
            <a:off x="2411413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50" name="Obdélník 49">
            <a:hlinkClick r:id="rId8" action="ppaction://hlinksldjump" highlightClick="1"/>
          </p:cNvPr>
          <p:cNvSpPr/>
          <p:nvPr/>
        </p:nvSpPr>
        <p:spPr>
          <a:xfrm>
            <a:off x="2411413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51" name="Obdélník 50">
            <a:hlinkClick r:id="rId9" action="ppaction://hlinksldjump" highlightClick="1"/>
          </p:cNvPr>
          <p:cNvSpPr/>
          <p:nvPr/>
        </p:nvSpPr>
        <p:spPr>
          <a:xfrm>
            <a:off x="2411413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52" name="Obdélník 51">
            <a:hlinkClick r:id="rId10" action="ppaction://hlinksldjump" highlightClick="1"/>
          </p:cNvPr>
          <p:cNvSpPr/>
          <p:nvPr/>
        </p:nvSpPr>
        <p:spPr>
          <a:xfrm>
            <a:off x="2411413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53" name="Obdélník 52">
            <a:hlinkClick r:id="rId11" action="ppaction://hlinksldjump" highlightClick="1"/>
          </p:cNvPr>
          <p:cNvSpPr/>
          <p:nvPr/>
        </p:nvSpPr>
        <p:spPr>
          <a:xfrm>
            <a:off x="2411413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54" name="Obdélník 53">
            <a:hlinkClick r:id="rId12" action="ppaction://hlinksldjump" highlightClick="1"/>
          </p:cNvPr>
          <p:cNvSpPr/>
          <p:nvPr/>
        </p:nvSpPr>
        <p:spPr>
          <a:xfrm>
            <a:off x="4643438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55" name="Obdélník 54">
            <a:hlinkClick r:id="rId13" action="ppaction://hlinksldjump" highlightClick="1"/>
          </p:cNvPr>
          <p:cNvSpPr/>
          <p:nvPr/>
        </p:nvSpPr>
        <p:spPr>
          <a:xfrm>
            <a:off x="4643438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56" name="Obdélník 55">
            <a:hlinkClick r:id="rId14" action="ppaction://hlinksldjump" highlightClick="1"/>
          </p:cNvPr>
          <p:cNvSpPr/>
          <p:nvPr/>
        </p:nvSpPr>
        <p:spPr>
          <a:xfrm>
            <a:off x="4643438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57" name="Obdélník 56">
            <a:hlinkClick r:id="rId15" action="ppaction://hlinksldjump" highlightClick="1"/>
          </p:cNvPr>
          <p:cNvSpPr/>
          <p:nvPr/>
        </p:nvSpPr>
        <p:spPr>
          <a:xfrm>
            <a:off x="4643438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58" name="Obdélník 57">
            <a:hlinkClick r:id="rId16" action="ppaction://hlinksldjump" highlightClick="1"/>
          </p:cNvPr>
          <p:cNvSpPr/>
          <p:nvPr/>
        </p:nvSpPr>
        <p:spPr>
          <a:xfrm>
            <a:off x="4643438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59" name="Obdélník 58">
            <a:hlinkClick r:id="rId17" action="ppaction://hlinksldjump" highlightClick="1"/>
          </p:cNvPr>
          <p:cNvSpPr/>
          <p:nvPr/>
        </p:nvSpPr>
        <p:spPr>
          <a:xfrm>
            <a:off x="6875463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60" name="Obdélník 59">
            <a:hlinkClick r:id="rId18" action="ppaction://hlinksldjump" highlightClick="1"/>
          </p:cNvPr>
          <p:cNvSpPr/>
          <p:nvPr/>
        </p:nvSpPr>
        <p:spPr>
          <a:xfrm>
            <a:off x="6875463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61" name="Obdélník 60">
            <a:hlinkClick r:id="rId19" action="ppaction://hlinksldjump" highlightClick="1"/>
          </p:cNvPr>
          <p:cNvSpPr/>
          <p:nvPr/>
        </p:nvSpPr>
        <p:spPr>
          <a:xfrm>
            <a:off x="6875463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62" name="Obdélník 61">
            <a:hlinkClick r:id="rId20" action="ppaction://hlinksldjump" highlightClick="1"/>
          </p:cNvPr>
          <p:cNvSpPr/>
          <p:nvPr/>
        </p:nvSpPr>
        <p:spPr>
          <a:xfrm>
            <a:off x="6875463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63" name="Obdélník 62">
            <a:hlinkClick r:id="rId21" action="ppaction://hlinksldjump"/>
          </p:cNvPr>
          <p:cNvSpPr/>
          <p:nvPr/>
        </p:nvSpPr>
        <p:spPr>
          <a:xfrm>
            <a:off x="6875463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2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Charles Robert Darwin byl autorem: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teorie o vývoji člověka z opice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teorie postupného vývoje jednotlivých druhů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teorie vnímající člověka jako boží stvoření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cestopisu po Africe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050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Mezolit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střední doba kamenná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mladší doba kamenná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starší doba kamenná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pozdní doba kamenná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Mezi hmotné prameny nepatří: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kosterní pozůstatky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pravěké nástěnné malby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různé druhy zbraní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královské korunovační klenoty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0605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Homo </a:t>
            </a:r>
            <a:r>
              <a:rPr lang="cs-CZ" sz="2800" dirty="0" err="1"/>
              <a:t>habilis</a:t>
            </a:r>
            <a:r>
              <a:rPr lang="cs-CZ" sz="2800" dirty="0"/>
              <a:t>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člověk statečný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člověk moudrý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člověk vzpřímený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člověk zručný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244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Sixtinská kaple paleolitu se říká: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archeologickým vykopávkám v Mikulově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skalním malbám v jeskyni Lascaux ve Francii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jeskyni Altamira ve Španělsku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nalezišti v Třísově u Českých Budějovic</a:t>
            </a:r>
            <a:r>
              <a:rPr lang="cs-CZ" sz="200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5004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Stáří Země se odhaduje asi na: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a) 4,5 mld. let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b) 5,5 mld. let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c) 4,5 mil. let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smtClean="0">
                <a:solidFill>
                  <a:srgbClr val="000000"/>
                </a:solidFill>
                <a:latin typeface="Franklin Gothic Book" pitchFamily="34" charset="0"/>
              </a:rPr>
              <a:t>d) 3,5 mld. let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528</TotalTime>
  <Words>773</Words>
  <Application>Microsoft Office PowerPoint</Application>
  <PresentationFormat>Předvádění na obrazovce (4:3)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Franklin Gothic Medium</vt:lpstr>
      <vt:lpstr>Franklin Gothic Book</vt:lpstr>
      <vt:lpstr>Wingdings 2</vt:lpstr>
      <vt:lpstr>Calibri</vt:lpstr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Zidlochovice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Jášová</dc:creator>
  <cp:keywords>pravěk, kvíz</cp:keywords>
  <cp:lastModifiedBy>zchalupsky</cp:lastModifiedBy>
  <cp:revision>61</cp:revision>
  <dcterms:created xsi:type="dcterms:W3CDTF">2011-05-26T09:46:46Z</dcterms:created>
  <dcterms:modified xsi:type="dcterms:W3CDTF">2014-03-06T17:23:10Z</dcterms:modified>
</cp:coreProperties>
</file>