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62" r:id="rId7"/>
    <p:sldId id="264"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1301270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1930672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1074405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1664984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3308461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5364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4137885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155093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545707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204858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4C85FD7-40A5-40B8-B854-E84707B43821}"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D7059067-2241-4BD1-B491-1B69E65473A9}" type="slidenum">
              <a:rPr lang="en-US" smtClean="0"/>
              <a:t>‹#›</a:t>
            </a:fld>
            <a:endParaRPr lang="en-US" dirty="0"/>
          </a:p>
        </p:txBody>
      </p:sp>
    </p:spTree>
    <p:extLst>
      <p:ext uri="{BB962C8B-B14F-4D97-AF65-F5344CB8AC3E}">
        <p14:creationId xmlns:p14="http://schemas.microsoft.com/office/powerpoint/2010/main" val="3255882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85FD7-40A5-40B8-B854-E84707B43821}"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59067-2241-4BD1-B491-1B69E65473A9}" type="slidenum">
              <a:rPr lang="en-US" smtClean="0"/>
              <a:t>‹#›</a:t>
            </a:fld>
            <a:endParaRPr lang="en-US" dirty="0"/>
          </a:p>
        </p:txBody>
      </p:sp>
    </p:spTree>
    <p:extLst>
      <p:ext uri="{BB962C8B-B14F-4D97-AF65-F5344CB8AC3E}">
        <p14:creationId xmlns:p14="http://schemas.microsoft.com/office/powerpoint/2010/main" val="2791500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commons.wikimedia.org/wiki/File:Gorgonia,_Mescalero_medicine_man.jpg?uselang=c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 TargetMode="External"/><Relationship Id="rId2" Type="http://schemas.openxmlformats.org/officeDocument/2006/relationships/hyperlink" Target="http://www.wholehealthmd.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09. 09. 2013</a:t>
            </a:r>
          </a:p>
          <a:p>
            <a:pPr marL="0" indent="0">
              <a:buNone/>
            </a:pPr>
            <a:r>
              <a:rPr lang="cs-CZ" sz="1400" dirty="0" smtClean="0"/>
              <a:t>Číslo </a:t>
            </a:r>
            <a:r>
              <a:rPr lang="cs-CZ" sz="1400" dirty="0" err="1"/>
              <a:t>DUMu</a:t>
            </a:r>
            <a:r>
              <a:rPr lang="cs-CZ" sz="1400" dirty="0"/>
              <a:t>: 	</a:t>
            </a:r>
            <a:r>
              <a:rPr lang="cs-CZ" sz="1400" dirty="0" smtClean="0"/>
              <a:t>VY_32_INOVACE_03_AJ_FT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err="1" smtClean="0"/>
              <a:t>Native</a:t>
            </a:r>
            <a:r>
              <a:rPr lang="cs-CZ" sz="1400" dirty="0" smtClean="0"/>
              <a:t> </a:t>
            </a:r>
            <a:r>
              <a:rPr lang="cs-CZ" sz="1400" dirty="0" err="1" smtClean="0"/>
              <a:t>American</a:t>
            </a:r>
            <a:r>
              <a:rPr lang="cs-CZ" sz="1400" dirty="0" smtClean="0"/>
              <a:t> </a:t>
            </a:r>
            <a:r>
              <a:rPr lang="cs-CZ" sz="1400" dirty="0" err="1" smtClean="0"/>
              <a:t>medicine</a:t>
            </a:r>
            <a:endParaRPr lang="cs-CZ" sz="1400" dirty="0" smtClean="0"/>
          </a:p>
          <a:p>
            <a:pPr marL="0" indent="0">
              <a:buNone/>
            </a:pPr>
            <a:r>
              <a:rPr lang="cs-CZ" sz="1400" dirty="0" smtClean="0"/>
              <a:t>Klíčová slova:       	</a:t>
            </a:r>
            <a:r>
              <a:rPr lang="cs-CZ" sz="1400" dirty="0" err="1" smtClean="0"/>
              <a:t>medicine</a:t>
            </a:r>
            <a:r>
              <a:rPr lang="cs-CZ" sz="1400" dirty="0" smtClean="0"/>
              <a:t>, </a:t>
            </a:r>
            <a:r>
              <a:rPr lang="cs-CZ" sz="1400" dirty="0" err="1" smtClean="0"/>
              <a:t>human</a:t>
            </a:r>
            <a:r>
              <a:rPr lang="cs-CZ" sz="1400" dirty="0" smtClean="0"/>
              <a:t> body, </a:t>
            </a:r>
            <a:r>
              <a:rPr lang="cs-CZ" sz="1400" dirty="0" err="1" smtClean="0"/>
              <a:t>treatment</a:t>
            </a:r>
            <a:r>
              <a:rPr lang="cs-CZ" sz="1400" dirty="0" smtClean="0"/>
              <a:t>, </a:t>
            </a:r>
          </a:p>
          <a:p>
            <a:pPr marL="0" lvl="0" indent="0">
              <a:buNone/>
            </a:pPr>
            <a:r>
              <a:rPr lang="cs-CZ" sz="1400" dirty="0">
                <a:solidFill>
                  <a:prstClr val="black"/>
                </a:solidFill>
              </a:rPr>
              <a:t>Metodický 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3090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106690"/>
          </a:xfrm>
        </p:spPr>
        <p:txBody>
          <a:bodyPr/>
          <a:lstStyle/>
          <a:p>
            <a:r>
              <a:rPr lang="cs-CZ" dirty="0" err="1" smtClean="0"/>
              <a:t>Native</a:t>
            </a:r>
            <a:r>
              <a:rPr lang="cs-CZ" dirty="0" smtClean="0"/>
              <a:t> </a:t>
            </a:r>
            <a:r>
              <a:rPr lang="cs-CZ" dirty="0" err="1" smtClean="0"/>
              <a:t>American</a:t>
            </a:r>
            <a:r>
              <a:rPr lang="cs-CZ" dirty="0" smtClean="0"/>
              <a:t> </a:t>
            </a:r>
            <a:r>
              <a:rPr lang="cs-CZ" dirty="0" err="1" smtClean="0"/>
              <a:t>medicine</a:t>
            </a:r>
            <a:endParaRPr lang="en-US" dirty="0"/>
          </a:p>
        </p:txBody>
      </p:sp>
    </p:spTree>
    <p:extLst>
      <p:ext uri="{BB962C8B-B14F-4D97-AF65-F5344CB8AC3E}">
        <p14:creationId xmlns:p14="http://schemas.microsoft.com/office/powerpoint/2010/main" val="4060335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Native</a:t>
            </a:r>
            <a:r>
              <a:rPr lang="cs-CZ" dirty="0" smtClean="0"/>
              <a:t> </a:t>
            </a:r>
            <a:r>
              <a:rPr lang="cs-CZ" dirty="0" err="1" smtClean="0"/>
              <a:t>American</a:t>
            </a:r>
            <a:r>
              <a:rPr lang="cs-CZ" dirty="0" smtClean="0"/>
              <a:t> </a:t>
            </a:r>
            <a:r>
              <a:rPr lang="cs-CZ" dirty="0" err="1" smtClean="0"/>
              <a:t>Medicine</a:t>
            </a:r>
            <a:endParaRPr lang="en-US" dirty="0"/>
          </a:p>
        </p:txBody>
      </p:sp>
      <p:sp>
        <p:nvSpPr>
          <p:cNvPr id="3" name="Zástupný symbol pro obsah 2"/>
          <p:cNvSpPr>
            <a:spLocks noGrp="1"/>
          </p:cNvSpPr>
          <p:nvPr>
            <p:ph idx="1"/>
          </p:nvPr>
        </p:nvSpPr>
        <p:spPr/>
        <p:txBody>
          <a:bodyPr anchor="ctr">
            <a:normAutofit fontScale="77500" lnSpcReduction="20000"/>
          </a:bodyPr>
          <a:lstStyle/>
          <a:p>
            <a:r>
              <a:rPr lang="en-US" dirty="0" smtClean="0"/>
              <a:t>Before the days of pharmaceutical companies the Native Americans had to rely on natural remedies derived from the earth. Native American medicine combines herbs, spirituality and magic. </a:t>
            </a:r>
          </a:p>
          <a:p>
            <a:r>
              <a:rPr lang="en-US" dirty="0" smtClean="0"/>
              <a:t>This medicine is very similar to medicinal approaches used by the Chinese. </a:t>
            </a:r>
          </a:p>
          <a:p>
            <a:r>
              <a:rPr lang="en-US" dirty="0" smtClean="0"/>
              <a:t>The medicine uses medicine men or women to perform healings. Before treating a patient, the medicine man or woman must fully understand their condition. Once the medicine man knows the problem, an herb medicine is used to cure the problem. Native American doctors often recommend a ritual purification - to rid the body of harmful toxins that can cause a range of health problems. </a:t>
            </a:r>
            <a:endParaRPr lang="en-US" dirty="0"/>
          </a:p>
        </p:txBody>
      </p:sp>
    </p:spTree>
    <p:extLst>
      <p:ext uri="{BB962C8B-B14F-4D97-AF65-F5344CB8AC3E}">
        <p14:creationId xmlns:p14="http://schemas.microsoft.com/office/powerpoint/2010/main" val="171947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Medicine man</a:t>
            </a:r>
            <a:r>
              <a:rPr lang="cs-CZ" dirty="0" smtClean="0"/>
              <a:t> </a:t>
            </a:r>
            <a:r>
              <a:rPr lang="en-US" dirty="0" smtClean="0"/>
              <a:t>or medicine woman</a:t>
            </a:r>
            <a:endParaRPr lang="en-US" dirty="0"/>
          </a:p>
        </p:txBody>
      </p:sp>
      <p:sp>
        <p:nvSpPr>
          <p:cNvPr id="3" name="Zástupný symbol pro obsah 2"/>
          <p:cNvSpPr>
            <a:spLocks noGrp="1"/>
          </p:cNvSpPr>
          <p:nvPr>
            <p:ph idx="1"/>
          </p:nvPr>
        </p:nvSpPr>
        <p:spPr/>
        <p:txBody>
          <a:bodyPr>
            <a:normAutofit fontScale="92500"/>
          </a:bodyPr>
          <a:lstStyle/>
          <a:p>
            <a:r>
              <a:rPr lang="cs-CZ" dirty="0" smtClean="0"/>
              <a:t>These </a:t>
            </a:r>
            <a:r>
              <a:rPr lang="en-US" dirty="0" smtClean="0"/>
              <a:t>are English terms used to describe traditional healers and spiritual leaders among Native American and other aboriginal peoples. Anthropologists tend to prefer the term "</a:t>
            </a:r>
            <a:r>
              <a:rPr lang="en-US" dirty="0" smtClean="0"/>
              <a:t>shaman" </a:t>
            </a:r>
            <a:r>
              <a:rPr lang="en-US" dirty="0" smtClean="0"/>
              <a:t>a specific term for a spiritual mediator from the Tungusic peoples of Siberia</a:t>
            </a:r>
            <a:r>
              <a:rPr lang="cs-CZ" dirty="0" smtClean="0"/>
              <a:t>.</a:t>
            </a:r>
          </a:p>
          <a:p>
            <a:r>
              <a:rPr lang="en-US" dirty="0" smtClean="0"/>
              <a:t>The primary function of these "medicine elders" is to secure the help of the spirit world, including the Great Spirit (Wakan Tanka</a:t>
            </a:r>
            <a:r>
              <a:rPr lang="cs-CZ" dirty="0" smtClean="0"/>
              <a:t>).</a:t>
            </a:r>
            <a:endParaRPr lang="en-US" dirty="0"/>
          </a:p>
        </p:txBody>
      </p:sp>
    </p:spTree>
    <p:extLst>
      <p:ext uri="{BB962C8B-B14F-4D97-AF65-F5344CB8AC3E}">
        <p14:creationId xmlns:p14="http://schemas.microsoft.com/office/powerpoint/2010/main" val="2659856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Herbal</a:t>
            </a:r>
            <a:r>
              <a:rPr lang="cs-CZ" dirty="0" smtClean="0"/>
              <a:t> </a:t>
            </a:r>
            <a:r>
              <a:rPr lang="cs-CZ" dirty="0" smtClean="0"/>
              <a:t>remedies</a:t>
            </a:r>
            <a:endParaRPr lang="en-US" dirty="0"/>
          </a:p>
        </p:txBody>
      </p:sp>
      <p:sp>
        <p:nvSpPr>
          <p:cNvPr id="3" name="Zástupný symbol pro obsah 2"/>
          <p:cNvSpPr>
            <a:spLocks noGrp="1"/>
          </p:cNvSpPr>
          <p:nvPr>
            <p:ph idx="1"/>
          </p:nvPr>
        </p:nvSpPr>
        <p:spPr/>
        <p:txBody>
          <a:bodyPr anchor="ctr">
            <a:normAutofit fontScale="85000" lnSpcReduction="10000"/>
          </a:bodyPr>
          <a:lstStyle/>
          <a:p>
            <a:r>
              <a:rPr lang="en-US" dirty="0" smtClean="0"/>
              <a:t>Of the 10 top-selling herbs in the U.S. today, seven of them have been used for centuries by Native American healers. The herbs prescribed vary from tribe to tribe and depend upon what herbs are available in a</a:t>
            </a:r>
            <a:r>
              <a:rPr lang="cs-CZ" dirty="0" smtClean="0"/>
              <a:t>n</a:t>
            </a:r>
            <a:r>
              <a:rPr lang="en-US" dirty="0" smtClean="0"/>
              <a:t> area.</a:t>
            </a:r>
          </a:p>
          <a:p>
            <a:endParaRPr lang="en-US" dirty="0" smtClean="0"/>
          </a:p>
          <a:p>
            <a:r>
              <a:rPr lang="en-US" dirty="0" smtClean="0"/>
              <a:t>According to tribal custom, you may take them as a </a:t>
            </a:r>
            <a:r>
              <a:rPr lang="en-US" dirty="0" smtClean="0"/>
              <a:t>tea </a:t>
            </a:r>
            <a:r>
              <a:rPr lang="en-US" dirty="0" smtClean="0"/>
              <a:t>or mix them with another beverage or with food. The healer might also burn certain herbs, such as sage, sweet grass, or cedar, during a ceremony and let the restorative smoke waft over the patient. </a:t>
            </a:r>
            <a:endParaRPr lang="en-US" dirty="0"/>
          </a:p>
        </p:txBody>
      </p:sp>
    </p:spTree>
    <p:extLst>
      <p:ext uri="{BB962C8B-B14F-4D97-AF65-F5344CB8AC3E}">
        <p14:creationId xmlns:p14="http://schemas.microsoft.com/office/powerpoint/2010/main" val="395596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Medicine</a:t>
            </a:r>
            <a:r>
              <a:rPr lang="cs-CZ" dirty="0" smtClean="0"/>
              <a:t> man – pic.1</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0" y="1700808"/>
            <a:ext cx="3429000" cy="429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6724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en-US" dirty="0"/>
          </a:p>
        </p:txBody>
      </p:sp>
      <p:sp>
        <p:nvSpPr>
          <p:cNvPr id="3" name="Zástupný symbol pro obsah 2"/>
          <p:cNvSpPr>
            <a:spLocks noGrp="1"/>
          </p:cNvSpPr>
          <p:nvPr>
            <p:ph idx="1"/>
          </p:nvPr>
        </p:nvSpPr>
        <p:spPr/>
        <p:txBody>
          <a:bodyPr/>
          <a:lstStyle/>
          <a:p>
            <a:r>
              <a:rPr lang="cs-CZ" dirty="0" smtClean="0"/>
              <a:t>Pic. 1 -AUTOR NEZNÁMY. http://commons.wikimedia.org/wiki[online]. [cit. 9.9.2013]. Dostupný na WWW: </a:t>
            </a:r>
            <a:r>
              <a:rPr lang="cs-CZ" dirty="0" smtClean="0">
                <a:hlinkClick r:id="rId2"/>
              </a:rPr>
              <a:t>http://commons.wikimedia.org/wiki/File:Gorgonia,_Mescalero_medicine_man.jpg?uselang=cs </a:t>
            </a:r>
            <a:endParaRPr lang="en-US" dirty="0"/>
          </a:p>
        </p:txBody>
      </p:sp>
    </p:spTree>
    <p:extLst>
      <p:ext uri="{BB962C8B-B14F-4D97-AF65-F5344CB8AC3E}">
        <p14:creationId xmlns:p14="http://schemas.microsoft.com/office/powerpoint/2010/main" val="575053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t">
            <a:normAutofit/>
          </a:bodyPr>
          <a:lstStyle/>
          <a:p>
            <a:r>
              <a:rPr lang="pt-BR" dirty="0" smtClean="0"/>
              <a:t>POLUNINOVÁ</a:t>
            </a:r>
            <a:r>
              <a:rPr lang="pt-BR" dirty="0"/>
              <a:t>, Miriam; ROBBINS, Christopher. </a:t>
            </a:r>
            <a:r>
              <a:rPr lang="pt-BR" i="1" dirty="0"/>
              <a:t>Liečivá z prírody</a:t>
            </a:r>
            <a:r>
              <a:rPr lang="pt-BR" dirty="0"/>
              <a:t>. Bratislava: Gemini, 1994, ISBN 80-7161-098-4. </a:t>
            </a:r>
            <a:endParaRPr lang="cs-CZ" dirty="0" smtClean="0"/>
          </a:p>
          <a:p>
            <a:r>
              <a:rPr lang="en-US" dirty="0">
                <a:solidFill>
                  <a:prstClr val="black"/>
                </a:solidFill>
                <a:hlinkClick r:id="rId2"/>
              </a:rPr>
              <a:t>www.wholehealthmd.com</a:t>
            </a:r>
            <a:endParaRPr lang="cs-CZ" dirty="0">
              <a:solidFill>
                <a:prstClr val="black"/>
              </a:solidFill>
            </a:endParaRPr>
          </a:p>
          <a:p>
            <a:r>
              <a:rPr lang="cs-CZ" dirty="0">
                <a:solidFill>
                  <a:prstClr val="black"/>
                </a:solidFill>
                <a:hlinkClick r:id="rId3"/>
              </a:rPr>
              <a:t>h</a:t>
            </a:r>
            <a:r>
              <a:rPr lang="it-IT" dirty="0">
                <a:solidFill>
                  <a:prstClr val="black"/>
                </a:solidFill>
                <a:hlinkClick r:id="rId3"/>
              </a:rPr>
              <a:t>ttp://</a:t>
            </a:r>
            <a:r>
              <a:rPr lang="cs-CZ" dirty="0">
                <a:solidFill>
                  <a:prstClr val="black"/>
                </a:solidFill>
                <a:hlinkClick r:id="rId3"/>
              </a:rPr>
              <a:t>en.</a:t>
            </a:r>
            <a:r>
              <a:rPr lang="it-IT" dirty="0">
                <a:solidFill>
                  <a:prstClr val="black"/>
                </a:solidFill>
                <a:hlinkClick r:id="rId3"/>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1481712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377</Words>
  <Application>Microsoft Office PowerPoint</Application>
  <PresentationFormat>Předvádění na obrazovce (4:3)</PresentationFormat>
  <Paragraphs>34</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Prezentace aplikace PowerPoint</vt:lpstr>
      <vt:lpstr>Native American medicine</vt:lpstr>
      <vt:lpstr>Native American Medicine</vt:lpstr>
      <vt:lpstr>Medicine man or medicine woman</vt:lpstr>
      <vt:lpstr>Herbal remedies</vt:lpstr>
      <vt:lpstr>Medicine man – pic.1</vt:lpstr>
      <vt:lpstr>Zdroje</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6</cp:revision>
  <dcterms:created xsi:type="dcterms:W3CDTF">2013-11-05T15:50:44Z</dcterms:created>
  <dcterms:modified xsi:type="dcterms:W3CDTF">2013-11-14T18:58:32Z</dcterms:modified>
</cp:coreProperties>
</file>