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7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6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6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97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0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84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80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2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43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6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082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89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279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9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9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7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4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7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5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98955-F0F1-4311-84C9-8C4343E15C4A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7BDC-AF71-450F-9213-A4FB3A45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9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12. 05. </a:t>
            </a:r>
            <a:r>
              <a:rPr lang="cs-CZ" sz="1400" dirty="0" smtClean="0"/>
              <a:t>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VY_32_INOVACE_03_AJ_EP</a:t>
            </a:r>
          </a:p>
          <a:p>
            <a:pPr marL="0" indent="0">
              <a:buNone/>
            </a:pPr>
            <a:r>
              <a:rPr lang="cs-CZ" sz="1400" smtClean="0"/>
              <a:t>Ročník</a:t>
            </a:r>
            <a:r>
              <a:rPr lang="cs-CZ" sz="1400" dirty="0" smtClean="0"/>
              <a:t>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</a:t>
            </a:r>
            <a:r>
              <a:rPr lang="cs-CZ" sz="1400" dirty="0" smtClean="0"/>
              <a:t>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oborů(Ekonomika a 		podnikání,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zboží, užitná hodnota, směnná hodnota, emocionální hodnota, cena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66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32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 anchor="ctr"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a good </a:t>
            </a:r>
            <a:r>
              <a:rPr lang="en-US" dirty="0" smtClean="0"/>
              <a:t>is a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en-US" dirty="0" smtClean="0"/>
              <a:t>that satisfies human wants and provides utility</a:t>
            </a:r>
            <a:r>
              <a:rPr lang="cs-CZ" dirty="0" smtClean="0"/>
              <a:t> and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recognized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market, so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i="1" dirty="0" err="1" smtClean="0"/>
              <a:t>marketable</a:t>
            </a:r>
            <a:endParaRPr lang="cs-CZ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Trading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g</a:t>
            </a:r>
            <a:r>
              <a:rPr lang="en-US" dirty="0" err="1" smtClean="0"/>
              <a:t>oods</a:t>
            </a:r>
            <a:r>
              <a:rPr lang="en-US" dirty="0" smtClean="0"/>
              <a:t> are capable of being physically delivered to a consumer</a:t>
            </a:r>
            <a:endParaRPr lang="cs-CZ" dirty="0" smtClean="0"/>
          </a:p>
          <a:p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has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i="1" dirty="0" err="1" smtClean="0"/>
              <a:t>value</a:t>
            </a:r>
            <a:r>
              <a:rPr lang="cs-CZ" i="1" dirty="0" smtClean="0"/>
              <a:t> in use</a:t>
            </a:r>
          </a:p>
          <a:p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i="1" dirty="0" err="1" smtClean="0"/>
              <a:t>value</a:t>
            </a:r>
            <a:r>
              <a:rPr lang="cs-CZ" i="1" dirty="0" smtClean="0"/>
              <a:t> in </a:t>
            </a:r>
            <a:r>
              <a:rPr lang="cs-CZ" i="1" dirty="0" err="1" smtClean="0"/>
              <a:t>exchange</a:t>
            </a:r>
            <a:endParaRPr lang="cs-CZ" i="1" dirty="0" smtClean="0"/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i="1" dirty="0" err="1" smtClean="0"/>
              <a:t>emotional</a:t>
            </a:r>
            <a:r>
              <a:rPr lang="cs-CZ" i="1" dirty="0" smtClean="0"/>
              <a:t> </a:t>
            </a:r>
            <a:r>
              <a:rPr lang="cs-CZ" i="1" dirty="0" err="1" smtClean="0"/>
              <a:t>value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4920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v</a:t>
            </a:r>
            <a:r>
              <a:rPr lang="en-US" dirty="0" err="1" smtClean="0"/>
              <a:t>alue</a:t>
            </a:r>
            <a:r>
              <a:rPr lang="en-US" dirty="0" smtClean="0"/>
              <a:t> is linked to price through the mechanism of exchange</a:t>
            </a:r>
            <a:endParaRPr lang="cs-CZ" dirty="0" smtClean="0"/>
          </a:p>
          <a:p>
            <a:r>
              <a:rPr lang="cs-CZ" dirty="0"/>
              <a:t>e</a:t>
            </a:r>
            <a:r>
              <a:rPr lang="en-US" dirty="0" err="1" smtClean="0"/>
              <a:t>conomic</a:t>
            </a:r>
            <a:r>
              <a:rPr lang="en-US" dirty="0" smtClean="0"/>
              <a:t> value is a measure of the benefit that can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en-US" dirty="0" smtClean="0"/>
              <a:t>gain</a:t>
            </a:r>
            <a:r>
              <a:rPr lang="cs-CZ" dirty="0" err="1" smtClean="0"/>
              <a:t>ed</a:t>
            </a:r>
            <a:r>
              <a:rPr lang="en-US" dirty="0" smtClean="0"/>
              <a:t> from a good or service</a:t>
            </a:r>
            <a:endParaRPr lang="cs-CZ" dirty="0" smtClean="0"/>
          </a:p>
          <a:p>
            <a:r>
              <a:rPr lang="cs-CZ" dirty="0"/>
              <a:t>v</a:t>
            </a:r>
            <a:r>
              <a:rPr lang="en-US" dirty="0" err="1" smtClean="0"/>
              <a:t>alue</a:t>
            </a:r>
            <a:r>
              <a:rPr lang="en-US" dirty="0" smtClean="0"/>
              <a:t> = </a:t>
            </a:r>
            <a:r>
              <a:rPr lang="cs-CZ" dirty="0" smtClean="0"/>
              <a:t>b</a:t>
            </a:r>
            <a:r>
              <a:rPr lang="en-US" dirty="0" err="1" smtClean="0"/>
              <a:t>enefits</a:t>
            </a:r>
            <a:r>
              <a:rPr lang="en-US" dirty="0" smtClean="0"/>
              <a:t> / </a:t>
            </a:r>
            <a:r>
              <a:rPr lang="cs-CZ" dirty="0" smtClean="0"/>
              <a:t>c</a:t>
            </a:r>
            <a:r>
              <a:rPr lang="en-US" dirty="0" err="1" smtClean="0"/>
              <a:t>ost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25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56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156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Motiv systému Office</vt:lpstr>
      <vt:lpstr>1_Motiv systému Office</vt:lpstr>
      <vt:lpstr>Prezentace aplikace PowerPoint</vt:lpstr>
      <vt:lpstr>Goods</vt:lpstr>
      <vt:lpstr>Prezentace aplikace PowerPoint</vt:lpstr>
      <vt:lpstr>Trading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7</cp:revision>
  <dcterms:created xsi:type="dcterms:W3CDTF">2013-06-02T14:41:54Z</dcterms:created>
  <dcterms:modified xsi:type="dcterms:W3CDTF">2013-06-23T15:32:34Z</dcterms:modified>
</cp:coreProperties>
</file>