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534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B23AF-7D49-4017-99A3-8D3699FD8CDE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B2C41-B1DB-4DDB-9447-CFC9D0749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9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B2C41-B1DB-4DDB-9447-CFC9D0749E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9D17-7A8D-4DAC-8657-996F22643CC3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903E-C623-4151-9D4C-A88AE2A8D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09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9D17-7A8D-4DAC-8657-996F22643CC3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903E-C623-4151-9D4C-A88AE2A8D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07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9D17-7A8D-4DAC-8657-996F22643CC3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903E-C623-4151-9D4C-A88AE2A8D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67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9D17-7A8D-4DAC-8657-996F22643CC3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903E-C623-4151-9D4C-A88AE2A8D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58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9D17-7A8D-4DAC-8657-996F22643CC3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903E-C623-4151-9D4C-A88AE2A8D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9D17-7A8D-4DAC-8657-996F22643CC3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903E-C623-4151-9D4C-A88AE2A8D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93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9D17-7A8D-4DAC-8657-996F22643CC3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903E-C623-4151-9D4C-A88AE2A8D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20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9D17-7A8D-4DAC-8657-996F22643CC3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903E-C623-4151-9D4C-A88AE2A8D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32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9D17-7A8D-4DAC-8657-996F22643CC3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903E-C623-4151-9D4C-A88AE2A8D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38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9D17-7A8D-4DAC-8657-996F22643CC3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903E-C623-4151-9D4C-A88AE2A8D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55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9D17-7A8D-4DAC-8657-996F22643CC3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903E-C623-4151-9D4C-A88AE2A8D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0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9D17-7A8D-4DAC-8657-996F22643CC3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E903E-C623-4151-9D4C-A88AE2A8D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41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halk_Horse.jpg" TargetMode="External"/><Relationship Id="rId2" Type="http://schemas.openxmlformats.org/officeDocument/2006/relationships/hyperlink" Target="http://en.wikipedia.org/wiki/File:Uffington-White-Horse-sa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pload.wikimedia.org/wikipedia/commons/thumb/3/3c/Stonehenge2007_07_30.jpg/800px-Stonehenge2007_07_30.jpg" TargetMode="External"/><Relationship Id="rId4" Type="http://schemas.openxmlformats.org/officeDocument/2006/relationships/hyperlink" Target="http://upload.wikimedia.org/wikipedia/commons/c/c5/Silbury_Hill%2C_Wiltshire._-_geograph.org.uk_-_364299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 smtClean="0"/>
              <a:t>Jméno autora: 	Mgr. Mária Filipová</a:t>
            </a:r>
          </a:p>
          <a:p>
            <a:pPr marL="0" indent="0">
              <a:buNone/>
            </a:pPr>
            <a:r>
              <a:rPr lang="cs-CZ" sz="1400" dirty="0" smtClean="0"/>
              <a:t>Datum vytvoření:	30. 06. 2013</a:t>
            </a:r>
          </a:p>
          <a:p>
            <a:pPr marL="0" indent="0">
              <a:buNone/>
            </a:pPr>
            <a:r>
              <a:rPr lang="cs-CZ" sz="1400" dirty="0" smtClean="0"/>
              <a:t>Číslo </a:t>
            </a:r>
            <a:r>
              <a:rPr lang="cs-CZ" sz="1400" dirty="0" err="1"/>
              <a:t>DUMu</a:t>
            </a:r>
            <a:r>
              <a:rPr lang="cs-CZ" sz="1400" dirty="0"/>
              <a:t>: 	</a:t>
            </a:r>
            <a:r>
              <a:rPr lang="cs-CZ" sz="1400" dirty="0" smtClean="0"/>
              <a:t>VY_32_INOVACE_03_AJ_CM</a:t>
            </a:r>
          </a:p>
          <a:p>
            <a:pPr marL="0" indent="0">
              <a:buNone/>
            </a:pPr>
            <a:r>
              <a:rPr lang="cs-CZ" sz="1400" dirty="0" smtClean="0"/>
              <a:t>Ročník</a:t>
            </a:r>
            <a:r>
              <a:rPr lang="cs-CZ" sz="1400" dirty="0"/>
              <a:t>:                	1. – 4. ročník 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dirty="0" smtClean="0"/>
              <a:t>Vzdělávací oblast:	Jazyk a jazyková komunikace</a:t>
            </a:r>
          </a:p>
          <a:p>
            <a:pPr marL="0" indent="0">
              <a:buNone/>
            </a:pPr>
            <a:r>
              <a:rPr lang="cs-CZ" sz="1400" dirty="0" smtClean="0"/>
              <a:t>Vzdělávací obor:     	Anglický jazyk</a:t>
            </a:r>
          </a:p>
          <a:p>
            <a:pPr marL="0" indent="0">
              <a:buNone/>
            </a:pPr>
            <a:r>
              <a:rPr lang="cs-CZ" sz="1400" dirty="0" smtClean="0"/>
              <a:t>Tematický okruh:  	konverzační témata pro studenty  různých oborů</a:t>
            </a:r>
          </a:p>
          <a:p>
            <a:pPr marL="0" indent="0">
              <a:buNone/>
            </a:pPr>
            <a:r>
              <a:rPr lang="cs-CZ" sz="1400" dirty="0" smtClean="0"/>
              <a:t>Téma:		</a:t>
            </a:r>
            <a:r>
              <a:rPr lang="cs-CZ" sz="1400" dirty="0" err="1" smtClean="0"/>
              <a:t>Mysterious</a:t>
            </a:r>
            <a:r>
              <a:rPr lang="cs-CZ" sz="1400" dirty="0" smtClean="0"/>
              <a:t> </a:t>
            </a:r>
            <a:r>
              <a:rPr lang="cs-CZ" sz="1400" dirty="0" err="1" smtClean="0"/>
              <a:t>places</a:t>
            </a:r>
            <a:r>
              <a:rPr lang="cs-CZ" sz="1400" dirty="0" smtClean="0"/>
              <a:t> in </a:t>
            </a:r>
            <a:r>
              <a:rPr lang="cs-CZ" sz="1400" dirty="0" err="1" smtClean="0"/>
              <a:t>Britain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Klíčová slova:       	</a:t>
            </a:r>
            <a:r>
              <a:rPr lang="cs-CZ" sz="1400" dirty="0" err="1" smtClean="0"/>
              <a:t>mysterious</a:t>
            </a:r>
            <a:r>
              <a:rPr lang="cs-CZ" sz="1400" dirty="0" smtClean="0"/>
              <a:t>, </a:t>
            </a:r>
            <a:r>
              <a:rPr lang="cs-CZ" sz="1400" dirty="0" err="1" smtClean="0"/>
              <a:t>artificial</a:t>
            </a:r>
            <a:r>
              <a:rPr lang="cs-CZ" sz="1400" dirty="0" smtClean="0"/>
              <a:t>, temple, </a:t>
            </a:r>
            <a:r>
              <a:rPr lang="cs-CZ" sz="1400" dirty="0" err="1" smtClean="0"/>
              <a:t>carved</a:t>
            </a:r>
            <a:r>
              <a:rPr lang="cs-CZ" sz="1400" dirty="0" smtClean="0"/>
              <a:t>, man-made</a:t>
            </a:r>
          </a:p>
          <a:p>
            <a:pPr marL="0" indent="0">
              <a:buNone/>
            </a:pPr>
            <a:endParaRPr lang="cs-CZ" sz="1400" dirty="0" smtClean="0"/>
          </a:p>
          <a:p>
            <a:pPr marL="0" lvl="0" indent="0">
              <a:buNone/>
            </a:pPr>
            <a:r>
              <a:rPr lang="cs-CZ" sz="1400" dirty="0">
                <a:solidFill>
                  <a:prstClr val="black"/>
                </a:solidFill>
              </a:rPr>
              <a:t>Metodický list/anotace</a:t>
            </a:r>
            <a:r>
              <a:rPr lang="cs-CZ" sz="1400" dirty="0" smtClean="0">
                <a:solidFill>
                  <a:prstClr val="black"/>
                </a:solidFill>
              </a:rPr>
              <a:t>: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Materiál slouží k seznámení se slovní zásobou </a:t>
            </a:r>
            <a:r>
              <a:rPr lang="cs-CZ" sz="1400" dirty="0"/>
              <a:t> </a:t>
            </a:r>
            <a:r>
              <a:rPr lang="cs-CZ" sz="1400" dirty="0" smtClean="0"/>
              <a:t>a základními fakty o Velké Británii.   Jedná se zejména o termíny z oblasti zeměpisu, dějepisu , politiky a běžného života.</a:t>
            </a:r>
          </a:p>
          <a:p>
            <a:pPr marL="0" indent="0">
              <a:buNone/>
            </a:pPr>
            <a:r>
              <a:rPr lang="cs-CZ" sz="1400" dirty="0" smtClean="0"/>
              <a:t>Studenti odhadují na základě svých znalostí význam slov. V případě potřeby pracují se slovníkem</a:t>
            </a:r>
            <a:r>
              <a:rPr lang="cs-CZ" sz="1400" dirty="0"/>
              <a:t> </a:t>
            </a:r>
            <a:r>
              <a:rPr lang="cs-CZ" sz="1400" dirty="0" smtClean="0"/>
              <a:t>a mapou.</a:t>
            </a:r>
          </a:p>
          <a:p>
            <a:pPr marL="0" indent="0">
              <a:buNone/>
            </a:pPr>
            <a:r>
              <a:rPr lang="cs-CZ" sz="1400" dirty="0" smtClean="0"/>
              <a:t>Za úkol mají připravit podobnou krátkou prezentaci  o zajímavých místech Velké Británie.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57610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62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Stonehenge</a:t>
            </a:r>
            <a:r>
              <a:rPr lang="cs-CZ" dirty="0" smtClean="0"/>
              <a:t> – pic.4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34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p</a:t>
            </a:r>
            <a:r>
              <a:rPr lang="cs-CZ" dirty="0" smtClean="0"/>
              <a:t>ic. 1 </a:t>
            </a:r>
            <a:r>
              <a:rPr lang="cs-CZ" dirty="0" smtClean="0"/>
              <a:t>–</a:t>
            </a:r>
            <a:r>
              <a:rPr lang="en-US" dirty="0"/>
              <a:t>USGS. </a:t>
            </a:r>
            <a:r>
              <a:rPr lang="en-US" i="1" dirty="0"/>
              <a:t>en.wikipedia.org</a:t>
            </a:r>
            <a:r>
              <a:rPr lang="en-US" dirty="0"/>
              <a:t> [online]. [cit. </a:t>
            </a:r>
            <a:r>
              <a:rPr lang="cs-CZ" dirty="0" smtClean="0"/>
              <a:t>30</a:t>
            </a:r>
            <a:r>
              <a:rPr lang="en-US" dirty="0" smtClean="0"/>
              <a:t>.</a:t>
            </a:r>
            <a:r>
              <a:rPr lang="cs-CZ" dirty="0" smtClean="0"/>
              <a:t>06</a:t>
            </a:r>
            <a:r>
              <a:rPr lang="en-US" dirty="0" smtClean="0"/>
              <a:t>.2013</a:t>
            </a:r>
            <a:r>
              <a:rPr lang="en-US" dirty="0"/>
              <a:t>]. </a:t>
            </a:r>
            <a:r>
              <a:rPr lang="en-US" dirty="0" err="1"/>
              <a:t>Dostupný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WWW: </a:t>
            </a:r>
            <a:r>
              <a:rPr lang="en-US" dirty="0">
                <a:hlinkClick r:id="rId2"/>
              </a:rPr>
              <a:t>http://en.wikipedia.org/wiki/File:Uffington-White-Horse-sat.jpg </a:t>
            </a:r>
            <a:endParaRPr lang="cs-CZ" dirty="0" smtClean="0"/>
          </a:p>
          <a:p>
            <a:r>
              <a:rPr lang="cs-CZ" dirty="0" smtClean="0"/>
              <a:t>pic</a:t>
            </a:r>
            <a:r>
              <a:rPr lang="cs-CZ" dirty="0" smtClean="0"/>
              <a:t>. 2 </a:t>
            </a:r>
            <a:r>
              <a:rPr lang="cs-CZ" dirty="0" smtClean="0"/>
              <a:t>– </a:t>
            </a:r>
            <a:r>
              <a:rPr lang="en-US" dirty="0"/>
              <a:t>P SMITH. </a:t>
            </a:r>
            <a:r>
              <a:rPr lang="en-US" i="1" dirty="0"/>
              <a:t>en.wikipedia.org</a:t>
            </a:r>
            <a:r>
              <a:rPr lang="en-US" dirty="0"/>
              <a:t> [online]. [cit. </a:t>
            </a:r>
            <a:r>
              <a:rPr lang="cs-CZ" dirty="0" smtClean="0"/>
              <a:t>30</a:t>
            </a:r>
            <a:r>
              <a:rPr lang="en-US" dirty="0" smtClean="0"/>
              <a:t>.</a:t>
            </a:r>
            <a:r>
              <a:rPr lang="cs-CZ" dirty="0" smtClean="0"/>
              <a:t>06</a:t>
            </a:r>
            <a:r>
              <a:rPr lang="en-US" dirty="0" smtClean="0"/>
              <a:t>.2013</a:t>
            </a:r>
            <a:r>
              <a:rPr lang="en-US" dirty="0"/>
              <a:t>]. </a:t>
            </a:r>
            <a:r>
              <a:rPr lang="en-US" dirty="0" err="1"/>
              <a:t>Dostupný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WWW: </a:t>
            </a:r>
            <a:r>
              <a:rPr lang="en-US" dirty="0">
                <a:hlinkClick r:id="rId3"/>
              </a:rPr>
              <a:t>http://en.wikipedia.org/wiki/File:Chalk_Horse.jpg </a:t>
            </a:r>
            <a:endParaRPr lang="cs-CZ" dirty="0"/>
          </a:p>
          <a:p>
            <a:r>
              <a:rPr lang="cs-CZ" dirty="0" smtClean="0"/>
              <a:t>pic</a:t>
            </a:r>
            <a:r>
              <a:rPr lang="cs-CZ" dirty="0" smtClean="0"/>
              <a:t>. 3 </a:t>
            </a:r>
            <a:r>
              <a:rPr lang="cs-CZ" dirty="0" smtClean="0"/>
              <a:t>– </a:t>
            </a:r>
            <a:r>
              <a:rPr lang="en-US" dirty="0"/>
              <a:t>WASP, Peter. </a:t>
            </a:r>
            <a:r>
              <a:rPr lang="en-US" i="1" dirty="0"/>
              <a:t>en.wikipedia.org</a:t>
            </a:r>
            <a:r>
              <a:rPr lang="en-US" dirty="0"/>
              <a:t> [online]. [cit. </a:t>
            </a:r>
            <a:r>
              <a:rPr lang="cs-CZ" dirty="0" smtClean="0"/>
              <a:t>30</a:t>
            </a:r>
            <a:r>
              <a:rPr lang="en-US" dirty="0" smtClean="0"/>
              <a:t>.</a:t>
            </a:r>
            <a:r>
              <a:rPr lang="cs-CZ" dirty="0" smtClean="0"/>
              <a:t>06</a:t>
            </a:r>
            <a:r>
              <a:rPr lang="en-US" dirty="0" smtClean="0"/>
              <a:t>.2013</a:t>
            </a:r>
            <a:r>
              <a:rPr lang="en-US" dirty="0"/>
              <a:t>]. </a:t>
            </a:r>
            <a:r>
              <a:rPr lang="en-US" dirty="0" err="1"/>
              <a:t>Dostupný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WWW: </a:t>
            </a:r>
            <a:r>
              <a:rPr lang="en-US" dirty="0">
                <a:hlinkClick r:id="rId4"/>
              </a:rPr>
              <a:t>http://upload.wikimedia.org/wikipedia/commons/c/c5/Silbury_Hill%2C_Wiltshire._-_geograph.org.uk_-_364299.jpg </a:t>
            </a:r>
            <a:endParaRPr lang="cs-CZ" dirty="0" smtClean="0"/>
          </a:p>
          <a:p>
            <a:r>
              <a:rPr lang="cs-CZ" dirty="0" smtClean="0"/>
              <a:t>pic</a:t>
            </a:r>
            <a:r>
              <a:rPr lang="cs-CZ" dirty="0" smtClean="0"/>
              <a:t>. 4 – </a:t>
            </a:r>
            <a:r>
              <a:rPr lang="en-US" dirty="0"/>
              <a:t>GARETHWISCOMBE. </a:t>
            </a:r>
            <a:r>
              <a:rPr lang="en-US" i="1" dirty="0"/>
              <a:t>en.wikipedia.org</a:t>
            </a:r>
            <a:r>
              <a:rPr lang="en-US" dirty="0"/>
              <a:t> [online]. [cit. </a:t>
            </a:r>
            <a:r>
              <a:rPr lang="cs-CZ" dirty="0" smtClean="0"/>
              <a:t>30</a:t>
            </a:r>
            <a:r>
              <a:rPr lang="en-US" dirty="0" smtClean="0"/>
              <a:t>.</a:t>
            </a:r>
            <a:r>
              <a:rPr lang="cs-CZ" smtClean="0"/>
              <a:t>06</a:t>
            </a:r>
            <a:r>
              <a:rPr lang="en-US" smtClean="0"/>
              <a:t>.2013</a:t>
            </a:r>
            <a:r>
              <a:rPr lang="en-US" dirty="0"/>
              <a:t>]. </a:t>
            </a:r>
            <a:r>
              <a:rPr lang="en-US" dirty="0" err="1"/>
              <a:t>Dostupný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WWW: </a:t>
            </a:r>
            <a:r>
              <a:rPr lang="en-US" dirty="0">
                <a:hlinkClick r:id="rId5"/>
              </a:rPr>
              <a:t>http://upload.wikimedia.org/wikipedia/commons/thumb/3/3c/Stonehenge2007_07_30.jpg/800px-Stonehenge2007_07_30.jpg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08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cs-CZ" dirty="0">
                <a:solidFill>
                  <a:prstClr val="black"/>
                </a:solidFill>
                <a:hlinkClick r:id="rId2"/>
              </a:rPr>
              <a:t>h</a:t>
            </a:r>
            <a:r>
              <a:rPr lang="it-IT" dirty="0">
                <a:solidFill>
                  <a:prstClr val="black"/>
                </a:solidFill>
                <a:hlinkClick r:id="rId2"/>
              </a:rPr>
              <a:t>ttp://</a:t>
            </a:r>
            <a:r>
              <a:rPr lang="cs-CZ" dirty="0">
                <a:solidFill>
                  <a:prstClr val="black"/>
                </a:solidFill>
                <a:hlinkClick r:id="rId2"/>
              </a:rPr>
              <a:t>en.</a:t>
            </a:r>
            <a:r>
              <a:rPr lang="it-IT" dirty="0">
                <a:solidFill>
                  <a:prstClr val="black"/>
                </a:solidFill>
                <a:hlinkClick r:id="rId2"/>
              </a:rPr>
              <a:t>wikipedia.org</a:t>
            </a:r>
            <a:endParaRPr lang="cs-CZ" dirty="0">
              <a:solidFill>
                <a:prstClr val="black"/>
              </a:solidFill>
            </a:endParaRPr>
          </a:p>
          <a:p>
            <a:r>
              <a:rPr lang="cs-CZ" dirty="0" smtClean="0">
                <a:solidFill>
                  <a:prstClr val="black"/>
                </a:solidFill>
                <a:latin typeface="Calibri"/>
              </a:rPr>
              <a:t>archiv autora</a:t>
            </a:r>
          </a:p>
          <a:p>
            <a:r>
              <a:rPr lang="cs-CZ" dirty="0" smtClean="0">
                <a:solidFill>
                  <a:prstClr val="black"/>
                </a:solidFill>
              </a:rPr>
              <a:t>PHILLIPS, Janet a kol. Oxford studijní slovník. Oxford: Oxford University Press, 2010, ISBN 978019 430655 3. </a:t>
            </a:r>
            <a:endParaRPr lang="cs-CZ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040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Mysterious</a:t>
            </a:r>
            <a:r>
              <a:rPr lang="cs-CZ" dirty="0" smtClean="0"/>
              <a:t> </a:t>
            </a:r>
            <a:r>
              <a:rPr lang="cs-CZ" dirty="0" err="1" smtClean="0"/>
              <a:t>places</a:t>
            </a:r>
            <a:r>
              <a:rPr lang="cs-CZ" dirty="0" smtClean="0"/>
              <a:t> in </a:t>
            </a:r>
            <a:r>
              <a:rPr lang="cs-CZ" dirty="0" err="1" smtClean="0"/>
              <a:t>Britain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White</a:t>
            </a:r>
            <a:r>
              <a:rPr lang="cs-CZ" dirty="0" smtClean="0"/>
              <a:t> </a:t>
            </a:r>
            <a:r>
              <a:rPr lang="cs-CZ" dirty="0" err="1" smtClean="0"/>
              <a:t>horse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Uffington</a:t>
            </a:r>
            <a:r>
              <a:rPr lang="cs-CZ" dirty="0" smtClean="0"/>
              <a:t>, </a:t>
            </a:r>
            <a:r>
              <a:rPr lang="cs-CZ" dirty="0" err="1" smtClean="0"/>
              <a:t>Stonehenge</a:t>
            </a:r>
            <a:r>
              <a:rPr lang="cs-CZ" dirty="0" smtClean="0"/>
              <a:t>, </a:t>
            </a:r>
            <a:r>
              <a:rPr lang="cs-CZ" dirty="0" err="1" smtClean="0"/>
              <a:t>Silburry</a:t>
            </a:r>
            <a:r>
              <a:rPr lang="cs-CZ" dirty="0" smtClean="0"/>
              <a:t> </a:t>
            </a:r>
            <a:r>
              <a:rPr lang="cs-CZ" dirty="0" err="1" smtClean="0"/>
              <a:t>Hill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61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ancient</a:t>
            </a:r>
            <a:r>
              <a:rPr lang="cs-CZ" dirty="0" smtClean="0"/>
              <a:t> </a:t>
            </a:r>
            <a:r>
              <a:rPr lang="cs-CZ" dirty="0" err="1" smtClean="0"/>
              <a:t>times</a:t>
            </a:r>
            <a:r>
              <a:rPr lang="cs-CZ" dirty="0" smtClean="0"/>
              <a:t> </a:t>
            </a:r>
            <a:r>
              <a:rPr lang="cs-CZ" dirty="0" err="1" smtClean="0"/>
              <a:t>left</a:t>
            </a:r>
            <a:r>
              <a:rPr lang="cs-CZ" dirty="0" smtClean="0"/>
              <a:t> </a:t>
            </a:r>
            <a:r>
              <a:rPr lang="cs-CZ" dirty="0" err="1" smtClean="0"/>
              <a:t>us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messages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form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stone </a:t>
            </a:r>
            <a:r>
              <a:rPr lang="cs-CZ" dirty="0" err="1" smtClean="0"/>
              <a:t>circles</a:t>
            </a:r>
            <a:r>
              <a:rPr lang="cs-CZ" dirty="0" smtClean="0"/>
              <a:t>, </a:t>
            </a:r>
            <a:r>
              <a:rPr lang="cs-CZ" dirty="0" err="1" smtClean="0"/>
              <a:t>avenues</a:t>
            </a:r>
            <a:r>
              <a:rPr lang="cs-CZ" dirty="0" smtClean="0"/>
              <a:t>, </a:t>
            </a:r>
            <a:r>
              <a:rPr lang="cs-CZ" dirty="0" err="1" smtClean="0"/>
              <a:t>artificial</a:t>
            </a:r>
            <a:r>
              <a:rPr lang="cs-CZ" dirty="0" smtClean="0"/>
              <a:t> </a:t>
            </a:r>
            <a:r>
              <a:rPr lang="cs-CZ" dirty="0" err="1" smtClean="0"/>
              <a:t>hills</a:t>
            </a:r>
            <a:r>
              <a:rPr lang="cs-CZ" dirty="0" smtClean="0"/>
              <a:t>, </a:t>
            </a:r>
            <a:r>
              <a:rPr lang="cs-CZ" dirty="0" err="1" smtClean="0"/>
              <a:t>huge</a:t>
            </a:r>
            <a:r>
              <a:rPr lang="cs-CZ" dirty="0" smtClean="0"/>
              <a:t> </a:t>
            </a:r>
            <a:r>
              <a:rPr lang="cs-CZ" dirty="0" err="1" smtClean="0"/>
              <a:t>pictures</a:t>
            </a:r>
            <a:r>
              <a:rPr lang="cs-CZ" dirty="0" smtClean="0"/>
              <a:t>,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objects</a:t>
            </a:r>
            <a:r>
              <a:rPr lang="cs-CZ" dirty="0" smtClean="0"/>
              <a:t> are man-made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cs-CZ" dirty="0" smtClean="0"/>
              <a:t> go </a:t>
            </a:r>
            <a:r>
              <a:rPr lang="cs-CZ" dirty="0" err="1" smtClean="0"/>
              <a:t>backwards</a:t>
            </a:r>
            <a:r>
              <a:rPr lang="cs-CZ" dirty="0" smtClean="0"/>
              <a:t> </a:t>
            </a:r>
            <a:r>
              <a:rPr lang="cs-CZ" dirty="0" err="1" smtClean="0"/>
              <a:t>almost</a:t>
            </a:r>
            <a:r>
              <a:rPr lang="cs-CZ" dirty="0" smtClean="0"/>
              <a:t> 5,000 </a:t>
            </a:r>
            <a:r>
              <a:rPr lang="cs-CZ" dirty="0" err="1" smtClean="0"/>
              <a:t>years</a:t>
            </a:r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3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White</a:t>
            </a:r>
            <a:r>
              <a:rPr lang="cs-CZ" dirty="0" smtClean="0"/>
              <a:t> </a:t>
            </a:r>
            <a:r>
              <a:rPr lang="cs-CZ" dirty="0" err="1" smtClean="0"/>
              <a:t>Horse</a:t>
            </a:r>
            <a:r>
              <a:rPr lang="cs-CZ" dirty="0" err="1"/>
              <a:t>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cs-CZ" dirty="0" err="1" smtClean="0"/>
              <a:t>white</a:t>
            </a:r>
            <a:r>
              <a:rPr lang="cs-CZ" dirty="0" smtClean="0"/>
              <a:t> </a:t>
            </a:r>
            <a:r>
              <a:rPr lang="cs-CZ" dirty="0" err="1" smtClean="0"/>
              <a:t>horses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carved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chalk</a:t>
            </a:r>
            <a:r>
              <a:rPr lang="cs-CZ" dirty="0" smtClean="0"/>
              <a:t> </a:t>
            </a:r>
            <a:r>
              <a:rPr lang="cs-CZ" dirty="0" err="1" smtClean="0"/>
              <a:t>slopes</a:t>
            </a:r>
            <a:endParaRPr lang="cs-CZ" dirty="0" smtClean="0"/>
          </a:p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necessary</a:t>
            </a:r>
            <a:r>
              <a:rPr lang="cs-CZ" dirty="0" smtClean="0"/>
              <a:t> to </a:t>
            </a:r>
            <a:r>
              <a:rPr lang="cs-CZ" dirty="0" err="1" smtClean="0"/>
              <a:t>recut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to </a:t>
            </a:r>
            <a:r>
              <a:rPr lang="cs-CZ" dirty="0" err="1" smtClean="0"/>
              <a:t>time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White</a:t>
            </a:r>
            <a:r>
              <a:rPr lang="cs-CZ" dirty="0" smtClean="0"/>
              <a:t> </a:t>
            </a:r>
            <a:r>
              <a:rPr lang="cs-CZ" dirty="0" err="1" smtClean="0"/>
              <a:t>Horse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Uffington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2,000 </a:t>
            </a:r>
            <a:r>
              <a:rPr lang="cs-CZ" dirty="0" err="1" smtClean="0"/>
              <a:t>years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White</a:t>
            </a:r>
            <a:r>
              <a:rPr lang="cs-CZ" dirty="0" smtClean="0"/>
              <a:t> </a:t>
            </a:r>
            <a:r>
              <a:rPr lang="cs-CZ" dirty="0" err="1" smtClean="0"/>
              <a:t>Horse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Westbury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rebuilt</a:t>
            </a:r>
            <a:r>
              <a:rPr lang="cs-CZ" dirty="0" smtClean="0"/>
              <a:t> in 1778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4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 </a:t>
            </a:r>
            <a:r>
              <a:rPr lang="cs-CZ" dirty="0" err="1" smtClean="0"/>
              <a:t>White</a:t>
            </a:r>
            <a:r>
              <a:rPr lang="cs-CZ" dirty="0" smtClean="0"/>
              <a:t> </a:t>
            </a:r>
            <a:r>
              <a:rPr lang="cs-CZ" dirty="0" err="1" smtClean="0"/>
              <a:t>Horse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Uffington</a:t>
            </a:r>
            <a:r>
              <a:rPr lang="cs-CZ" dirty="0" smtClean="0"/>
              <a:t> – pic.1</a:t>
            </a:r>
            <a:endParaRPr lang="en-GB" dirty="0"/>
          </a:p>
        </p:txBody>
      </p:sp>
      <p:pic>
        <p:nvPicPr>
          <p:cNvPr id="1026" name="Picture 2" descr="File:Uffington-White-Horse-s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08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White</a:t>
            </a:r>
            <a:r>
              <a:rPr lang="cs-CZ" dirty="0" smtClean="0"/>
              <a:t> </a:t>
            </a:r>
            <a:r>
              <a:rPr lang="cs-CZ" dirty="0" err="1" smtClean="0"/>
              <a:t>Horse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Westbury</a:t>
            </a:r>
            <a:r>
              <a:rPr lang="cs-CZ" dirty="0" smtClean="0"/>
              <a:t> – pic.2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126876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2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Silburry</a:t>
            </a:r>
            <a:r>
              <a:rPr lang="cs-CZ" dirty="0" smtClean="0"/>
              <a:t> </a:t>
            </a:r>
            <a:r>
              <a:rPr lang="cs-CZ" dirty="0" err="1" smtClean="0"/>
              <a:t>Hill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built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4,000 </a:t>
            </a:r>
            <a:r>
              <a:rPr lang="cs-CZ" dirty="0" err="1" smtClean="0"/>
              <a:t>years</a:t>
            </a:r>
            <a:r>
              <a:rPr lang="cs-CZ" dirty="0" smtClean="0"/>
              <a:t> ago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largest</a:t>
            </a:r>
            <a:r>
              <a:rPr lang="cs-CZ" dirty="0" smtClean="0"/>
              <a:t> </a:t>
            </a:r>
            <a:r>
              <a:rPr lang="cs-CZ" dirty="0" err="1" smtClean="0"/>
              <a:t>prehistoric</a:t>
            </a:r>
            <a:r>
              <a:rPr lang="cs-CZ" dirty="0" smtClean="0"/>
              <a:t> man-made </a:t>
            </a:r>
            <a:r>
              <a:rPr lang="cs-CZ" dirty="0" err="1" smtClean="0"/>
              <a:t>mound</a:t>
            </a:r>
            <a:r>
              <a:rPr lang="cs-CZ" dirty="0" smtClean="0"/>
              <a:t> in </a:t>
            </a:r>
            <a:r>
              <a:rPr lang="cs-CZ" dirty="0" err="1" smtClean="0"/>
              <a:t>Europe</a:t>
            </a:r>
            <a:endParaRPr lang="cs-CZ" dirty="0" smtClean="0"/>
          </a:p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took</a:t>
            </a:r>
            <a:r>
              <a:rPr lang="cs-CZ" dirty="0" smtClean="0"/>
              <a:t> up to 200 </a:t>
            </a:r>
            <a:r>
              <a:rPr lang="cs-CZ" dirty="0" err="1" smtClean="0"/>
              <a:t>years</a:t>
            </a:r>
            <a:r>
              <a:rPr lang="cs-CZ" dirty="0" smtClean="0"/>
              <a:t> to </a:t>
            </a:r>
            <a:r>
              <a:rPr lang="cs-CZ" dirty="0" err="1" smtClean="0"/>
              <a:t>build</a:t>
            </a:r>
            <a:endParaRPr lang="cs-CZ" dirty="0" smtClean="0"/>
          </a:p>
          <a:p>
            <a:r>
              <a:rPr lang="cs-CZ" dirty="0" err="1" smtClean="0"/>
              <a:t>nobody</a:t>
            </a:r>
            <a:r>
              <a:rPr lang="cs-CZ" dirty="0" smtClean="0"/>
              <a:t> </a:t>
            </a:r>
            <a:r>
              <a:rPr lang="cs-CZ" dirty="0" err="1" smtClean="0"/>
              <a:t>knows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purpose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58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Silbury</a:t>
            </a:r>
            <a:r>
              <a:rPr lang="cs-CZ" dirty="0" smtClean="0"/>
              <a:t> </a:t>
            </a:r>
            <a:r>
              <a:rPr lang="cs-CZ" dirty="0" err="1" smtClean="0"/>
              <a:t>Hill</a:t>
            </a:r>
            <a:r>
              <a:rPr lang="cs-CZ" dirty="0" smtClean="0"/>
              <a:t> – pic.3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08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Stonehenge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cs-CZ" dirty="0" err="1"/>
              <a:t>t</a:t>
            </a:r>
            <a:r>
              <a:rPr lang="cs-CZ" dirty="0" err="1" smtClean="0"/>
              <a:t>he</a:t>
            </a:r>
            <a:r>
              <a:rPr lang="cs-CZ" dirty="0" smtClean="0"/>
              <a:t> </a:t>
            </a:r>
            <a:r>
              <a:rPr lang="cs-CZ" dirty="0" err="1" smtClean="0"/>
              <a:t>oldest</a:t>
            </a:r>
            <a:r>
              <a:rPr lang="cs-CZ" dirty="0" smtClean="0"/>
              <a:t> </a:t>
            </a:r>
            <a:r>
              <a:rPr lang="cs-CZ" dirty="0" err="1" smtClean="0"/>
              <a:t>parts</a:t>
            </a:r>
            <a:r>
              <a:rPr lang="cs-CZ" dirty="0" smtClean="0"/>
              <a:t> are </a:t>
            </a:r>
            <a:r>
              <a:rPr lang="cs-CZ" dirty="0" err="1" smtClean="0"/>
              <a:t>older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Egyptian</a:t>
            </a:r>
            <a:r>
              <a:rPr lang="cs-CZ" dirty="0" smtClean="0"/>
              <a:t> </a:t>
            </a:r>
            <a:r>
              <a:rPr lang="cs-CZ" dirty="0" err="1" smtClean="0"/>
              <a:t>pyramids</a:t>
            </a:r>
            <a:endParaRPr lang="cs-CZ" dirty="0" smtClean="0"/>
          </a:p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rebuilt</a:t>
            </a:r>
            <a:r>
              <a:rPr lang="cs-CZ" dirty="0" smtClean="0"/>
              <a:t> </a:t>
            </a:r>
            <a:r>
              <a:rPr lang="cs-CZ" dirty="0" err="1" smtClean="0"/>
              <a:t>several</a:t>
            </a:r>
            <a:r>
              <a:rPr lang="cs-CZ" dirty="0" smtClean="0"/>
              <a:t> </a:t>
            </a:r>
            <a:r>
              <a:rPr lang="cs-CZ" dirty="0" err="1" smtClean="0"/>
              <a:t>times</a:t>
            </a:r>
            <a:endParaRPr lang="cs-CZ" dirty="0" smtClean="0"/>
          </a:p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could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astronomical</a:t>
            </a:r>
            <a:r>
              <a:rPr lang="cs-CZ" dirty="0" smtClean="0"/>
              <a:t> </a:t>
            </a:r>
            <a:r>
              <a:rPr lang="cs-CZ" dirty="0" err="1" smtClean="0"/>
              <a:t>observatory</a:t>
            </a:r>
            <a:r>
              <a:rPr lang="cs-CZ" dirty="0" smtClean="0"/>
              <a:t> as </a:t>
            </a:r>
            <a:r>
              <a:rPr lang="cs-CZ" dirty="0" err="1" smtClean="0"/>
              <a:t>well</a:t>
            </a:r>
            <a:r>
              <a:rPr lang="cs-CZ" dirty="0" smtClean="0"/>
              <a:t> as a temple</a:t>
            </a:r>
          </a:p>
          <a:p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stones</a:t>
            </a:r>
            <a:r>
              <a:rPr lang="cs-CZ" dirty="0" smtClean="0"/>
              <a:t> </a:t>
            </a:r>
            <a:r>
              <a:rPr lang="cs-CZ" dirty="0" err="1" smtClean="0"/>
              <a:t>weigh</a:t>
            </a:r>
            <a:r>
              <a:rPr lang="cs-CZ" dirty="0" smtClean="0"/>
              <a:t> up to 50 </a:t>
            </a:r>
            <a:r>
              <a:rPr lang="cs-CZ" dirty="0" err="1" smtClean="0"/>
              <a:t>tonnes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42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314</Words>
  <Application>Microsoft Office PowerPoint</Application>
  <PresentationFormat>Předvádění na obrazovce (4:3)</PresentationFormat>
  <Paragraphs>50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Prezentace aplikace PowerPoint</vt:lpstr>
      <vt:lpstr>Mysterious places in Britain</vt:lpstr>
      <vt:lpstr>Prezentace aplikace PowerPoint</vt:lpstr>
      <vt:lpstr>The White Horses</vt:lpstr>
      <vt:lpstr>The  White Horse of Uffington – pic.1</vt:lpstr>
      <vt:lpstr>The White Horse of Westbury – pic.2</vt:lpstr>
      <vt:lpstr>Silburry Hill</vt:lpstr>
      <vt:lpstr>Silbury Hill – pic.3</vt:lpstr>
      <vt:lpstr>Stonehenge</vt:lpstr>
      <vt:lpstr>Stonehenge – pic.4</vt:lpstr>
      <vt:lpstr>Zdroje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Lenovo</dc:creator>
  <cp:lastModifiedBy>Lenovo</cp:lastModifiedBy>
  <cp:revision>17</cp:revision>
  <dcterms:created xsi:type="dcterms:W3CDTF">2013-09-29T13:24:42Z</dcterms:created>
  <dcterms:modified xsi:type="dcterms:W3CDTF">2013-10-16T12:48:01Z</dcterms:modified>
</cp:coreProperties>
</file>