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17" r:id="rId4"/>
    <p:sldId id="318" r:id="rId5"/>
    <p:sldId id="319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VY_32_INOVACE_03_AJ3E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Lidské tělo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Idiomy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Idioms</a:t>
            </a:r>
            <a:r>
              <a:rPr lang="cs-CZ" sz="3000" dirty="0" smtClean="0"/>
              <a:t> </a:t>
            </a:r>
            <a:r>
              <a:rPr lang="cs-CZ" sz="3000" dirty="0" err="1" smtClean="0"/>
              <a:t>with</a:t>
            </a:r>
            <a:r>
              <a:rPr lang="cs-CZ" sz="3000" dirty="0" smtClean="0"/>
              <a:t> </a:t>
            </a:r>
            <a:r>
              <a:rPr lang="cs-CZ" sz="3000" dirty="0" err="1" smtClean="0"/>
              <a:t>parts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a body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Match</a:t>
            </a:r>
            <a:r>
              <a:rPr lang="cs-CZ" sz="2700" dirty="0" smtClean="0"/>
              <a:t> </a:t>
            </a:r>
            <a:r>
              <a:rPr lang="cs-CZ" sz="2700" dirty="0" err="1" smtClean="0"/>
              <a:t>together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4270248" cy="4572000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Take</a:t>
            </a:r>
            <a:r>
              <a:rPr lang="cs-CZ" sz="2200" dirty="0" smtClean="0"/>
              <a:t> </a:t>
            </a:r>
            <a:r>
              <a:rPr lang="cs-CZ" sz="2200" dirty="0" err="1" smtClean="0"/>
              <a:t>it</a:t>
            </a:r>
            <a:r>
              <a:rPr lang="cs-CZ" sz="2200" dirty="0" smtClean="0"/>
              <a:t> to </a:t>
            </a:r>
            <a:r>
              <a:rPr lang="cs-CZ" sz="2200" b="1" dirty="0" err="1" smtClean="0"/>
              <a:t>heart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Her </a:t>
            </a:r>
            <a:r>
              <a:rPr lang="cs-CZ" sz="2200" b="1" dirty="0" err="1" smtClean="0"/>
              <a:t>tongue</a:t>
            </a:r>
            <a:r>
              <a:rPr lang="cs-CZ" sz="2200" dirty="0" smtClean="0"/>
              <a:t> </a:t>
            </a:r>
            <a:r>
              <a:rPr lang="cs-CZ" sz="2200" dirty="0" err="1" smtClean="0"/>
              <a:t>runs</a:t>
            </a:r>
            <a:r>
              <a:rPr lang="cs-CZ" sz="2200" dirty="0" smtClean="0"/>
              <a:t> on.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all</a:t>
            </a:r>
            <a:r>
              <a:rPr lang="cs-CZ" sz="2200" dirty="0" smtClean="0"/>
              <a:t> </a:t>
            </a:r>
            <a:r>
              <a:rPr lang="cs-CZ" sz="2200" b="1" dirty="0" err="1" smtClean="0"/>
              <a:t>ears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She‘s</a:t>
            </a:r>
            <a:r>
              <a:rPr lang="cs-CZ" sz="2200" dirty="0" smtClean="0"/>
              <a:t> </a:t>
            </a:r>
            <a:r>
              <a:rPr lang="cs-CZ" sz="2200" dirty="0" err="1" smtClean="0"/>
              <a:t>got</a:t>
            </a:r>
            <a:r>
              <a:rPr lang="cs-CZ" sz="2200" dirty="0" smtClean="0"/>
              <a:t> </a:t>
            </a:r>
            <a:r>
              <a:rPr lang="cs-CZ" sz="2200" b="1" dirty="0" err="1" smtClean="0"/>
              <a:t>brains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could</a:t>
            </a:r>
            <a:r>
              <a:rPr lang="cs-CZ" sz="2200" dirty="0" smtClean="0"/>
              <a:t> </a:t>
            </a:r>
            <a:r>
              <a:rPr lang="cs-CZ" sz="2200" dirty="0" err="1" smtClean="0"/>
              <a:t>hardly</a:t>
            </a:r>
            <a:r>
              <a:rPr lang="cs-CZ" sz="2200" dirty="0" smtClean="0"/>
              <a:t> </a:t>
            </a:r>
            <a:r>
              <a:rPr lang="cs-CZ" sz="2200" dirty="0" err="1" smtClean="0"/>
              <a:t>keep</a:t>
            </a:r>
            <a:r>
              <a:rPr lang="cs-CZ" sz="2200" dirty="0" smtClean="0"/>
              <a:t> a </a:t>
            </a:r>
            <a:r>
              <a:rPr lang="cs-CZ" sz="2200" dirty="0" err="1" smtClean="0"/>
              <a:t>straight</a:t>
            </a:r>
            <a:r>
              <a:rPr lang="cs-CZ" sz="2200" dirty="0" smtClean="0"/>
              <a:t> </a:t>
            </a:r>
            <a:r>
              <a:rPr lang="cs-CZ" sz="2200" b="1" dirty="0" smtClean="0"/>
              <a:t>face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only</a:t>
            </a:r>
            <a:r>
              <a:rPr lang="cs-CZ" sz="2200" dirty="0" smtClean="0"/>
              <a:t> </a:t>
            </a:r>
            <a:r>
              <a:rPr lang="cs-CZ" sz="2200" dirty="0" err="1" smtClean="0"/>
              <a:t>pulling</a:t>
            </a:r>
            <a:r>
              <a:rPr lang="cs-CZ" sz="2200" dirty="0" smtClean="0"/>
              <a:t>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b="1" dirty="0" smtClean="0"/>
              <a:t>leg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83968" y="1496144"/>
            <a:ext cx="4860032" cy="502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/>
              <a:t>He </a:t>
            </a:r>
            <a:r>
              <a:rPr lang="cs-CZ" sz="2200" dirty="0" err="1"/>
              <a:t>was</a:t>
            </a:r>
            <a:r>
              <a:rPr lang="cs-CZ" sz="2200" dirty="0"/>
              <a:t> </a:t>
            </a:r>
            <a:r>
              <a:rPr lang="cs-CZ" sz="2200" dirty="0" err="1"/>
              <a:t>impatient</a:t>
            </a:r>
            <a:r>
              <a:rPr lang="cs-CZ" sz="2200" dirty="0"/>
              <a:t> to </a:t>
            </a:r>
            <a:r>
              <a:rPr lang="cs-CZ" sz="2200" dirty="0" err="1"/>
              <a:t>hear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news</a:t>
            </a:r>
            <a:r>
              <a:rPr lang="cs-CZ" sz="2200" dirty="0"/>
              <a:t>.</a:t>
            </a:r>
          </a:p>
          <a:p>
            <a:r>
              <a:rPr lang="cs-CZ" sz="2200" dirty="0" err="1" smtClean="0"/>
              <a:t>Remember</a:t>
            </a:r>
            <a:r>
              <a:rPr lang="cs-CZ" sz="2200" dirty="0" smtClean="0"/>
              <a:t> </a:t>
            </a:r>
            <a:r>
              <a:rPr lang="cs-CZ" sz="2200" dirty="0" err="1"/>
              <a:t>it</a:t>
            </a:r>
            <a:r>
              <a:rPr lang="cs-CZ" sz="2200" dirty="0"/>
              <a:t> </a:t>
            </a:r>
            <a:r>
              <a:rPr lang="cs-CZ" sz="2200" dirty="0" err="1"/>
              <a:t>well</a:t>
            </a:r>
            <a:r>
              <a:rPr lang="cs-CZ" sz="2200" dirty="0"/>
              <a:t>.</a:t>
            </a:r>
          </a:p>
          <a:p>
            <a:r>
              <a:rPr lang="cs-CZ" sz="2200" dirty="0" smtClean="0"/>
              <a:t>He </a:t>
            </a:r>
            <a:r>
              <a:rPr lang="cs-CZ" sz="2200" dirty="0" err="1"/>
              <a:t>said</a:t>
            </a:r>
            <a:r>
              <a:rPr lang="cs-CZ" sz="2200" dirty="0"/>
              <a:t> </a:t>
            </a:r>
            <a:r>
              <a:rPr lang="cs-CZ" sz="2200" dirty="0" err="1"/>
              <a:t>it</a:t>
            </a:r>
            <a:r>
              <a:rPr lang="cs-CZ" sz="2200" dirty="0"/>
              <a:t> in </a:t>
            </a:r>
            <a:r>
              <a:rPr lang="cs-CZ" sz="2200" dirty="0" err="1"/>
              <a:t>fun</a:t>
            </a:r>
            <a:r>
              <a:rPr lang="cs-CZ" sz="2200" dirty="0"/>
              <a:t> </a:t>
            </a:r>
            <a:r>
              <a:rPr lang="cs-CZ" sz="2200" dirty="0" err="1"/>
              <a:t>only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They</a:t>
            </a:r>
            <a:r>
              <a:rPr lang="cs-CZ" sz="2200" dirty="0"/>
              <a:t> </a:t>
            </a:r>
            <a:r>
              <a:rPr lang="cs-CZ" sz="2200" dirty="0" err="1"/>
              <a:t>couldn‘t</a:t>
            </a:r>
            <a:r>
              <a:rPr lang="cs-CZ" sz="2200" dirty="0"/>
              <a:t> </a:t>
            </a:r>
            <a:r>
              <a:rPr lang="cs-CZ" sz="2200" dirty="0" err="1"/>
              <a:t>keep</a:t>
            </a:r>
            <a:r>
              <a:rPr lang="cs-CZ" sz="2200" dirty="0"/>
              <a:t> </a:t>
            </a:r>
            <a:r>
              <a:rPr lang="cs-CZ" sz="2200" dirty="0" err="1"/>
              <a:t>themselves</a:t>
            </a:r>
            <a:r>
              <a:rPr lang="cs-CZ" sz="2200" dirty="0"/>
              <a:t> </a:t>
            </a:r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laughing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She‘s</a:t>
            </a:r>
            <a:r>
              <a:rPr lang="cs-CZ" sz="2200" dirty="0"/>
              <a:t> </a:t>
            </a:r>
            <a:r>
              <a:rPr lang="cs-CZ" sz="2200" dirty="0" err="1"/>
              <a:t>clever</a:t>
            </a:r>
            <a:r>
              <a:rPr lang="cs-CZ" sz="2200" dirty="0"/>
              <a:t>.</a:t>
            </a:r>
          </a:p>
          <a:p>
            <a:r>
              <a:rPr lang="cs-CZ" sz="2200" dirty="0" err="1" smtClean="0"/>
              <a:t>She‘s</a:t>
            </a:r>
            <a:r>
              <a:rPr lang="cs-CZ" sz="2200" dirty="0" smtClean="0"/>
              <a:t> very </a:t>
            </a:r>
            <a:r>
              <a:rPr lang="cs-CZ" sz="2200" dirty="0" err="1" smtClean="0"/>
              <a:t>talkative</a:t>
            </a:r>
            <a:r>
              <a:rPr lang="cs-CZ" sz="2200" dirty="0" smtClean="0"/>
              <a:t>.</a:t>
            </a:r>
          </a:p>
        </p:txBody>
      </p:sp>
      <p:pic>
        <p:nvPicPr>
          <p:cNvPr id="1034" name="Picture 10" descr="C:\Users\Vodny\AppData\Local\Microsoft\Windows\Temporary Internet Files\Content.IE5\CSD7MNBC\MC9002868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609634"/>
            <a:ext cx="1966446" cy="1721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Vodny\AppData\Local\Microsoft\Windows\Temporary Internet Files\Content.IE5\IK8IRNB9\MC9002345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7"/>
            <a:ext cx="1535144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Vodny\AppData\Local\Microsoft\Windows\Temporary Internet Files\Content.IE5\I5VVDSRP\MC9002345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798" y="4653136"/>
            <a:ext cx="1512168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30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Idioms</a:t>
            </a:r>
            <a:r>
              <a:rPr lang="cs-CZ" sz="3000" dirty="0" smtClean="0"/>
              <a:t> </a:t>
            </a:r>
            <a:r>
              <a:rPr lang="cs-CZ" sz="3000" dirty="0" err="1" smtClean="0"/>
              <a:t>with</a:t>
            </a:r>
            <a:r>
              <a:rPr lang="cs-CZ" sz="3000" dirty="0" smtClean="0"/>
              <a:t> </a:t>
            </a:r>
            <a:r>
              <a:rPr lang="cs-CZ" sz="3000" dirty="0" err="1" smtClean="0"/>
              <a:t>parts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a body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4270248" cy="4572000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Take</a:t>
            </a:r>
            <a:r>
              <a:rPr lang="cs-CZ" sz="2200" dirty="0" smtClean="0"/>
              <a:t> </a:t>
            </a:r>
            <a:r>
              <a:rPr lang="cs-CZ" sz="2200" dirty="0" err="1" smtClean="0"/>
              <a:t>it</a:t>
            </a:r>
            <a:r>
              <a:rPr lang="cs-CZ" sz="2200" dirty="0" smtClean="0"/>
              <a:t> to </a:t>
            </a:r>
            <a:r>
              <a:rPr lang="cs-CZ" sz="2200" b="1" dirty="0" err="1" smtClean="0"/>
              <a:t>heart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Her </a:t>
            </a:r>
            <a:r>
              <a:rPr lang="cs-CZ" sz="2200" b="1" dirty="0" err="1" smtClean="0"/>
              <a:t>tongue</a:t>
            </a:r>
            <a:r>
              <a:rPr lang="cs-CZ" sz="2200" dirty="0" smtClean="0"/>
              <a:t> </a:t>
            </a:r>
            <a:r>
              <a:rPr lang="cs-CZ" sz="2200" dirty="0" err="1" smtClean="0"/>
              <a:t>runs</a:t>
            </a:r>
            <a:r>
              <a:rPr lang="cs-CZ" sz="2200" dirty="0" smtClean="0"/>
              <a:t> on.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all</a:t>
            </a:r>
            <a:r>
              <a:rPr lang="cs-CZ" sz="2200" dirty="0" smtClean="0"/>
              <a:t> </a:t>
            </a:r>
            <a:r>
              <a:rPr lang="cs-CZ" sz="2200" b="1" dirty="0" err="1" smtClean="0"/>
              <a:t>ears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She‘s</a:t>
            </a:r>
            <a:r>
              <a:rPr lang="cs-CZ" sz="2200" dirty="0" smtClean="0"/>
              <a:t> </a:t>
            </a:r>
            <a:r>
              <a:rPr lang="cs-CZ" sz="2200" dirty="0" err="1" smtClean="0"/>
              <a:t>got</a:t>
            </a:r>
            <a:r>
              <a:rPr lang="cs-CZ" sz="2200" dirty="0" smtClean="0"/>
              <a:t> </a:t>
            </a:r>
            <a:r>
              <a:rPr lang="cs-CZ" sz="2200" b="1" dirty="0" err="1" smtClean="0"/>
              <a:t>brains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could</a:t>
            </a:r>
            <a:r>
              <a:rPr lang="cs-CZ" sz="2200" dirty="0" smtClean="0"/>
              <a:t> </a:t>
            </a:r>
            <a:r>
              <a:rPr lang="cs-CZ" sz="2200" dirty="0" err="1" smtClean="0"/>
              <a:t>hardly</a:t>
            </a:r>
            <a:r>
              <a:rPr lang="cs-CZ" sz="2200" dirty="0" smtClean="0"/>
              <a:t> </a:t>
            </a:r>
            <a:r>
              <a:rPr lang="cs-CZ" sz="2200" dirty="0" err="1" smtClean="0"/>
              <a:t>keep</a:t>
            </a:r>
            <a:r>
              <a:rPr lang="cs-CZ" sz="2200" dirty="0" smtClean="0"/>
              <a:t> a </a:t>
            </a:r>
            <a:r>
              <a:rPr lang="cs-CZ" sz="2200" dirty="0" err="1" smtClean="0"/>
              <a:t>straight</a:t>
            </a:r>
            <a:r>
              <a:rPr lang="cs-CZ" sz="2200" dirty="0" smtClean="0"/>
              <a:t> </a:t>
            </a:r>
            <a:r>
              <a:rPr lang="cs-CZ" sz="2200" b="1" dirty="0" smtClean="0"/>
              <a:t>face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only</a:t>
            </a:r>
            <a:r>
              <a:rPr lang="cs-CZ" sz="2200" dirty="0" smtClean="0"/>
              <a:t> </a:t>
            </a:r>
            <a:r>
              <a:rPr lang="cs-CZ" sz="2200" dirty="0" err="1" smtClean="0"/>
              <a:t>pulling</a:t>
            </a:r>
            <a:r>
              <a:rPr lang="cs-CZ" sz="2200" dirty="0" smtClean="0"/>
              <a:t>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b="1" dirty="0" smtClean="0"/>
              <a:t>leg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83968" y="1496144"/>
            <a:ext cx="4860032" cy="502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err="1" smtClean="0"/>
              <a:t>Remember</a:t>
            </a:r>
            <a:r>
              <a:rPr lang="cs-CZ" sz="2200" dirty="0" smtClean="0"/>
              <a:t> </a:t>
            </a:r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well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She‘s</a:t>
            </a:r>
            <a:r>
              <a:rPr lang="cs-CZ" sz="2200" dirty="0" smtClean="0"/>
              <a:t> very </a:t>
            </a:r>
            <a:r>
              <a:rPr lang="cs-CZ" sz="2200" dirty="0" err="1" smtClean="0"/>
              <a:t>talkative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impatient</a:t>
            </a:r>
            <a:r>
              <a:rPr lang="cs-CZ" sz="2200" dirty="0" smtClean="0"/>
              <a:t> to </a:t>
            </a:r>
            <a:r>
              <a:rPr lang="cs-CZ" sz="2200" dirty="0" err="1" smtClean="0"/>
              <a:t>hear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news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She‘s</a:t>
            </a:r>
            <a:r>
              <a:rPr lang="cs-CZ" sz="2200" dirty="0" smtClean="0"/>
              <a:t> </a:t>
            </a:r>
            <a:r>
              <a:rPr lang="cs-CZ" sz="2200" dirty="0" err="1" smtClean="0"/>
              <a:t>clever</a:t>
            </a:r>
            <a:r>
              <a:rPr lang="cs-CZ" sz="2200" dirty="0" smtClean="0"/>
              <a:t>.</a:t>
            </a:r>
          </a:p>
          <a:p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couldn‘t</a:t>
            </a:r>
            <a:r>
              <a:rPr lang="cs-CZ" sz="2200" dirty="0" smtClean="0"/>
              <a:t> </a:t>
            </a:r>
            <a:r>
              <a:rPr lang="cs-CZ" sz="2200" dirty="0" err="1" smtClean="0"/>
              <a:t>keep</a:t>
            </a:r>
            <a:r>
              <a:rPr lang="cs-CZ" sz="2200" dirty="0" smtClean="0"/>
              <a:t> </a:t>
            </a:r>
            <a:r>
              <a:rPr lang="cs-CZ" sz="2200" dirty="0" err="1" smtClean="0"/>
              <a:t>themselves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</a:t>
            </a:r>
            <a:r>
              <a:rPr lang="cs-CZ" sz="2200" dirty="0" err="1" smtClean="0"/>
              <a:t>laughing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He </a:t>
            </a:r>
            <a:r>
              <a:rPr lang="cs-CZ" sz="2200" dirty="0" err="1" smtClean="0"/>
              <a:t>said</a:t>
            </a:r>
            <a:r>
              <a:rPr lang="cs-CZ" sz="2200" dirty="0" smtClean="0"/>
              <a:t> </a:t>
            </a:r>
            <a:r>
              <a:rPr lang="cs-CZ" sz="2200" dirty="0" err="1" smtClean="0"/>
              <a:t>it</a:t>
            </a:r>
            <a:r>
              <a:rPr lang="cs-CZ" sz="2200" dirty="0" smtClean="0"/>
              <a:t> in </a:t>
            </a:r>
            <a:r>
              <a:rPr lang="cs-CZ" sz="2200" dirty="0" err="1" smtClean="0"/>
              <a:t>fun</a:t>
            </a:r>
            <a:r>
              <a:rPr lang="cs-CZ" sz="2200" dirty="0" smtClean="0"/>
              <a:t> </a:t>
            </a:r>
            <a:r>
              <a:rPr lang="cs-CZ" sz="2200" dirty="0" err="1" smtClean="0"/>
              <a:t>only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pic>
        <p:nvPicPr>
          <p:cNvPr id="1034" name="Picture 10" descr="C:\Users\Vodny\AppData\Local\Microsoft\Windows\Temporary Internet Files\Content.IE5\CSD7MNBC\MC9002868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609634"/>
            <a:ext cx="1966446" cy="1721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Vodny\AppData\Local\Microsoft\Windows\Temporary Internet Files\Content.IE5\IK8IRNB9\MC9002345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7"/>
            <a:ext cx="1535144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Vodny\AppData\Local\Microsoft\Windows\Temporary Internet Files\Content.IE5\I5VVDSRP\MC9002345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798" y="4653136"/>
            <a:ext cx="1512168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8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idioms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Use these </a:t>
            </a:r>
            <a:r>
              <a:rPr lang="cs-CZ" dirty="0" err="1" smtClean="0"/>
              <a:t>words</a:t>
            </a:r>
            <a:r>
              <a:rPr lang="cs-CZ" dirty="0" smtClean="0"/>
              <a:t> to </a:t>
            </a:r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idioms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nose</a:t>
            </a:r>
          </a:p>
          <a:p>
            <a:pPr lvl="1"/>
            <a:r>
              <a:rPr lang="cs-CZ" dirty="0" err="1" smtClean="0"/>
              <a:t>hair</a:t>
            </a:r>
            <a:endParaRPr lang="cs-CZ" dirty="0" smtClean="0"/>
          </a:p>
          <a:p>
            <a:pPr lvl="1"/>
            <a:r>
              <a:rPr lang="cs-CZ" dirty="0" err="1" smtClean="0"/>
              <a:t>mouth</a:t>
            </a:r>
            <a:endParaRPr lang="cs-CZ" dirty="0"/>
          </a:p>
          <a:p>
            <a:r>
              <a:rPr lang="cs-CZ" dirty="0" smtClean="0"/>
              <a:t>Use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dialogue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6" name="Picture 8" descr="C:\Users\Vodny\AppData\Local\Microsoft\Windows\Temporary Internet Files\Content.IE5\IK8IRNB9\MC9004258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72816"/>
            <a:ext cx="176069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Vodny\AppData\Local\Microsoft\Windows\Temporary Internet Files\Content.IE5\CSD7MNBC\MC900442108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4"/>
            <a:ext cx="2363422" cy="1804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55984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774</TotalTime>
  <Words>197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Idioms with parts of a body Match together</vt:lpstr>
      <vt:lpstr>Idioms with parts of a body Solution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174</cp:revision>
  <cp:lastPrinted>2013-10-06T19:14:03Z</cp:lastPrinted>
  <dcterms:created xsi:type="dcterms:W3CDTF">2013-05-13T19:28:29Z</dcterms:created>
  <dcterms:modified xsi:type="dcterms:W3CDTF">2013-11-11T19:07:30Z</dcterms:modified>
</cp:coreProperties>
</file>