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20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13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00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62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1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86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966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4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73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27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56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87B183-C76A-45BA-9526-09DDB414F72D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E47964-ED35-4071-AC24-1B472BB8E2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0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6175&amp;picture=hnede-oci-detail" TargetMode="External"/><Relationship Id="rId2" Type="http://schemas.openxmlformats.org/officeDocument/2006/relationships/hyperlink" Target="http://www.publicdomainpictures.net/view-image.php?image=16148&amp;picture=modre-oko-detai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ublicdomainpictures.net/view-image.php?image=16174&amp;picture=cervenych-oci-detail" TargetMode="External"/><Relationship Id="rId4" Type="http://schemas.openxmlformats.org/officeDocument/2006/relationships/hyperlink" Target="http://www.publicdomainpictures.net/view-image.php?image=16173&amp;picture=zelene-oci-deta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VY_32_INOVACE_03_AJ2V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Lidské tělo - hlava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Oko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doplnění odborné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Eye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0" b="-5581"/>
          <a:stretch/>
        </p:blipFill>
        <p:spPr bwMode="auto">
          <a:xfrm>
            <a:off x="1043608" y="1557144"/>
            <a:ext cx="7049874" cy="316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00038" y="4437112"/>
            <a:ext cx="14318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Eyebrows</a:t>
            </a:r>
            <a:r>
              <a:rPr lang="cs-CZ" b="1" dirty="0"/>
              <a:t>:</a:t>
            </a:r>
          </a:p>
          <a:p>
            <a:r>
              <a:rPr lang="cs-CZ" dirty="0" err="1"/>
              <a:t>wide</a:t>
            </a:r>
            <a:endParaRPr lang="cs-CZ" dirty="0"/>
          </a:p>
          <a:p>
            <a:r>
              <a:rPr lang="cs-CZ" dirty="0" err="1"/>
              <a:t>narrow</a:t>
            </a:r>
            <a:endParaRPr lang="cs-CZ" dirty="0"/>
          </a:p>
          <a:p>
            <a:r>
              <a:rPr lang="cs-CZ" dirty="0" err="1"/>
              <a:t>thick</a:t>
            </a:r>
            <a:endParaRPr lang="cs-CZ" dirty="0"/>
          </a:p>
          <a:p>
            <a:r>
              <a:rPr lang="cs-CZ" dirty="0" err="1"/>
              <a:t>thin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0935" y="4437112"/>
            <a:ext cx="31694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Eyelashes</a:t>
            </a:r>
            <a:r>
              <a:rPr lang="cs-CZ" b="1" dirty="0"/>
              <a:t>: natural / </a:t>
            </a:r>
            <a:r>
              <a:rPr lang="cs-CZ" b="1" dirty="0" err="1"/>
              <a:t>false</a:t>
            </a:r>
            <a:endParaRPr lang="cs-CZ" b="1" dirty="0"/>
          </a:p>
          <a:p>
            <a:r>
              <a:rPr lang="cs-CZ" dirty="0" err="1"/>
              <a:t>short</a:t>
            </a:r>
            <a:endParaRPr lang="cs-CZ" dirty="0"/>
          </a:p>
          <a:p>
            <a:r>
              <a:rPr lang="cs-CZ" dirty="0"/>
              <a:t>long</a:t>
            </a:r>
          </a:p>
          <a:p>
            <a:r>
              <a:rPr lang="cs-CZ" dirty="0" err="1"/>
              <a:t>thick</a:t>
            </a:r>
            <a:endParaRPr lang="cs-CZ" dirty="0"/>
          </a:p>
          <a:p>
            <a:r>
              <a:rPr lang="cs-CZ" dirty="0" err="1"/>
              <a:t>thin</a:t>
            </a:r>
            <a:endParaRPr lang="cs-CZ" dirty="0"/>
          </a:p>
          <a:p>
            <a:r>
              <a:rPr lang="cs-CZ" dirty="0" err="1"/>
              <a:t>curly</a:t>
            </a:r>
            <a:endParaRPr lang="cs-CZ" dirty="0"/>
          </a:p>
          <a:p>
            <a:r>
              <a:rPr lang="cs-CZ" dirty="0" err="1" smtClean="0"/>
              <a:t>straight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930505" y="4064962"/>
            <a:ext cx="59182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Obr. 1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1857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Phrases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goes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b="1" dirty="0" err="1" smtClean="0"/>
              <a:t>eye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Try</a:t>
            </a:r>
            <a:r>
              <a:rPr lang="cs-CZ" sz="2700" dirty="0" smtClean="0"/>
              <a:t> to </a:t>
            </a:r>
            <a:r>
              <a:rPr lang="cs-CZ" sz="2700" dirty="0" err="1" smtClean="0"/>
              <a:t>translate</a:t>
            </a:r>
            <a:r>
              <a:rPr lang="cs-CZ" sz="2700" dirty="0" smtClean="0"/>
              <a:t> these </a:t>
            </a:r>
            <a:r>
              <a:rPr lang="cs-CZ" sz="2700" dirty="0" err="1" smtClean="0"/>
              <a:t>sentences</a:t>
            </a:r>
            <a:endParaRPr lang="cs-CZ" sz="27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310" y="1816285"/>
            <a:ext cx="3675186" cy="41329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9512" y="2002463"/>
            <a:ext cx="2831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Open </a:t>
            </a:r>
            <a:r>
              <a:rPr lang="cs-CZ" sz="2000" dirty="0" err="1"/>
              <a:t>your</a:t>
            </a:r>
            <a:r>
              <a:rPr lang="cs-CZ" sz="2000" dirty="0"/>
              <a:t> </a:t>
            </a:r>
            <a:r>
              <a:rPr lang="cs-CZ" sz="2000" dirty="0" err="1"/>
              <a:t>eyes</a:t>
            </a:r>
            <a:r>
              <a:rPr lang="cs-CZ" sz="2000" dirty="0"/>
              <a:t>, </a:t>
            </a:r>
            <a:r>
              <a:rPr lang="cs-CZ" sz="2000" dirty="0" err="1"/>
              <a:t>please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2537675"/>
            <a:ext cx="3331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Your eyes have to be closed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3054537"/>
            <a:ext cx="5137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 friend has a black eye after an accident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3548805"/>
            <a:ext cx="3879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His sharp eyes help him at work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4077072"/>
            <a:ext cx="4100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designer has an eye for detail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4653136"/>
            <a:ext cx="5351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dentist needs a good eye and a steady hand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9512" y="5157192"/>
            <a:ext cx="485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Do you know the film </a:t>
            </a:r>
            <a:r>
              <a:rPr lang="en-US" sz="2000" i="1" dirty="0"/>
              <a:t>Eye of </a:t>
            </a:r>
            <a:r>
              <a:rPr lang="en-US" sz="2000" i="1"/>
              <a:t>the </a:t>
            </a:r>
            <a:r>
              <a:rPr lang="en-US" sz="2000" i="1" smtClean="0"/>
              <a:t>needle</a:t>
            </a:r>
            <a:r>
              <a:rPr lang="en-US" sz="2000" smtClean="0"/>
              <a:t>?*</a:t>
            </a:r>
            <a:endParaRPr lang="en-US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65537" y="5949280"/>
            <a:ext cx="3970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*war film, drama, Great Britain, </a:t>
            </a:r>
            <a:r>
              <a:rPr lang="en-US" dirty="0" smtClean="0"/>
              <a:t>1981</a:t>
            </a:r>
            <a:endParaRPr lang="en-US" dirty="0"/>
          </a:p>
        </p:txBody>
      </p:sp>
      <p:sp>
        <p:nvSpPr>
          <p:cNvPr id="3" name="TextovéPole 2"/>
          <p:cNvSpPr txBox="1"/>
          <p:nvPr/>
        </p:nvSpPr>
        <p:spPr>
          <a:xfrm>
            <a:off x="8316416" y="5557302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2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318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Idioms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Match</a:t>
            </a:r>
            <a:r>
              <a:rPr lang="cs-CZ" sz="2700" dirty="0" smtClean="0"/>
              <a:t> </a:t>
            </a:r>
            <a:r>
              <a:rPr lang="cs-CZ" sz="2700" dirty="0" err="1" smtClean="0"/>
              <a:t>together</a:t>
            </a:r>
            <a:endParaRPr lang="cs-CZ" sz="2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690" y="1412776"/>
            <a:ext cx="5882630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351684"/>
              </p:ext>
            </p:extLst>
          </p:nvPr>
        </p:nvGraphicFramePr>
        <p:xfrm>
          <a:off x="395536" y="3429000"/>
          <a:ext cx="8424936" cy="2873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2468"/>
                <a:gridCol w="4212468"/>
              </a:tblGrid>
              <a:tr h="47885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eye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eye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Upoutat něčí pozornost.</a:t>
                      </a:r>
                      <a:endParaRPr lang="cs-CZ" dirty="0"/>
                    </a:p>
                  </a:txBody>
                  <a:tcPr/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all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eyes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Dělat na někoho oči.</a:t>
                      </a:r>
                      <a:endParaRPr lang="cs-CZ" dirty="0"/>
                    </a:p>
                  </a:txBody>
                  <a:tcPr/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cs-CZ" dirty="0" smtClean="0"/>
                        <a:t>Make </a:t>
                      </a:r>
                      <a:r>
                        <a:rPr lang="cs-CZ" dirty="0" err="1" smtClean="0"/>
                        <a:t>eyes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somebody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Oko za oko.</a:t>
                      </a:r>
                      <a:endParaRPr lang="cs-CZ" dirty="0"/>
                    </a:p>
                  </a:txBody>
                  <a:tcPr/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cs-CZ" dirty="0" smtClean="0"/>
                        <a:t>Mind </a:t>
                      </a:r>
                      <a:r>
                        <a:rPr lang="cs-CZ" dirty="0" err="1" smtClean="0"/>
                        <a:t>your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eyes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Zamhouřit oči nad něčím.</a:t>
                      </a:r>
                      <a:endParaRPr lang="cs-CZ" dirty="0"/>
                    </a:p>
                  </a:txBody>
                  <a:tcPr/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Catch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somebody‘s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eye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Mít oči na stopkách.</a:t>
                      </a:r>
                      <a:endParaRPr lang="cs-CZ" dirty="0"/>
                    </a:p>
                  </a:txBody>
                  <a:tcPr/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Turn</a:t>
                      </a:r>
                      <a:r>
                        <a:rPr lang="cs-CZ" dirty="0" smtClean="0"/>
                        <a:t> a blind </a:t>
                      </a:r>
                      <a:r>
                        <a:rPr lang="cs-CZ" dirty="0" err="1" smtClean="0"/>
                        <a:t>eye</a:t>
                      </a:r>
                      <a:r>
                        <a:rPr lang="cs-CZ" dirty="0" smtClean="0"/>
                        <a:t> to </a:t>
                      </a:r>
                      <a:r>
                        <a:rPr lang="cs-CZ" dirty="0" err="1" smtClean="0"/>
                        <a:t>something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Dávej pozor.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660232" y="3002468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3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0421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Zdroje obrázků:</a:t>
            </a:r>
          </a:p>
          <a:p>
            <a:pPr lvl="1"/>
            <a:r>
              <a:rPr lang="cs-CZ" dirty="0" smtClean="0"/>
              <a:t>Obr. 1: Autor neuveden.</a:t>
            </a:r>
            <a:r>
              <a:rPr lang="cs-CZ" dirty="0"/>
              <a:t> </a:t>
            </a:r>
            <a:r>
              <a:rPr lang="cs-CZ" i="1" dirty="0" smtClean="0"/>
              <a:t>Imageafter.com</a:t>
            </a:r>
            <a:r>
              <a:rPr lang="cs-CZ" dirty="0"/>
              <a:t> [online]. [cit. </a:t>
            </a:r>
            <a:r>
              <a:rPr lang="cs-CZ" dirty="0" smtClean="0"/>
              <a:t>4.6.2013</a:t>
            </a:r>
            <a:r>
              <a:rPr lang="cs-CZ" dirty="0"/>
              <a:t>]. Dostupný na WWW: </a:t>
            </a:r>
            <a:r>
              <a:rPr lang="cs-CZ" dirty="0" smtClean="0"/>
              <a:t>http://www.imageafter.com/image.php?image=b1eye02.jpg</a:t>
            </a:r>
          </a:p>
          <a:p>
            <a:pPr lvl="1"/>
            <a:r>
              <a:rPr lang="cs-CZ" dirty="0" smtClean="0"/>
              <a:t>Obr. 2</a:t>
            </a:r>
            <a:r>
              <a:rPr lang="cs-CZ" dirty="0"/>
              <a:t>: Autor neuveden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i="1" dirty="0"/>
              <a:t>Imageafter.com</a:t>
            </a:r>
            <a:r>
              <a:rPr lang="cs-CZ" dirty="0"/>
              <a:t> [online]. [cit. 4.6.2013]. Dostupný na WWW: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www.publicdomainpictures.net/</a:t>
            </a:r>
            <a:r>
              <a:rPr lang="cs-CZ" dirty="0" err="1" smtClean="0">
                <a:hlinkClick r:id="rId2"/>
              </a:rPr>
              <a:t>view-image.php?image</a:t>
            </a:r>
            <a:r>
              <a:rPr lang="cs-CZ" dirty="0" smtClean="0">
                <a:hlinkClick r:id="rId2"/>
              </a:rPr>
              <a:t>=16148&amp;picture=</a:t>
            </a:r>
            <a:r>
              <a:rPr lang="cs-CZ" dirty="0" err="1" smtClean="0">
                <a:hlinkClick r:id="rId2"/>
              </a:rPr>
              <a:t>modre</a:t>
            </a:r>
            <a:r>
              <a:rPr lang="cs-CZ" dirty="0" smtClean="0">
                <a:hlinkClick r:id="rId2"/>
              </a:rPr>
              <a:t>-oko-detail</a:t>
            </a:r>
            <a:r>
              <a:rPr lang="cs-CZ" dirty="0" smtClean="0"/>
              <a:t>,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www.publicdomainpictures.net/view-image.php?image=16175&amp;picture=hnede-oci-detail</a:t>
            </a:r>
            <a:endParaRPr lang="cs-CZ" dirty="0" smtClean="0"/>
          </a:p>
          <a:p>
            <a:pPr lvl="1"/>
            <a:r>
              <a:rPr lang="cs-CZ" dirty="0" smtClean="0"/>
              <a:t>Obr. 3</a:t>
            </a:r>
            <a:r>
              <a:rPr lang="cs-CZ" dirty="0"/>
              <a:t>: Autor neuveden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i="1" dirty="0"/>
              <a:t>Imageafter.com</a:t>
            </a:r>
            <a:r>
              <a:rPr lang="cs-CZ" dirty="0"/>
              <a:t> [online]. [cit. 4.6.2013]. Dostupný na WWW: </a:t>
            </a:r>
            <a:r>
              <a:rPr lang="cs-CZ" dirty="0" smtClean="0">
                <a:hlinkClick r:id="rId4"/>
              </a:rPr>
              <a:t>http://www.publicdomainpictures.net/</a:t>
            </a:r>
            <a:r>
              <a:rPr lang="cs-CZ" dirty="0" err="1" smtClean="0">
                <a:hlinkClick r:id="rId4"/>
              </a:rPr>
              <a:t>view-image.php?image</a:t>
            </a:r>
            <a:r>
              <a:rPr lang="cs-CZ" dirty="0" smtClean="0">
                <a:hlinkClick r:id="rId4"/>
              </a:rPr>
              <a:t>=16173&amp;picture=</a:t>
            </a:r>
            <a:r>
              <a:rPr lang="cs-CZ" dirty="0" err="1" smtClean="0">
                <a:hlinkClick r:id="rId4"/>
              </a:rPr>
              <a:t>zelene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oci</a:t>
            </a:r>
            <a:r>
              <a:rPr lang="cs-CZ" dirty="0" smtClean="0">
                <a:hlinkClick r:id="rId4"/>
              </a:rPr>
              <a:t>-detail</a:t>
            </a:r>
            <a:r>
              <a:rPr lang="cs-CZ" dirty="0" smtClean="0"/>
              <a:t>, </a:t>
            </a:r>
            <a:r>
              <a:rPr lang="cs-CZ" dirty="0" smtClean="0">
                <a:hlinkClick r:id="rId5"/>
              </a:rPr>
              <a:t>http://www.publicdomainpictures.net/view-image.php?image=16174&amp;picture=cervenych-oci-detail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7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164</TotalTime>
  <Words>178</Words>
  <Application>Microsoft Office PowerPoint</Application>
  <PresentationFormat>Předvádění na obrazovce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Eye</vt:lpstr>
      <vt:lpstr>Phrases that goes with eye Try to translate these sentences</vt:lpstr>
      <vt:lpstr>Idioms Match together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25</cp:revision>
  <dcterms:created xsi:type="dcterms:W3CDTF">2013-05-13T18:06:24Z</dcterms:created>
  <dcterms:modified xsi:type="dcterms:W3CDTF">2013-10-22T16:47:51Z</dcterms:modified>
</cp:coreProperties>
</file>