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2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95BB2-401C-49D4-9568-4B2769066B3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0ECE7-D4F5-4F66-A001-2A9382C8C730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6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F09-C69A-45B1-BD4F-4B0CFEA9394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01A-5EFB-4F38-B50A-EC29361D04AC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F58C-6F36-405D-B627-98FC781789D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149-9347-43ED-8A6B-F9DB32027A94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8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F301-E0D3-4E3F-B8D3-F28097E7CD8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38F-AA53-48EF-9EAE-53678C7D656E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69877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92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07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902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105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66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D96C12-E767-4010-8C45-FA99239A2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8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89E45-973E-400C-9011-C479831ADF03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A83ED-22A4-4DAB-AC2E-70D14515BFE8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46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05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9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5.5.2013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220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F0F-05A2-41A1-8531-F72BEE29978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2E38-8BAB-4845-8B60-BD55C948C089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A8EB-795C-4118-8DD0-E7B5DAEF39A8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5B4-7DAD-4F93-8369-5238E42BCFC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443-5A7A-4AC2-9262-F6CD56987215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C278-995D-445A-A3C1-BD241FFCACA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5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974A3-3027-4BCE-B317-A113B7F76D4D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99000-D617-4C6A-B25C-E1F1309D04C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4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FBA-2622-4FD1-B6B0-4886EBCA040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60E4-69DC-4C9A-8E2C-9BB67DA04352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B7756-A551-48C3-8552-CBB32D78EBE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10359-2480-4CB7-9B78-1C7F3677A553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0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72A94A-7522-40B5-A47E-9AA0977C681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68AC0F-60D1-4A1F-A789-A09C6FADF13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2E1E2D5-3524-4354-84F9-9002C5B9997F}" type="datetimeFigureOut">
              <a:rPr lang="cs-CZ" smtClean="0"/>
              <a:t>5.5.2013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D21932E-96A8-48C5-95ED-31A27FC94F51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72A94A-7522-40B5-A47E-9AA0977C6812}" type="datetimeFigureOut">
              <a:rPr lang="cs-CZ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5.5.2013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68AC0F-60D1-4A1F-A789-A09C6FADF136}" type="slidenum">
              <a:rPr lang="cs-CZ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47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17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0 w 7514"/>
                <a:gd name="T35" fmla="*/ 0 h 385"/>
                <a:gd name="T36" fmla="*/ 0 w 7514"/>
                <a:gd name="T37" fmla="*/ 0 h 385"/>
                <a:gd name="T38" fmla="*/ 0 w 7514"/>
                <a:gd name="T39" fmla="*/ 0 h 385"/>
                <a:gd name="T40" fmla="*/ 0 w 7514"/>
                <a:gd name="T41" fmla="*/ 0 h 385"/>
                <a:gd name="T42" fmla="*/ 0 w 7514"/>
                <a:gd name="T43" fmla="*/ 0 h 385"/>
                <a:gd name="T44" fmla="*/ 0 w 7514"/>
                <a:gd name="T45" fmla="*/ 0 h 385"/>
                <a:gd name="T46" fmla="*/ 0 w 7514"/>
                <a:gd name="T47" fmla="*/ 0 h 385"/>
                <a:gd name="T48" fmla="*/ 0 w 7514"/>
                <a:gd name="T49" fmla="*/ 0 h 385"/>
                <a:gd name="T50" fmla="*/ 0 w 7514"/>
                <a:gd name="T51" fmla="*/ 0 h 385"/>
                <a:gd name="T52" fmla="*/ 0 w 7514"/>
                <a:gd name="T53" fmla="*/ 0 h 385"/>
                <a:gd name="T54" fmla="*/ 0 w 7514"/>
                <a:gd name="T55" fmla="*/ 0 h 385"/>
                <a:gd name="T56" fmla="*/ 0 w 7514"/>
                <a:gd name="T57" fmla="*/ 0 h 385"/>
                <a:gd name="T58" fmla="*/ 0 w 7514"/>
                <a:gd name="T59" fmla="*/ 0 h 385"/>
                <a:gd name="T60" fmla="*/ 0 w 7514"/>
                <a:gd name="T61" fmla="*/ 0 h 385"/>
                <a:gd name="T62" fmla="*/ 0 w 7514"/>
                <a:gd name="T63" fmla="*/ 0 h 385"/>
                <a:gd name="T64" fmla="*/ 0 w 7514"/>
                <a:gd name="T65" fmla="*/ 0 h 385"/>
                <a:gd name="T66" fmla="*/ 0 w 7514"/>
                <a:gd name="T67" fmla="*/ 0 h 385"/>
                <a:gd name="T68" fmla="*/ 0 w 7514"/>
                <a:gd name="T69" fmla="*/ 0 h 385"/>
                <a:gd name="T70" fmla="*/ 0 w 7514"/>
                <a:gd name="T71" fmla="*/ 0 h 385"/>
                <a:gd name="T72" fmla="*/ 0 w 7514"/>
                <a:gd name="T73" fmla="*/ 0 h 385"/>
                <a:gd name="T74" fmla="*/ 0 w 7514"/>
                <a:gd name="T75" fmla="*/ 0 h 385"/>
                <a:gd name="T76" fmla="*/ 0 w 7514"/>
                <a:gd name="T77" fmla="*/ 0 h 385"/>
                <a:gd name="T78" fmla="*/ 0 w 7514"/>
                <a:gd name="T79" fmla="*/ 0 h 385"/>
                <a:gd name="T80" fmla="*/ 0 w 7514"/>
                <a:gd name="T81" fmla="*/ 0 h 385"/>
                <a:gd name="T82" fmla="*/ 0 w 7514"/>
                <a:gd name="T83" fmla="*/ 0 h 385"/>
                <a:gd name="T84" fmla="*/ 0 w 7514"/>
                <a:gd name="T85" fmla="*/ 0 h 385"/>
                <a:gd name="T86" fmla="*/ 0 w 7514"/>
                <a:gd name="T87" fmla="*/ 0 h 385"/>
                <a:gd name="T88" fmla="*/ 0 w 7514"/>
                <a:gd name="T89" fmla="*/ 0 h 385"/>
                <a:gd name="T90" fmla="*/ 0 w 7514"/>
                <a:gd name="T91" fmla="*/ 0 h 385"/>
                <a:gd name="T92" fmla="*/ 0 w 7514"/>
                <a:gd name="T93" fmla="*/ 0 h 385"/>
                <a:gd name="T94" fmla="*/ 0 w 7514"/>
                <a:gd name="T95" fmla="*/ 0 h 385"/>
                <a:gd name="T96" fmla="*/ 0 w 7514"/>
                <a:gd name="T97" fmla="*/ 0 h 385"/>
                <a:gd name="T98" fmla="*/ 0 w 7514"/>
                <a:gd name="T99" fmla="*/ 0 h 385"/>
                <a:gd name="T100" fmla="*/ 0 w 7514"/>
                <a:gd name="T101" fmla="*/ 0 h 385"/>
                <a:gd name="T102" fmla="*/ 0 w 7514"/>
                <a:gd name="T103" fmla="*/ 0 h 385"/>
                <a:gd name="T104" fmla="*/ 0 w 7514"/>
                <a:gd name="T105" fmla="*/ 0 h 385"/>
                <a:gd name="T106" fmla="*/ 0 w 7514"/>
                <a:gd name="T107" fmla="*/ 0 h 385"/>
                <a:gd name="T108" fmla="*/ 0 w 7514"/>
                <a:gd name="T109" fmla="*/ 0 h 385"/>
                <a:gd name="T110" fmla="*/ 0 w 7514"/>
                <a:gd name="T111" fmla="*/ 0 h 385"/>
                <a:gd name="T112" fmla="*/ 0 w 7514"/>
                <a:gd name="T113" fmla="*/ 0 h 385"/>
                <a:gd name="T114" fmla="*/ 0 w 7514"/>
                <a:gd name="T115" fmla="*/ 0 h 385"/>
                <a:gd name="T116" fmla="*/ 0 w 7514"/>
                <a:gd name="T117" fmla="*/ 0 h 385"/>
                <a:gd name="T118" fmla="*/ 0 w 7514"/>
                <a:gd name="T119" fmla="*/ 0 h 385"/>
                <a:gd name="T120" fmla="*/ 0 w 7514"/>
                <a:gd name="T121" fmla="*/ 0 h 385"/>
                <a:gd name="T122" fmla="*/ 0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1 w 2517"/>
                <a:gd name="T13" fmla="*/ 0 h 1689"/>
                <a:gd name="T14" fmla="*/ 1 w 2517"/>
                <a:gd name="T15" fmla="*/ 0 h 1689"/>
                <a:gd name="T16" fmla="*/ 1 w 2517"/>
                <a:gd name="T17" fmla="*/ 0 h 1689"/>
                <a:gd name="T18" fmla="*/ 1 w 2517"/>
                <a:gd name="T19" fmla="*/ 0 h 1689"/>
                <a:gd name="T20" fmla="*/ 1 w 2517"/>
                <a:gd name="T21" fmla="*/ 0 h 1689"/>
                <a:gd name="T22" fmla="*/ 1 w 2517"/>
                <a:gd name="T23" fmla="*/ 0 h 1689"/>
                <a:gd name="T24" fmla="*/ 1 w 2517"/>
                <a:gd name="T25" fmla="*/ 0 h 1689"/>
                <a:gd name="T26" fmla="*/ 1 w 2517"/>
                <a:gd name="T27" fmla="*/ 0 h 1689"/>
                <a:gd name="T28" fmla="*/ 1 w 2517"/>
                <a:gd name="T29" fmla="*/ 0 h 1689"/>
                <a:gd name="T30" fmla="*/ 1 w 2517"/>
                <a:gd name="T31" fmla="*/ 0 h 1689"/>
                <a:gd name="T32" fmla="*/ 1 w 2517"/>
                <a:gd name="T33" fmla="*/ 0 h 1689"/>
                <a:gd name="T34" fmla="*/ 1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1 w 2521"/>
                <a:gd name="T107" fmla="*/ 1 h 294"/>
                <a:gd name="T108" fmla="*/ 1 w 2521"/>
                <a:gd name="T109" fmla="*/ 1 h 294"/>
                <a:gd name="T110" fmla="*/ 1 w 2521"/>
                <a:gd name="T111" fmla="*/ 1 h 294"/>
                <a:gd name="T112" fmla="*/ 1 w 2521"/>
                <a:gd name="T113" fmla="*/ 1 h 294"/>
                <a:gd name="T114" fmla="*/ 1 w 2521"/>
                <a:gd name="T115" fmla="*/ 1 h 294"/>
                <a:gd name="T116" fmla="*/ 1 w 2521"/>
                <a:gd name="T117" fmla="*/ 1 h 294"/>
                <a:gd name="T118" fmla="*/ 1 w 2521"/>
                <a:gd name="T119" fmla="*/ 1 h 294"/>
                <a:gd name="T120" fmla="*/ 1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0 w 2355"/>
                <a:gd name="T1" fmla="*/ 1 h 1405"/>
                <a:gd name="T2" fmla="*/ 0 w 2355"/>
                <a:gd name="T3" fmla="*/ 1 h 1405"/>
                <a:gd name="T4" fmla="*/ 0 w 2355"/>
                <a:gd name="T5" fmla="*/ 1 h 1405"/>
                <a:gd name="T6" fmla="*/ 0 w 2355"/>
                <a:gd name="T7" fmla="*/ 1 h 1405"/>
                <a:gd name="T8" fmla="*/ 0 w 2355"/>
                <a:gd name="T9" fmla="*/ 1 h 1405"/>
                <a:gd name="T10" fmla="*/ 0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0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 w 2753"/>
                <a:gd name="T1" fmla="*/ 1 h 496"/>
                <a:gd name="T2" fmla="*/ 1 w 2753"/>
                <a:gd name="T3" fmla="*/ 1 h 496"/>
                <a:gd name="T4" fmla="*/ 1 w 2753"/>
                <a:gd name="T5" fmla="*/ 1 h 496"/>
                <a:gd name="T6" fmla="*/ 1 w 2753"/>
                <a:gd name="T7" fmla="*/ 1 h 496"/>
                <a:gd name="T8" fmla="*/ 1 w 2753"/>
                <a:gd name="T9" fmla="*/ 1 h 496"/>
                <a:gd name="T10" fmla="*/ 1 w 2753"/>
                <a:gd name="T11" fmla="*/ 1 h 496"/>
                <a:gd name="T12" fmla="*/ 1 w 2753"/>
                <a:gd name="T13" fmla="*/ 1 h 496"/>
                <a:gd name="T14" fmla="*/ 1 w 2753"/>
                <a:gd name="T15" fmla="*/ 1 h 496"/>
                <a:gd name="T16" fmla="*/ 1 w 2753"/>
                <a:gd name="T17" fmla="*/ 1 h 496"/>
                <a:gd name="T18" fmla="*/ 1 w 2753"/>
                <a:gd name="T19" fmla="*/ 1 h 496"/>
                <a:gd name="T20" fmla="*/ 1 w 2753"/>
                <a:gd name="T21" fmla="*/ 1 h 496"/>
                <a:gd name="T22" fmla="*/ 1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1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1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1 w 4304"/>
                <a:gd name="T69" fmla="*/ 1 h 532"/>
                <a:gd name="T70" fmla="*/ 1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 w 2467"/>
                <a:gd name="T51" fmla="*/ 1 h 262"/>
                <a:gd name="T52" fmla="*/ 1 w 2467"/>
                <a:gd name="T53" fmla="*/ 1 h 262"/>
                <a:gd name="T54" fmla="*/ 1 w 2467"/>
                <a:gd name="T55" fmla="*/ 1 h 262"/>
                <a:gd name="T56" fmla="*/ 1 w 2467"/>
                <a:gd name="T57" fmla="*/ 1 h 262"/>
                <a:gd name="T58" fmla="*/ 1 w 2467"/>
                <a:gd name="T59" fmla="*/ 1 h 262"/>
                <a:gd name="T60" fmla="*/ 1 w 2467"/>
                <a:gd name="T61" fmla="*/ 1 h 262"/>
                <a:gd name="T62" fmla="*/ 1 w 2467"/>
                <a:gd name="T63" fmla="*/ 1 h 262"/>
                <a:gd name="T64" fmla="*/ 1 w 2467"/>
                <a:gd name="T65" fmla="*/ 1 h 262"/>
                <a:gd name="T66" fmla="*/ 1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1 w 4312"/>
                <a:gd name="T111" fmla="*/ 0 h 228"/>
                <a:gd name="T112" fmla="*/ 1 w 4312"/>
                <a:gd name="T113" fmla="*/ 0 h 228"/>
                <a:gd name="T114" fmla="*/ 1 w 4312"/>
                <a:gd name="T115" fmla="*/ 0 h 228"/>
                <a:gd name="T116" fmla="*/ 1 w 4312"/>
                <a:gd name="T117" fmla="*/ 0 h 228"/>
                <a:gd name="T118" fmla="*/ 1 w 4312"/>
                <a:gd name="T119" fmla="*/ 0 h 228"/>
                <a:gd name="T120" fmla="*/ 1 w 4312"/>
                <a:gd name="T121" fmla="*/ 0 h 228"/>
                <a:gd name="T122" fmla="*/ 1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mtClean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215312" cy="4143375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Jméno autora: Mgr. Olga </a:t>
            </a:r>
            <a:r>
              <a:rPr lang="cs-CZ" sz="1500" b="1" dirty="0" err="1" smtClean="0">
                <a:solidFill>
                  <a:srgbClr val="758386"/>
                </a:solidFill>
              </a:rPr>
              <a:t>Bayerlová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Datum vytvoření: 22.04.2013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Číslo </a:t>
            </a:r>
            <a:r>
              <a:rPr lang="cs-CZ" sz="1500" b="1" dirty="0" err="1" smtClean="0">
                <a:solidFill>
                  <a:srgbClr val="758386"/>
                </a:solidFill>
              </a:rPr>
              <a:t>DUMu</a:t>
            </a:r>
            <a:r>
              <a:rPr lang="cs-CZ" sz="1500" b="1" smtClean="0">
                <a:solidFill>
                  <a:srgbClr val="758386"/>
                </a:solidFill>
              </a:rPr>
              <a:t>: </a:t>
            </a:r>
            <a:r>
              <a:rPr lang="cs-CZ" sz="1500" b="1" smtClean="0">
                <a:solidFill>
                  <a:srgbClr val="758386"/>
                </a:solidFill>
              </a:rPr>
              <a:t>VY_32_INOVACE_03_AJ1G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Ročník: I.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oblast: </a:t>
            </a:r>
            <a:r>
              <a:rPr lang="cs-CZ" sz="1500" b="1" dirty="0" smtClean="0">
                <a:solidFill>
                  <a:srgbClr val="758386"/>
                </a:solidFill>
              </a:rPr>
              <a:t>Jazyk a jazyková komunikace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</a:t>
            </a:r>
            <a:r>
              <a:rPr lang="cs-CZ" sz="1500" b="1" dirty="0" smtClean="0">
                <a:solidFill>
                  <a:srgbClr val="758386"/>
                </a:solidFill>
              </a:rPr>
              <a:t>obor: </a:t>
            </a: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Tematický okruh: </a:t>
            </a:r>
            <a:r>
              <a:rPr lang="cs-CZ" sz="1500" b="1" dirty="0" smtClean="0">
                <a:solidFill>
                  <a:srgbClr val="758386"/>
                </a:solidFill>
              </a:rPr>
              <a:t>Přítomný čas</a:t>
            </a: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Téma</a:t>
            </a:r>
            <a:r>
              <a:rPr lang="cs-CZ" sz="1500" b="1" dirty="0" smtClean="0">
                <a:solidFill>
                  <a:srgbClr val="758386"/>
                </a:solidFill>
              </a:rPr>
              <a:t>: Přítomný čas průběhový</a:t>
            </a: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Metodický list/anotace: Prezentace určená pro výklad pomocí projekce PC nebo formou vytištění pracovního listu s následnou </a:t>
            </a:r>
            <a:r>
              <a:rPr lang="cs-CZ" sz="1500" b="1" dirty="0" smtClean="0">
                <a:solidFill>
                  <a:srgbClr val="758386"/>
                </a:solidFill>
              </a:rPr>
              <a:t>kontrolou.  Vhodné i na procvičování učiva.</a:t>
            </a: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Present</a:t>
            </a:r>
            <a:r>
              <a:rPr lang="cs-CZ" b="1" dirty="0" smtClean="0"/>
              <a:t> tense </a:t>
            </a:r>
            <a:r>
              <a:rPr lang="cs-CZ" b="1" dirty="0" err="1" smtClean="0"/>
              <a:t>continuous</a:t>
            </a:r>
            <a:endParaRPr lang="cs-CZ" b="1" dirty="0"/>
          </a:p>
        </p:txBody>
      </p:sp>
      <p:pic>
        <p:nvPicPr>
          <p:cNvPr id="1026" name="Picture 2" descr="C:\Users\Lenovo\AppData\Local\Microsoft\Windows\Temporary Internet Files\Content.IE5\GERVN001\MP9004484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2664296" cy="17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8672" y="1484784"/>
            <a:ext cx="289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I </a:t>
            </a:r>
            <a:r>
              <a:rPr lang="cs-CZ" sz="2400" b="1" dirty="0" err="1" smtClean="0"/>
              <a:t>am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drinking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milk</a:t>
            </a:r>
            <a:r>
              <a:rPr lang="cs-CZ" sz="2400" b="1" dirty="0" smtClean="0"/>
              <a:t>.</a:t>
            </a:r>
          </a:p>
          <a:p>
            <a:r>
              <a:rPr lang="cs-CZ" sz="2400" dirty="0" smtClean="0"/>
              <a:t>I drink </a:t>
            </a:r>
            <a:r>
              <a:rPr lang="cs-CZ" sz="2400" dirty="0" err="1" smtClean="0"/>
              <a:t>milk</a:t>
            </a:r>
            <a:r>
              <a:rPr lang="cs-CZ" sz="2400" dirty="0" smtClean="0"/>
              <a:t> </a:t>
            </a:r>
            <a:r>
              <a:rPr lang="cs-CZ" sz="2400" dirty="0" err="1" smtClean="0"/>
              <a:t>every</a:t>
            </a:r>
            <a:r>
              <a:rPr lang="cs-CZ" sz="2400" dirty="0" smtClean="0"/>
              <a:t> </a:t>
            </a:r>
            <a:r>
              <a:rPr lang="cs-CZ" sz="2400" dirty="0" err="1" smtClean="0"/>
              <a:t>day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34" name="Picture 10" descr="C:\Users\Lenovo\AppData\Local\Microsoft\Windows\Temporary Internet Files\Content.IE5\Z88MGCEK\MP90043933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0" b="5504"/>
          <a:stretch/>
        </p:blipFill>
        <p:spPr bwMode="auto">
          <a:xfrm>
            <a:off x="5758694" y="2276872"/>
            <a:ext cx="2060486" cy="25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122776" y="1511927"/>
            <a:ext cx="3332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She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cooking</a:t>
            </a:r>
            <a:r>
              <a:rPr lang="cs-CZ" sz="2400" b="1" dirty="0" smtClean="0"/>
              <a:t>.</a:t>
            </a:r>
          </a:p>
          <a:p>
            <a:r>
              <a:rPr lang="cs-CZ" sz="2400" dirty="0" err="1" smtClean="0"/>
              <a:t>She</a:t>
            </a:r>
            <a:r>
              <a:rPr lang="cs-CZ" sz="2400" dirty="0" smtClean="0"/>
              <a:t> </a:t>
            </a:r>
            <a:r>
              <a:rPr lang="cs-CZ" sz="2400" dirty="0" err="1" smtClean="0"/>
              <a:t>cooks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her </a:t>
            </a:r>
            <a:r>
              <a:rPr lang="cs-CZ" sz="2400" dirty="0" err="1" smtClean="0"/>
              <a:t>mum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36" name="Picture 12" descr="C:\Users\Lenovo\AppData\Local\Microsoft\Windows\Temporary Internet Files\Content.IE5\GERVN001\MP9004308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05003"/>
            <a:ext cx="2664296" cy="19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93845" y="5260334"/>
            <a:ext cx="35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They</a:t>
            </a:r>
            <a:r>
              <a:rPr lang="cs-CZ" sz="2400" b="1" dirty="0" smtClean="0"/>
              <a:t> are </a:t>
            </a:r>
            <a:r>
              <a:rPr lang="cs-CZ" sz="2400" b="1" dirty="0" err="1" smtClean="0"/>
              <a:t>cycling</a:t>
            </a:r>
            <a:r>
              <a:rPr lang="cs-CZ" sz="2400" b="1" dirty="0" smtClean="0"/>
              <a:t>.</a:t>
            </a:r>
          </a:p>
          <a:p>
            <a:r>
              <a:rPr lang="cs-CZ" sz="2400" dirty="0" err="1" smtClean="0"/>
              <a:t>They</a:t>
            </a:r>
            <a:r>
              <a:rPr lang="cs-CZ" sz="2400" dirty="0" smtClean="0"/>
              <a:t> </a:t>
            </a:r>
            <a:r>
              <a:rPr lang="cs-CZ" sz="2400" dirty="0" err="1" smtClean="0"/>
              <a:t>cycle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weekend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1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Questions</a:t>
            </a:r>
            <a:endParaRPr lang="cs-CZ" b="1" dirty="0"/>
          </a:p>
        </p:txBody>
      </p:sp>
      <p:pic>
        <p:nvPicPr>
          <p:cNvPr id="4" name="Picture 2" descr="C:\Users\Lenovo\AppData\Local\Microsoft\Windows\Temporary Internet Files\Content.IE5\GERVN001\MP900448438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04" y="1556792"/>
            <a:ext cx="1618732" cy="10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391" y="1412776"/>
            <a:ext cx="3105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Are </a:t>
            </a:r>
            <a:r>
              <a:rPr lang="cs-CZ" sz="2400" b="1" dirty="0" err="1" smtClean="0"/>
              <a:t>you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drinking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milk</a:t>
            </a:r>
            <a:r>
              <a:rPr lang="cs-CZ" sz="2400" b="1" dirty="0" smtClean="0"/>
              <a:t>?</a:t>
            </a:r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Yes</a:t>
            </a:r>
            <a:r>
              <a:rPr lang="cs-CZ" sz="2400" dirty="0" smtClean="0"/>
              <a:t>, I </a:t>
            </a:r>
            <a:r>
              <a:rPr lang="cs-CZ" sz="2400" dirty="0" err="1" smtClean="0"/>
              <a:t>am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Yes</a:t>
            </a:r>
            <a:r>
              <a:rPr lang="cs-CZ" sz="2400" dirty="0" smtClean="0"/>
              <a:t>, </a:t>
            </a:r>
            <a:r>
              <a:rPr lang="cs-CZ" sz="2400" dirty="0" err="1" smtClean="0"/>
              <a:t>I‘m</a:t>
            </a:r>
            <a:r>
              <a:rPr lang="cs-CZ" sz="2400" dirty="0" smtClean="0"/>
              <a:t> </a:t>
            </a:r>
            <a:r>
              <a:rPr lang="cs-CZ" sz="2400" dirty="0" err="1" smtClean="0"/>
              <a:t>drinking</a:t>
            </a:r>
            <a:r>
              <a:rPr lang="cs-CZ" sz="2400" dirty="0" smtClean="0"/>
              <a:t> </a:t>
            </a:r>
            <a:r>
              <a:rPr lang="cs-CZ" sz="2400" dirty="0" err="1" smtClean="0"/>
              <a:t>milk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1412776"/>
            <a:ext cx="3368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Are </a:t>
            </a:r>
            <a:r>
              <a:rPr lang="cs-CZ" sz="2400" b="1" dirty="0" err="1" smtClean="0"/>
              <a:t>you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drinking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tea</a:t>
            </a:r>
            <a:r>
              <a:rPr lang="cs-CZ" sz="2400" b="1" dirty="0" smtClean="0"/>
              <a:t>?</a:t>
            </a:r>
          </a:p>
          <a:p>
            <a:r>
              <a:rPr lang="cs-CZ" sz="2400" dirty="0" smtClean="0"/>
              <a:t>- No, I </a:t>
            </a:r>
            <a:r>
              <a:rPr lang="cs-CZ" sz="2400" dirty="0" err="1" smtClean="0"/>
              <a:t>am</a:t>
            </a:r>
            <a:r>
              <a:rPr lang="cs-CZ" sz="2400" dirty="0" smtClean="0"/>
              <a:t> not.</a:t>
            </a:r>
          </a:p>
          <a:p>
            <a:r>
              <a:rPr lang="cs-CZ" sz="2400" dirty="0" smtClean="0"/>
              <a:t>- No, </a:t>
            </a:r>
            <a:r>
              <a:rPr lang="cs-CZ" sz="2400" dirty="0" err="1" smtClean="0"/>
              <a:t>I‘m</a:t>
            </a:r>
            <a:r>
              <a:rPr lang="cs-CZ" sz="2400" dirty="0" smtClean="0"/>
              <a:t> not </a:t>
            </a:r>
            <a:r>
              <a:rPr lang="cs-CZ" sz="2400" dirty="0" err="1" smtClean="0"/>
              <a:t>drinking</a:t>
            </a:r>
            <a:r>
              <a:rPr lang="cs-CZ" sz="2400" dirty="0" smtClean="0"/>
              <a:t> </a:t>
            </a:r>
            <a:r>
              <a:rPr lang="cs-CZ" sz="2400" dirty="0" err="1" smtClean="0"/>
              <a:t>tea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7" name="Picture 10" descr="C:\Users\Lenovo\AppData\Local\Microsoft\Windows\Temporary Internet Files\Content.IE5\Z88MGCEK\MP90043933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0" b="5504"/>
          <a:stretch/>
        </p:blipFill>
        <p:spPr bwMode="auto">
          <a:xfrm>
            <a:off x="3913509" y="2924944"/>
            <a:ext cx="13785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86042" y="3356992"/>
            <a:ext cx="2692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cooking</a:t>
            </a:r>
            <a:r>
              <a:rPr lang="cs-CZ" sz="2400" b="1" dirty="0" smtClean="0"/>
              <a:t>?</a:t>
            </a:r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Yes</a:t>
            </a:r>
            <a:r>
              <a:rPr lang="cs-CZ" sz="2400" dirty="0" smtClean="0"/>
              <a:t>, </a:t>
            </a:r>
            <a:r>
              <a:rPr lang="cs-CZ" sz="2400" dirty="0" err="1" smtClean="0"/>
              <a:t>she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Yes</a:t>
            </a:r>
            <a:r>
              <a:rPr lang="cs-CZ" sz="2400" dirty="0" smtClean="0"/>
              <a:t>, </a:t>
            </a:r>
            <a:r>
              <a:rPr lang="cs-CZ" sz="2400" dirty="0" err="1" smtClean="0"/>
              <a:t>she‘s</a:t>
            </a:r>
            <a:r>
              <a:rPr lang="cs-CZ" sz="2400" dirty="0" smtClean="0"/>
              <a:t> </a:t>
            </a:r>
            <a:r>
              <a:rPr lang="cs-CZ" sz="2400" dirty="0" err="1" smtClean="0"/>
              <a:t>cooking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64100" y="3356990"/>
            <a:ext cx="2852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baking</a:t>
            </a:r>
            <a:r>
              <a:rPr lang="cs-CZ" sz="2400" b="1" dirty="0" smtClean="0"/>
              <a:t>?</a:t>
            </a:r>
          </a:p>
          <a:p>
            <a:r>
              <a:rPr lang="cs-CZ" sz="2400" dirty="0" smtClean="0"/>
              <a:t>- No, </a:t>
            </a:r>
            <a:r>
              <a:rPr lang="cs-CZ" sz="2400" dirty="0" err="1" smtClean="0"/>
              <a:t>she</a:t>
            </a:r>
            <a:r>
              <a:rPr lang="cs-CZ" sz="2400" dirty="0" smtClean="0"/>
              <a:t> </a:t>
            </a:r>
            <a:r>
              <a:rPr lang="cs-CZ" sz="2400" dirty="0" err="1" smtClean="0"/>
              <a:t>isn‘t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- No, </a:t>
            </a:r>
            <a:r>
              <a:rPr lang="cs-CZ" sz="2400" dirty="0" err="1" smtClean="0"/>
              <a:t>she</a:t>
            </a:r>
            <a:r>
              <a:rPr lang="cs-CZ" sz="2400" dirty="0" smtClean="0"/>
              <a:t> </a:t>
            </a:r>
            <a:r>
              <a:rPr lang="cs-CZ" sz="2400" dirty="0" err="1" smtClean="0"/>
              <a:t>isn‘t</a:t>
            </a:r>
            <a:r>
              <a:rPr lang="cs-CZ" sz="2400" dirty="0" smtClean="0"/>
              <a:t> </a:t>
            </a:r>
            <a:r>
              <a:rPr lang="cs-CZ" sz="2400" dirty="0" err="1" smtClean="0"/>
              <a:t>baking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" name="Picture 12" descr="C:\Users\Lenovo\AppData\Local\Microsoft\Windows\Temporary Internet Files\Content.IE5\GERVN001\MP9004308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0" y="4941168"/>
            <a:ext cx="1786640" cy="13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3971" y="5102161"/>
            <a:ext cx="2836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Are </a:t>
            </a:r>
            <a:r>
              <a:rPr lang="cs-CZ" sz="2400" b="1" dirty="0" err="1" smtClean="0"/>
              <a:t>they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cycling</a:t>
            </a:r>
            <a:r>
              <a:rPr lang="cs-CZ" sz="2400" b="1" dirty="0" smtClean="0"/>
              <a:t>?</a:t>
            </a:r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Yes</a:t>
            </a:r>
            <a:r>
              <a:rPr lang="cs-CZ" sz="2400" dirty="0" smtClean="0"/>
              <a:t>, </a:t>
            </a:r>
            <a:r>
              <a:rPr lang="cs-CZ" sz="2400" dirty="0" err="1" smtClean="0"/>
              <a:t>they</a:t>
            </a:r>
            <a:r>
              <a:rPr lang="cs-CZ" sz="2400" dirty="0"/>
              <a:t> </a:t>
            </a:r>
            <a:r>
              <a:rPr lang="cs-CZ" sz="2400" dirty="0" smtClean="0"/>
              <a:t>are.</a:t>
            </a:r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Yes</a:t>
            </a:r>
            <a:r>
              <a:rPr lang="cs-CZ" sz="2400" dirty="0" smtClean="0"/>
              <a:t>, </a:t>
            </a:r>
            <a:r>
              <a:rPr lang="cs-CZ" sz="2400" dirty="0" err="1" smtClean="0"/>
              <a:t>they‘re</a:t>
            </a:r>
            <a:r>
              <a:rPr lang="cs-CZ" sz="2400" dirty="0" smtClean="0"/>
              <a:t> </a:t>
            </a:r>
            <a:r>
              <a:rPr lang="cs-CZ" sz="2400" dirty="0" err="1" smtClean="0"/>
              <a:t>cycling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01336" y="5193177"/>
            <a:ext cx="3310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Are </a:t>
            </a:r>
            <a:r>
              <a:rPr lang="cs-CZ" sz="2400" b="1" dirty="0" err="1" smtClean="0"/>
              <a:t>they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walking</a:t>
            </a:r>
            <a:r>
              <a:rPr lang="cs-CZ" sz="2400" b="1" dirty="0" smtClean="0"/>
              <a:t>?</a:t>
            </a:r>
          </a:p>
          <a:p>
            <a:r>
              <a:rPr lang="cs-CZ" sz="2400" dirty="0" smtClean="0"/>
              <a:t>- No, </a:t>
            </a:r>
            <a:r>
              <a:rPr lang="cs-CZ" sz="2400" dirty="0" err="1" smtClean="0"/>
              <a:t>they</a:t>
            </a:r>
            <a:r>
              <a:rPr lang="cs-CZ" sz="2400" dirty="0" smtClean="0"/>
              <a:t> </a:t>
            </a:r>
            <a:r>
              <a:rPr lang="cs-CZ" sz="2400" dirty="0" err="1" smtClean="0"/>
              <a:t>aren‘t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r>
              <a:rPr lang="cs-CZ" sz="2400" dirty="0" smtClean="0"/>
              <a:t>- No, </a:t>
            </a:r>
            <a:r>
              <a:rPr lang="cs-CZ" sz="2400" dirty="0" err="1" smtClean="0"/>
              <a:t>they</a:t>
            </a:r>
            <a:r>
              <a:rPr lang="cs-CZ" sz="2400" dirty="0" smtClean="0"/>
              <a:t> </a:t>
            </a:r>
            <a:r>
              <a:rPr lang="cs-CZ" sz="2400" dirty="0" err="1" smtClean="0"/>
              <a:t>aren‘t</a:t>
            </a:r>
            <a:r>
              <a:rPr lang="cs-CZ" sz="2400" dirty="0" smtClean="0"/>
              <a:t> </a:t>
            </a:r>
            <a:r>
              <a:rPr lang="cs-CZ" sz="2400" dirty="0" err="1" smtClean="0"/>
              <a:t>walking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051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Excersise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they</a:t>
            </a:r>
            <a:r>
              <a:rPr lang="cs-CZ" dirty="0" smtClean="0"/>
              <a:t> do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weekend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2050" name="Picture 2" descr="C:\Users\Lenovo\AppData\Local\Microsoft\Windows\Temporary Internet Files\Content.IE5\7KQHM7EA\MP9004225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71" y="3229786"/>
            <a:ext cx="1578369" cy="21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AppData\Local\Microsoft\Windows\Temporary Internet Files\Content.IE5\M70YNLAQ\MP9003089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1466014" cy="21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novo\AppData\Local\Microsoft\Windows\Temporary Internet Files\Content.IE5\7KQHM7EA\MP9004004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2764"/>
            <a:ext cx="1521396" cy="22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Excersise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he/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he/</a:t>
            </a:r>
            <a:r>
              <a:rPr lang="cs-CZ" dirty="0" err="1" smtClean="0"/>
              <a:t>she</a:t>
            </a:r>
            <a:r>
              <a:rPr lang="cs-CZ" dirty="0" smtClean="0"/>
              <a:t> do in his/her free </a:t>
            </a:r>
            <a:r>
              <a:rPr lang="cs-CZ" dirty="0" err="1" smtClean="0"/>
              <a:t>time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 descr="C:\Users\Lenovo\AppData\Local\Microsoft\Windows\Temporary Internet Files\Content.IE5\M70YNLAQ\MP9004001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67" y="3342517"/>
            <a:ext cx="2088749" cy="16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AppData\Local\Microsoft\Windows\Temporary Internet Files\Content.IE5\M70YNLAQ\MP9004100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novo\AppData\Local\Microsoft\Windows\Temporary Internet Files\Content.IE5\7KQHM7EA\MP90040154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2725"/>
            <a:ext cx="2599746" cy="17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Zdroj obrázků: MS Office, Verze: 14.0.6129.5000 (64bitová verze)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k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CEF2EC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182</Words>
  <Application>Microsoft Office PowerPoint</Application>
  <PresentationFormat>Předvádění na obrazovce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Aspekt</vt:lpstr>
      <vt:lpstr>Administrativní</vt:lpstr>
      <vt:lpstr>1_Administrativní</vt:lpstr>
      <vt:lpstr>Prezentace aplikace PowerPoint</vt:lpstr>
      <vt:lpstr>Present tense continuous</vt:lpstr>
      <vt:lpstr>Questions</vt:lpstr>
      <vt:lpstr>Excersise</vt:lpstr>
      <vt:lpstr>Excersise</vt:lpstr>
      <vt:lpstr>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11</cp:revision>
  <dcterms:created xsi:type="dcterms:W3CDTF">2013-04-22T19:16:04Z</dcterms:created>
  <dcterms:modified xsi:type="dcterms:W3CDTF">2013-05-05T19:15:55Z</dcterms:modified>
</cp:coreProperties>
</file>