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7197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4280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6730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5482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587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10903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1563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642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341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8101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2517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F469F-3DFC-4659-BE35-BE7D4AFCB48E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1E980-86CE-40B5-AAD0-7BEB224CB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4276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512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5 w 7514"/>
                <a:gd name="T1" fmla="*/ 5 h 385"/>
                <a:gd name="T2" fmla="*/ 6 w 7514"/>
                <a:gd name="T3" fmla="*/ 1 h 385"/>
                <a:gd name="T4" fmla="*/ 7 w 7514"/>
                <a:gd name="T5" fmla="*/ 5 h 385"/>
                <a:gd name="T6" fmla="*/ 13 w 7514"/>
                <a:gd name="T7" fmla="*/ 3 h 385"/>
                <a:gd name="T8" fmla="*/ 10 w 7514"/>
                <a:gd name="T9" fmla="*/ 4 h 385"/>
                <a:gd name="T10" fmla="*/ 17 w 7514"/>
                <a:gd name="T11" fmla="*/ 4 h 385"/>
                <a:gd name="T12" fmla="*/ 14 w 7514"/>
                <a:gd name="T13" fmla="*/ 1 h 385"/>
                <a:gd name="T14" fmla="*/ 17 w 7514"/>
                <a:gd name="T15" fmla="*/ 1 h 385"/>
                <a:gd name="T16" fmla="*/ 16 w 7514"/>
                <a:gd name="T17" fmla="*/ 3 h 385"/>
                <a:gd name="T18" fmla="*/ 15 w 7514"/>
                <a:gd name="T19" fmla="*/ 5 h 385"/>
                <a:gd name="T20" fmla="*/ 20 w 7514"/>
                <a:gd name="T21" fmla="*/ 2 h 385"/>
                <a:gd name="T22" fmla="*/ 26 w 7514"/>
                <a:gd name="T23" fmla="*/ 1 h 385"/>
                <a:gd name="T24" fmla="*/ 25 w 7514"/>
                <a:gd name="T25" fmla="*/ 5 h 385"/>
                <a:gd name="T26" fmla="*/ 27 w 7514"/>
                <a:gd name="T27" fmla="*/ 5 h 385"/>
                <a:gd name="T28" fmla="*/ 24 w 7514"/>
                <a:gd name="T29" fmla="*/ 1 h 385"/>
                <a:gd name="T30" fmla="*/ 31 w 7514"/>
                <a:gd name="T31" fmla="*/ 1 h 385"/>
                <a:gd name="T32" fmla="*/ 29 w 7514"/>
                <a:gd name="T33" fmla="*/ 5 h 385"/>
                <a:gd name="T34" fmla="*/ 37 w 7514"/>
                <a:gd name="T35" fmla="*/ 1 h 385"/>
                <a:gd name="T36" fmla="*/ 35 w 7514"/>
                <a:gd name="T37" fmla="*/ 5 h 385"/>
                <a:gd name="T38" fmla="*/ 38 w 7514"/>
                <a:gd name="T39" fmla="*/ 3 h 385"/>
                <a:gd name="T40" fmla="*/ 42 w 7514"/>
                <a:gd name="T41" fmla="*/ 1 h 385"/>
                <a:gd name="T42" fmla="*/ 40 w 7514"/>
                <a:gd name="T43" fmla="*/ 5 h 385"/>
                <a:gd name="T44" fmla="*/ 42 w 7514"/>
                <a:gd name="T45" fmla="*/ 5 h 385"/>
                <a:gd name="T46" fmla="*/ 41 w 7514"/>
                <a:gd name="T47" fmla="*/ 1 h 385"/>
                <a:gd name="T48" fmla="*/ 47 w 7514"/>
                <a:gd name="T49" fmla="*/ 1 h 385"/>
                <a:gd name="T50" fmla="*/ 49 w 7514"/>
                <a:gd name="T51" fmla="*/ 3 h 385"/>
                <a:gd name="T52" fmla="*/ 49 w 7514"/>
                <a:gd name="T53" fmla="*/ 3 h 385"/>
                <a:gd name="T54" fmla="*/ 49 w 7514"/>
                <a:gd name="T55" fmla="*/ 3 h 385"/>
                <a:gd name="T56" fmla="*/ 53 w 7514"/>
                <a:gd name="T57" fmla="*/ 0 h 385"/>
                <a:gd name="T58" fmla="*/ 53 w 7514"/>
                <a:gd name="T59" fmla="*/ 6 h 385"/>
                <a:gd name="T60" fmla="*/ 53 w 7514"/>
                <a:gd name="T61" fmla="*/ 0 h 385"/>
                <a:gd name="T62" fmla="*/ 53 w 7514"/>
                <a:gd name="T63" fmla="*/ 1 h 385"/>
                <a:gd name="T64" fmla="*/ 53 w 7514"/>
                <a:gd name="T65" fmla="*/ 5 h 385"/>
                <a:gd name="T66" fmla="*/ 59 w 7514"/>
                <a:gd name="T67" fmla="*/ 5 h 385"/>
                <a:gd name="T68" fmla="*/ 60 w 7514"/>
                <a:gd name="T69" fmla="*/ 2 h 385"/>
                <a:gd name="T70" fmla="*/ 60 w 7514"/>
                <a:gd name="T71" fmla="*/ 2 h 385"/>
                <a:gd name="T72" fmla="*/ 67 w 7514"/>
                <a:gd name="T73" fmla="*/ 5 h 385"/>
                <a:gd name="T74" fmla="*/ 65 w 7514"/>
                <a:gd name="T75" fmla="*/ 1 h 385"/>
                <a:gd name="T76" fmla="*/ 67 w 7514"/>
                <a:gd name="T77" fmla="*/ 1 h 385"/>
                <a:gd name="T78" fmla="*/ 65 w 7514"/>
                <a:gd name="T79" fmla="*/ 5 h 385"/>
                <a:gd name="T80" fmla="*/ 70 w 7514"/>
                <a:gd name="T81" fmla="*/ 6 h 385"/>
                <a:gd name="T82" fmla="*/ 70 w 7514"/>
                <a:gd name="T83" fmla="*/ 5 h 385"/>
                <a:gd name="T84" fmla="*/ 75 w 7514"/>
                <a:gd name="T85" fmla="*/ 1 h 385"/>
                <a:gd name="T86" fmla="*/ 76 w 7514"/>
                <a:gd name="T87" fmla="*/ 5 h 385"/>
                <a:gd name="T88" fmla="*/ 80 w 7514"/>
                <a:gd name="T89" fmla="*/ 4 h 385"/>
                <a:gd name="T90" fmla="*/ 85 w 7514"/>
                <a:gd name="T91" fmla="*/ 1 h 385"/>
                <a:gd name="T92" fmla="*/ 82 w 7514"/>
                <a:gd name="T93" fmla="*/ 5 h 385"/>
                <a:gd name="T94" fmla="*/ 90 w 7514"/>
                <a:gd name="T95" fmla="*/ 1 h 385"/>
                <a:gd name="T96" fmla="*/ 86 w 7514"/>
                <a:gd name="T97" fmla="*/ 3 h 385"/>
                <a:gd name="T98" fmla="*/ 89 w 7514"/>
                <a:gd name="T99" fmla="*/ 2 h 385"/>
                <a:gd name="T100" fmla="*/ 94 w 7514"/>
                <a:gd name="T101" fmla="*/ 1 h 385"/>
                <a:gd name="T102" fmla="*/ 94 w 7514"/>
                <a:gd name="T103" fmla="*/ 5 h 385"/>
                <a:gd name="T104" fmla="*/ 94 w 7514"/>
                <a:gd name="T105" fmla="*/ 0 h 385"/>
                <a:gd name="T106" fmla="*/ 97 w 7514"/>
                <a:gd name="T107" fmla="*/ 5 h 385"/>
                <a:gd name="T108" fmla="*/ 100 w 7514"/>
                <a:gd name="T109" fmla="*/ 4 h 385"/>
                <a:gd name="T110" fmla="*/ 100 w 7514"/>
                <a:gd name="T111" fmla="*/ 0 h 385"/>
                <a:gd name="T112" fmla="*/ 106 w 7514"/>
                <a:gd name="T113" fmla="*/ 1 h 385"/>
                <a:gd name="T114" fmla="*/ 110 w 7514"/>
                <a:gd name="T115" fmla="*/ 5 h 385"/>
                <a:gd name="T116" fmla="*/ 108 w 7514"/>
                <a:gd name="T117" fmla="*/ 2 h 385"/>
                <a:gd name="T118" fmla="*/ 114 w 7514"/>
                <a:gd name="T119" fmla="*/ 3 h 385"/>
                <a:gd name="T120" fmla="*/ 111 w 7514"/>
                <a:gd name="T121" fmla="*/ 5 h 385"/>
                <a:gd name="T122" fmla="*/ 116 w 7514"/>
                <a:gd name="T123" fmla="*/ 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26 h 1689"/>
                <a:gd name="T2" fmla="*/ 4 w 2517"/>
                <a:gd name="T3" fmla="*/ 26 h 1689"/>
                <a:gd name="T4" fmla="*/ 10 w 2517"/>
                <a:gd name="T5" fmla="*/ 26 h 1689"/>
                <a:gd name="T6" fmla="*/ 16 w 2517"/>
                <a:gd name="T7" fmla="*/ 26 h 1689"/>
                <a:gd name="T8" fmla="*/ 24 w 2517"/>
                <a:gd name="T9" fmla="*/ 26 h 1689"/>
                <a:gd name="T10" fmla="*/ 31 w 2517"/>
                <a:gd name="T11" fmla="*/ 26 h 1689"/>
                <a:gd name="T12" fmla="*/ 36 w 2517"/>
                <a:gd name="T13" fmla="*/ 26 h 1689"/>
                <a:gd name="T14" fmla="*/ 39 w 2517"/>
                <a:gd name="T15" fmla="*/ 26 h 1689"/>
                <a:gd name="T16" fmla="*/ 40 w 2517"/>
                <a:gd name="T17" fmla="*/ 26 h 1689"/>
                <a:gd name="T18" fmla="*/ 40 w 2517"/>
                <a:gd name="T19" fmla="*/ 23 h 1689"/>
                <a:gd name="T20" fmla="*/ 40 w 2517"/>
                <a:gd name="T21" fmla="*/ 20 h 1689"/>
                <a:gd name="T22" fmla="*/ 40 w 2517"/>
                <a:gd name="T23" fmla="*/ 15 h 1689"/>
                <a:gd name="T24" fmla="*/ 40 w 2517"/>
                <a:gd name="T25" fmla="*/ 10 h 1689"/>
                <a:gd name="T26" fmla="*/ 40 w 2517"/>
                <a:gd name="T27" fmla="*/ 6 h 1689"/>
                <a:gd name="T28" fmla="*/ 40 w 2517"/>
                <a:gd name="T29" fmla="*/ 2 h 1689"/>
                <a:gd name="T30" fmla="*/ 40 w 2517"/>
                <a:gd name="T31" fmla="*/ 0 h 1689"/>
                <a:gd name="T32" fmla="*/ 39 w 2517"/>
                <a:gd name="T33" fmla="*/ 0 h 1689"/>
                <a:gd name="T34" fmla="*/ 36 w 2517"/>
                <a:gd name="T35" fmla="*/ 0 h 1689"/>
                <a:gd name="T36" fmla="*/ 31 w 2517"/>
                <a:gd name="T37" fmla="*/ 0 h 1689"/>
                <a:gd name="T38" fmla="*/ 24 w 2517"/>
                <a:gd name="T39" fmla="*/ 0 h 1689"/>
                <a:gd name="T40" fmla="*/ 16 w 2517"/>
                <a:gd name="T41" fmla="*/ 0 h 1689"/>
                <a:gd name="T42" fmla="*/ 10 w 2517"/>
                <a:gd name="T43" fmla="*/ 0 h 1689"/>
                <a:gd name="T44" fmla="*/ 4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2 h 1689"/>
                <a:gd name="T52" fmla="*/ 0 w 2517"/>
                <a:gd name="T53" fmla="*/ 6 h 1689"/>
                <a:gd name="T54" fmla="*/ 0 w 2517"/>
                <a:gd name="T55" fmla="*/ 10 h 1689"/>
                <a:gd name="T56" fmla="*/ 0 w 2517"/>
                <a:gd name="T57" fmla="*/ 15 h 1689"/>
                <a:gd name="T58" fmla="*/ 0 w 2517"/>
                <a:gd name="T59" fmla="*/ 20 h 1689"/>
                <a:gd name="T60" fmla="*/ 0 w 2517"/>
                <a:gd name="T61" fmla="*/ 23 h 1689"/>
                <a:gd name="T62" fmla="*/ 0 w 2517"/>
                <a:gd name="T63" fmla="*/ 2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1 w 1310"/>
                <a:gd name="T1" fmla="*/ 2 h 1309"/>
                <a:gd name="T2" fmla="*/ 11 w 1310"/>
                <a:gd name="T3" fmla="*/ 3 h 1309"/>
                <a:gd name="T4" fmla="*/ 10 w 1310"/>
                <a:gd name="T5" fmla="*/ 2 h 1309"/>
                <a:gd name="T6" fmla="*/ 10 w 1310"/>
                <a:gd name="T7" fmla="*/ 2 h 1309"/>
                <a:gd name="T8" fmla="*/ 11 w 1310"/>
                <a:gd name="T9" fmla="*/ 1 h 1309"/>
                <a:gd name="T10" fmla="*/ 7 w 1310"/>
                <a:gd name="T11" fmla="*/ 3 h 1309"/>
                <a:gd name="T12" fmla="*/ 7 w 1310"/>
                <a:gd name="T13" fmla="*/ 4 h 1309"/>
                <a:gd name="T14" fmla="*/ 6 w 1310"/>
                <a:gd name="T15" fmla="*/ 4 h 1309"/>
                <a:gd name="T16" fmla="*/ 5 w 1310"/>
                <a:gd name="T17" fmla="*/ 3 h 1309"/>
                <a:gd name="T18" fmla="*/ 6 w 1310"/>
                <a:gd name="T19" fmla="*/ 2 h 1309"/>
                <a:gd name="T20" fmla="*/ 4 w 1310"/>
                <a:gd name="T21" fmla="*/ 6 h 1309"/>
                <a:gd name="T22" fmla="*/ 4 w 1310"/>
                <a:gd name="T23" fmla="*/ 8 h 1309"/>
                <a:gd name="T24" fmla="*/ 2 w 1310"/>
                <a:gd name="T25" fmla="*/ 8 h 1309"/>
                <a:gd name="T26" fmla="*/ 2 w 1310"/>
                <a:gd name="T27" fmla="*/ 6 h 1309"/>
                <a:gd name="T28" fmla="*/ 3 w 1310"/>
                <a:gd name="T29" fmla="*/ 5 h 1309"/>
                <a:gd name="T30" fmla="*/ 3 w 1310"/>
                <a:gd name="T31" fmla="*/ 10 h 1309"/>
                <a:gd name="T32" fmla="*/ 3 w 1310"/>
                <a:gd name="T33" fmla="*/ 12 h 1309"/>
                <a:gd name="T34" fmla="*/ 1 w 1310"/>
                <a:gd name="T35" fmla="*/ 12 h 1309"/>
                <a:gd name="T36" fmla="*/ 0 w 1310"/>
                <a:gd name="T37" fmla="*/ 10 h 1309"/>
                <a:gd name="T38" fmla="*/ 2 w 1310"/>
                <a:gd name="T39" fmla="*/ 9 h 1309"/>
                <a:gd name="T40" fmla="*/ 4 w 1310"/>
                <a:gd name="T41" fmla="*/ 15 h 1309"/>
                <a:gd name="T42" fmla="*/ 4 w 1310"/>
                <a:gd name="T43" fmla="*/ 16 h 1309"/>
                <a:gd name="T44" fmla="*/ 2 w 1310"/>
                <a:gd name="T45" fmla="*/ 17 h 1309"/>
                <a:gd name="T46" fmla="*/ 2 w 1310"/>
                <a:gd name="T47" fmla="*/ 15 h 1309"/>
                <a:gd name="T48" fmla="*/ 3 w 1310"/>
                <a:gd name="T49" fmla="*/ 14 h 1309"/>
                <a:gd name="T50" fmla="*/ 7 w 1310"/>
                <a:gd name="T51" fmla="*/ 18 h 1309"/>
                <a:gd name="T52" fmla="*/ 7 w 1310"/>
                <a:gd name="T53" fmla="*/ 19 h 1309"/>
                <a:gd name="T54" fmla="*/ 6 w 1310"/>
                <a:gd name="T55" fmla="*/ 20 h 1309"/>
                <a:gd name="T56" fmla="*/ 5 w 1310"/>
                <a:gd name="T57" fmla="*/ 18 h 1309"/>
                <a:gd name="T58" fmla="*/ 6 w 1310"/>
                <a:gd name="T59" fmla="*/ 18 h 1309"/>
                <a:gd name="T60" fmla="*/ 11 w 1310"/>
                <a:gd name="T61" fmla="*/ 19 h 1309"/>
                <a:gd name="T62" fmla="*/ 11 w 1310"/>
                <a:gd name="T63" fmla="*/ 20 h 1309"/>
                <a:gd name="T64" fmla="*/ 11 w 1310"/>
                <a:gd name="T65" fmla="*/ 20 h 1309"/>
                <a:gd name="T66" fmla="*/ 10 w 1310"/>
                <a:gd name="T67" fmla="*/ 20 h 1309"/>
                <a:gd name="T68" fmla="*/ 10 w 1310"/>
                <a:gd name="T69" fmla="*/ 19 h 1309"/>
                <a:gd name="T70" fmla="*/ 15 w 1310"/>
                <a:gd name="T71" fmla="*/ 18 h 1309"/>
                <a:gd name="T72" fmla="*/ 16 w 1310"/>
                <a:gd name="T73" fmla="*/ 19 h 1309"/>
                <a:gd name="T74" fmla="*/ 15 w 1310"/>
                <a:gd name="T75" fmla="*/ 19 h 1309"/>
                <a:gd name="T76" fmla="*/ 14 w 1310"/>
                <a:gd name="T77" fmla="*/ 19 h 1309"/>
                <a:gd name="T78" fmla="*/ 15 w 1310"/>
                <a:gd name="T79" fmla="*/ 18 h 1309"/>
                <a:gd name="T80" fmla="*/ 15 w 1310"/>
                <a:gd name="T81" fmla="*/ 18 h 1309"/>
                <a:gd name="T82" fmla="*/ 19 w 1310"/>
                <a:gd name="T83" fmla="*/ 15 h 1309"/>
                <a:gd name="T84" fmla="*/ 18 w 1310"/>
                <a:gd name="T85" fmla="*/ 16 h 1309"/>
                <a:gd name="T86" fmla="*/ 18 w 1310"/>
                <a:gd name="T87" fmla="*/ 16 h 1309"/>
                <a:gd name="T88" fmla="*/ 18 w 1310"/>
                <a:gd name="T89" fmla="*/ 15 h 1309"/>
                <a:gd name="T90" fmla="*/ 19 w 1310"/>
                <a:gd name="T91" fmla="*/ 15 h 1309"/>
                <a:gd name="T92" fmla="*/ 21 w 1310"/>
                <a:gd name="T93" fmla="*/ 11 h 1309"/>
                <a:gd name="T94" fmla="*/ 20 w 1310"/>
                <a:gd name="T95" fmla="*/ 12 h 1309"/>
                <a:gd name="T96" fmla="*/ 19 w 1310"/>
                <a:gd name="T97" fmla="*/ 12 h 1309"/>
                <a:gd name="T98" fmla="*/ 19 w 1310"/>
                <a:gd name="T99" fmla="*/ 10 h 1309"/>
                <a:gd name="T100" fmla="*/ 20 w 1310"/>
                <a:gd name="T101" fmla="*/ 10 h 1309"/>
                <a:gd name="T102" fmla="*/ 20 w 1310"/>
                <a:gd name="T103" fmla="*/ 6 h 1309"/>
                <a:gd name="T104" fmla="*/ 19 w 1310"/>
                <a:gd name="T105" fmla="*/ 8 h 1309"/>
                <a:gd name="T106" fmla="*/ 18 w 1310"/>
                <a:gd name="T107" fmla="*/ 8 h 1309"/>
                <a:gd name="T108" fmla="*/ 17 w 1310"/>
                <a:gd name="T109" fmla="*/ 6 h 1309"/>
                <a:gd name="T110" fmla="*/ 18 w 1310"/>
                <a:gd name="T111" fmla="*/ 5 h 1309"/>
                <a:gd name="T112" fmla="*/ 16 w 1310"/>
                <a:gd name="T113" fmla="*/ 3 h 1309"/>
                <a:gd name="T114" fmla="*/ 16 w 1310"/>
                <a:gd name="T115" fmla="*/ 4 h 1309"/>
                <a:gd name="T116" fmla="*/ 14 w 1310"/>
                <a:gd name="T117" fmla="*/ 5 h 1309"/>
                <a:gd name="T118" fmla="*/ 13 w 1310"/>
                <a:gd name="T119" fmla="*/ 3 h 1309"/>
                <a:gd name="T120" fmla="*/ 15 w 1310"/>
                <a:gd name="T121" fmla="*/ 2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3 h 294"/>
                <a:gd name="T2" fmla="*/ 1 w 2521"/>
                <a:gd name="T3" fmla="*/ 4 h 294"/>
                <a:gd name="T4" fmla="*/ 0 w 2521"/>
                <a:gd name="T5" fmla="*/ 4 h 294"/>
                <a:gd name="T6" fmla="*/ 5 w 2521"/>
                <a:gd name="T7" fmla="*/ 4 h 294"/>
                <a:gd name="T8" fmla="*/ 6 w 2521"/>
                <a:gd name="T9" fmla="*/ 3 h 294"/>
                <a:gd name="T10" fmla="*/ 3 w 2521"/>
                <a:gd name="T11" fmla="*/ 1 h 294"/>
                <a:gd name="T12" fmla="*/ 10 w 2521"/>
                <a:gd name="T13" fmla="*/ 2 h 294"/>
                <a:gd name="T14" fmla="*/ 9 w 2521"/>
                <a:gd name="T15" fmla="*/ 3 h 294"/>
                <a:gd name="T16" fmla="*/ 10 w 2521"/>
                <a:gd name="T17" fmla="*/ 5 h 294"/>
                <a:gd name="T18" fmla="*/ 9 w 2521"/>
                <a:gd name="T19" fmla="*/ 4 h 294"/>
                <a:gd name="T20" fmla="*/ 8 w 2521"/>
                <a:gd name="T21" fmla="*/ 3 h 294"/>
                <a:gd name="T22" fmla="*/ 7 w 2521"/>
                <a:gd name="T23" fmla="*/ 2 h 294"/>
                <a:gd name="T24" fmla="*/ 9 w 2521"/>
                <a:gd name="T25" fmla="*/ 2 h 294"/>
                <a:gd name="T26" fmla="*/ 8 w 2521"/>
                <a:gd name="T27" fmla="*/ 2 h 294"/>
                <a:gd name="T28" fmla="*/ 14 w 2521"/>
                <a:gd name="T29" fmla="*/ 3 h 294"/>
                <a:gd name="T30" fmla="*/ 13 w 2521"/>
                <a:gd name="T31" fmla="*/ 5 h 294"/>
                <a:gd name="T32" fmla="*/ 10 w 2521"/>
                <a:gd name="T33" fmla="*/ 4 h 294"/>
                <a:gd name="T34" fmla="*/ 11 w 2521"/>
                <a:gd name="T35" fmla="*/ 2 h 294"/>
                <a:gd name="T36" fmla="*/ 13 w 2521"/>
                <a:gd name="T37" fmla="*/ 2 h 294"/>
                <a:gd name="T38" fmla="*/ 13 w 2521"/>
                <a:gd name="T39" fmla="*/ 2 h 294"/>
                <a:gd name="T40" fmla="*/ 12 w 2521"/>
                <a:gd name="T41" fmla="*/ 2 h 294"/>
                <a:gd name="T42" fmla="*/ 11 w 2521"/>
                <a:gd name="T43" fmla="*/ 3 h 294"/>
                <a:gd name="T44" fmla="*/ 12 w 2521"/>
                <a:gd name="T45" fmla="*/ 5 h 294"/>
                <a:gd name="T46" fmla="*/ 16 w 2521"/>
                <a:gd name="T47" fmla="*/ 1 h 294"/>
                <a:gd name="T48" fmla="*/ 17 w 2521"/>
                <a:gd name="T49" fmla="*/ 3 h 294"/>
                <a:gd name="T50" fmla="*/ 15 w 2521"/>
                <a:gd name="T51" fmla="*/ 3 h 294"/>
                <a:gd name="T52" fmla="*/ 14 w 2521"/>
                <a:gd name="T53" fmla="*/ 2 h 294"/>
                <a:gd name="T54" fmla="*/ 15 w 2521"/>
                <a:gd name="T55" fmla="*/ 3 h 294"/>
                <a:gd name="T56" fmla="*/ 16 w 2521"/>
                <a:gd name="T57" fmla="*/ 2 h 294"/>
                <a:gd name="T58" fmla="*/ 18 w 2521"/>
                <a:gd name="T59" fmla="*/ 5 h 294"/>
                <a:gd name="T60" fmla="*/ 20 w 2521"/>
                <a:gd name="T61" fmla="*/ 4 h 294"/>
                <a:gd name="T62" fmla="*/ 18 w 2521"/>
                <a:gd name="T63" fmla="*/ 3 h 294"/>
                <a:gd name="T64" fmla="*/ 18 w 2521"/>
                <a:gd name="T65" fmla="*/ 2 h 294"/>
                <a:gd name="T66" fmla="*/ 19 w 2521"/>
                <a:gd name="T67" fmla="*/ 1 h 294"/>
                <a:gd name="T68" fmla="*/ 20 w 2521"/>
                <a:gd name="T69" fmla="*/ 2 h 294"/>
                <a:gd name="T70" fmla="*/ 19 w 2521"/>
                <a:gd name="T71" fmla="*/ 2 h 294"/>
                <a:gd name="T72" fmla="*/ 19 w 2521"/>
                <a:gd name="T73" fmla="*/ 3 h 294"/>
                <a:gd name="T74" fmla="*/ 20 w 2521"/>
                <a:gd name="T75" fmla="*/ 4 h 294"/>
                <a:gd name="T76" fmla="*/ 19 w 2521"/>
                <a:gd name="T77" fmla="*/ 5 h 294"/>
                <a:gd name="T78" fmla="*/ 17 w 2521"/>
                <a:gd name="T79" fmla="*/ 4 h 294"/>
                <a:gd name="T80" fmla="*/ 23 w 2521"/>
                <a:gd name="T81" fmla="*/ 1 h 294"/>
                <a:gd name="T82" fmla="*/ 23 w 2521"/>
                <a:gd name="T83" fmla="*/ 5 h 294"/>
                <a:gd name="T84" fmla="*/ 21 w 2521"/>
                <a:gd name="T85" fmla="*/ 5 h 294"/>
                <a:gd name="T86" fmla="*/ 26 w 2521"/>
                <a:gd name="T87" fmla="*/ 2 h 294"/>
                <a:gd name="T88" fmla="*/ 26 w 2521"/>
                <a:gd name="T89" fmla="*/ 4 h 294"/>
                <a:gd name="T90" fmla="*/ 25 w 2521"/>
                <a:gd name="T91" fmla="*/ 3 h 294"/>
                <a:gd name="T92" fmla="*/ 25 w 2521"/>
                <a:gd name="T93" fmla="*/ 3 h 294"/>
                <a:gd name="T94" fmla="*/ 26 w 2521"/>
                <a:gd name="T95" fmla="*/ 0 h 294"/>
                <a:gd name="T96" fmla="*/ 30 w 2521"/>
                <a:gd name="T97" fmla="*/ 5 h 294"/>
                <a:gd name="T98" fmla="*/ 31 w 2521"/>
                <a:gd name="T99" fmla="*/ 4 h 294"/>
                <a:gd name="T100" fmla="*/ 32 w 2521"/>
                <a:gd name="T101" fmla="*/ 4 h 294"/>
                <a:gd name="T102" fmla="*/ 30 w 2521"/>
                <a:gd name="T103" fmla="*/ 5 h 294"/>
                <a:gd name="T104" fmla="*/ 29 w 2521"/>
                <a:gd name="T105" fmla="*/ 1 h 294"/>
                <a:gd name="T106" fmla="*/ 35 w 2521"/>
                <a:gd name="T107" fmla="*/ 3 h 294"/>
                <a:gd name="T108" fmla="*/ 35 w 2521"/>
                <a:gd name="T109" fmla="*/ 5 h 294"/>
                <a:gd name="T110" fmla="*/ 33 w 2521"/>
                <a:gd name="T111" fmla="*/ 3 h 294"/>
                <a:gd name="T112" fmla="*/ 32 w 2521"/>
                <a:gd name="T113" fmla="*/ 2 h 294"/>
                <a:gd name="T114" fmla="*/ 36 w 2521"/>
                <a:gd name="T115" fmla="*/ 1 h 294"/>
                <a:gd name="T116" fmla="*/ 40 w 2521"/>
                <a:gd name="T117" fmla="*/ 2 h 294"/>
                <a:gd name="T118" fmla="*/ 40 w 2521"/>
                <a:gd name="T119" fmla="*/ 3 h 294"/>
                <a:gd name="T120" fmla="*/ 40 w 2521"/>
                <a:gd name="T121" fmla="*/ 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6 h 1049"/>
                <a:gd name="T2" fmla="*/ 3 w 1777"/>
                <a:gd name="T3" fmla="*/ 16 h 1049"/>
                <a:gd name="T4" fmla="*/ 7 w 1777"/>
                <a:gd name="T5" fmla="*/ 16 h 1049"/>
                <a:gd name="T6" fmla="*/ 12 w 1777"/>
                <a:gd name="T7" fmla="*/ 16 h 1049"/>
                <a:gd name="T8" fmla="*/ 17 w 1777"/>
                <a:gd name="T9" fmla="*/ 16 h 1049"/>
                <a:gd name="T10" fmla="*/ 22 w 1777"/>
                <a:gd name="T11" fmla="*/ 16 h 1049"/>
                <a:gd name="T12" fmla="*/ 26 w 1777"/>
                <a:gd name="T13" fmla="*/ 16 h 1049"/>
                <a:gd name="T14" fmla="*/ 28 w 1777"/>
                <a:gd name="T15" fmla="*/ 16 h 1049"/>
                <a:gd name="T16" fmla="*/ 28 w 1777"/>
                <a:gd name="T17" fmla="*/ 16 h 1049"/>
                <a:gd name="T18" fmla="*/ 28 w 1777"/>
                <a:gd name="T19" fmla="*/ 14 h 1049"/>
                <a:gd name="T20" fmla="*/ 28 w 1777"/>
                <a:gd name="T21" fmla="*/ 12 h 1049"/>
                <a:gd name="T22" fmla="*/ 28 w 1777"/>
                <a:gd name="T23" fmla="*/ 9 h 1049"/>
                <a:gd name="T24" fmla="*/ 28 w 1777"/>
                <a:gd name="T25" fmla="*/ 6 h 1049"/>
                <a:gd name="T26" fmla="*/ 28 w 1777"/>
                <a:gd name="T27" fmla="*/ 3 h 1049"/>
                <a:gd name="T28" fmla="*/ 28 w 1777"/>
                <a:gd name="T29" fmla="*/ 1 h 1049"/>
                <a:gd name="T30" fmla="*/ 28 w 1777"/>
                <a:gd name="T31" fmla="*/ 0 h 1049"/>
                <a:gd name="T32" fmla="*/ 28 w 1777"/>
                <a:gd name="T33" fmla="*/ 0 h 1049"/>
                <a:gd name="T34" fmla="*/ 26 w 1777"/>
                <a:gd name="T35" fmla="*/ 0 h 1049"/>
                <a:gd name="T36" fmla="*/ 22 w 1777"/>
                <a:gd name="T37" fmla="*/ 0 h 1049"/>
                <a:gd name="T38" fmla="*/ 17 w 1777"/>
                <a:gd name="T39" fmla="*/ 0 h 1049"/>
                <a:gd name="T40" fmla="*/ 12 w 1777"/>
                <a:gd name="T41" fmla="*/ 0 h 1049"/>
                <a:gd name="T42" fmla="*/ 7 w 1777"/>
                <a:gd name="T43" fmla="*/ 0 h 1049"/>
                <a:gd name="T44" fmla="*/ 3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1 h 1049"/>
                <a:gd name="T52" fmla="*/ 0 w 1777"/>
                <a:gd name="T53" fmla="*/ 3 h 1049"/>
                <a:gd name="T54" fmla="*/ 0 w 1777"/>
                <a:gd name="T55" fmla="*/ 6 h 1049"/>
                <a:gd name="T56" fmla="*/ 0 w 1777"/>
                <a:gd name="T57" fmla="*/ 9 h 1049"/>
                <a:gd name="T58" fmla="*/ 0 w 1777"/>
                <a:gd name="T59" fmla="*/ 12 h 1049"/>
                <a:gd name="T60" fmla="*/ 0 w 1777"/>
                <a:gd name="T61" fmla="*/ 14 h 1049"/>
                <a:gd name="T62" fmla="*/ 0 w 1777"/>
                <a:gd name="T63" fmla="*/ 16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36 w 2355"/>
                <a:gd name="T1" fmla="*/ 3 h 1405"/>
                <a:gd name="T2" fmla="*/ 35 w 2355"/>
                <a:gd name="T3" fmla="*/ 4 h 1405"/>
                <a:gd name="T4" fmla="*/ 34 w 2355"/>
                <a:gd name="T5" fmla="*/ 5 h 1405"/>
                <a:gd name="T6" fmla="*/ 36 w 2355"/>
                <a:gd name="T7" fmla="*/ 6 h 1405"/>
                <a:gd name="T8" fmla="*/ 36 w 2355"/>
                <a:gd name="T9" fmla="*/ 9 h 1405"/>
                <a:gd name="T10" fmla="*/ 34 w 2355"/>
                <a:gd name="T11" fmla="*/ 21 h 1405"/>
                <a:gd name="T12" fmla="*/ 30 w 2355"/>
                <a:gd name="T13" fmla="*/ 21 h 1405"/>
                <a:gd name="T14" fmla="*/ 28 w 2355"/>
                <a:gd name="T15" fmla="*/ 9 h 1405"/>
                <a:gd name="T16" fmla="*/ 28 w 2355"/>
                <a:gd name="T17" fmla="*/ 6 h 1405"/>
                <a:gd name="T18" fmla="*/ 30 w 2355"/>
                <a:gd name="T19" fmla="*/ 4 h 1405"/>
                <a:gd name="T20" fmla="*/ 30 w 2355"/>
                <a:gd name="T21" fmla="*/ 2 h 1405"/>
                <a:gd name="T22" fmla="*/ 33 w 2355"/>
                <a:gd name="T23" fmla="*/ 1 h 1405"/>
                <a:gd name="T24" fmla="*/ 16 w 2355"/>
                <a:gd name="T25" fmla="*/ 17 h 1405"/>
                <a:gd name="T26" fmla="*/ 17 w 2355"/>
                <a:gd name="T27" fmla="*/ 19 h 1405"/>
                <a:gd name="T28" fmla="*/ 20 w 2355"/>
                <a:gd name="T29" fmla="*/ 19 h 1405"/>
                <a:gd name="T30" fmla="*/ 22 w 2355"/>
                <a:gd name="T31" fmla="*/ 19 h 1405"/>
                <a:gd name="T32" fmla="*/ 22 w 2355"/>
                <a:gd name="T33" fmla="*/ 17 h 1405"/>
                <a:gd name="T34" fmla="*/ 19 w 2355"/>
                <a:gd name="T35" fmla="*/ 16 h 1405"/>
                <a:gd name="T36" fmla="*/ 14 w 2355"/>
                <a:gd name="T37" fmla="*/ 14 h 1405"/>
                <a:gd name="T38" fmla="*/ 13 w 2355"/>
                <a:gd name="T39" fmla="*/ 13 h 1405"/>
                <a:gd name="T40" fmla="*/ 13 w 2355"/>
                <a:gd name="T41" fmla="*/ 10 h 1405"/>
                <a:gd name="T42" fmla="*/ 14 w 2355"/>
                <a:gd name="T43" fmla="*/ 8 h 1405"/>
                <a:gd name="T44" fmla="*/ 16 w 2355"/>
                <a:gd name="T45" fmla="*/ 6 h 1405"/>
                <a:gd name="T46" fmla="*/ 20 w 2355"/>
                <a:gd name="T47" fmla="*/ 6 h 1405"/>
                <a:gd name="T48" fmla="*/ 23 w 2355"/>
                <a:gd name="T49" fmla="*/ 6 h 1405"/>
                <a:gd name="T50" fmla="*/ 25 w 2355"/>
                <a:gd name="T51" fmla="*/ 8 h 1405"/>
                <a:gd name="T52" fmla="*/ 26 w 2355"/>
                <a:gd name="T53" fmla="*/ 11 h 1405"/>
                <a:gd name="T54" fmla="*/ 22 w 2355"/>
                <a:gd name="T55" fmla="*/ 11 h 1405"/>
                <a:gd name="T56" fmla="*/ 21 w 2355"/>
                <a:gd name="T57" fmla="*/ 9 h 1405"/>
                <a:gd name="T58" fmla="*/ 18 w 2355"/>
                <a:gd name="T59" fmla="*/ 9 h 1405"/>
                <a:gd name="T60" fmla="*/ 17 w 2355"/>
                <a:gd name="T61" fmla="*/ 10 h 1405"/>
                <a:gd name="T62" fmla="*/ 17 w 2355"/>
                <a:gd name="T63" fmla="*/ 11 h 1405"/>
                <a:gd name="T64" fmla="*/ 23 w 2355"/>
                <a:gd name="T65" fmla="*/ 13 h 1405"/>
                <a:gd name="T66" fmla="*/ 26 w 2355"/>
                <a:gd name="T67" fmla="*/ 15 h 1405"/>
                <a:gd name="T68" fmla="*/ 26 w 2355"/>
                <a:gd name="T69" fmla="*/ 17 h 1405"/>
                <a:gd name="T70" fmla="*/ 26 w 2355"/>
                <a:gd name="T71" fmla="*/ 19 h 1405"/>
                <a:gd name="T72" fmla="*/ 24 w 2355"/>
                <a:gd name="T73" fmla="*/ 21 h 1405"/>
                <a:gd name="T74" fmla="*/ 21 w 2355"/>
                <a:gd name="T75" fmla="*/ 22 h 1405"/>
                <a:gd name="T76" fmla="*/ 17 w 2355"/>
                <a:gd name="T77" fmla="*/ 22 h 1405"/>
                <a:gd name="T78" fmla="*/ 14 w 2355"/>
                <a:gd name="T79" fmla="*/ 21 h 1405"/>
                <a:gd name="T80" fmla="*/ 12 w 2355"/>
                <a:gd name="T81" fmla="*/ 19 h 1405"/>
                <a:gd name="T82" fmla="*/ 14 w 2355"/>
                <a:gd name="T83" fmla="*/ 17 h 1405"/>
                <a:gd name="T84" fmla="*/ 5 w 2355"/>
                <a:gd name="T85" fmla="*/ 22 h 1405"/>
                <a:gd name="T86" fmla="*/ 9 w 2355"/>
                <a:gd name="T87" fmla="*/ 20 h 1405"/>
                <a:gd name="T88" fmla="*/ 10 w 2355"/>
                <a:gd name="T89" fmla="*/ 17 h 1405"/>
                <a:gd name="T90" fmla="*/ 6 w 2355"/>
                <a:gd name="T91" fmla="*/ 18 h 1405"/>
                <a:gd name="T92" fmla="*/ 4 w 2355"/>
                <a:gd name="T93" fmla="*/ 19 h 1405"/>
                <a:gd name="T94" fmla="*/ 1 w 2355"/>
                <a:gd name="T95" fmla="*/ 19 h 1405"/>
                <a:gd name="T96" fmla="*/ 0 w 2355"/>
                <a:gd name="T97" fmla="*/ 17 h 1405"/>
                <a:gd name="T98" fmla="*/ 1 w 2355"/>
                <a:gd name="T99" fmla="*/ 22 h 1405"/>
                <a:gd name="T100" fmla="*/ 2 w 2355"/>
                <a:gd name="T101" fmla="*/ 9 h 1405"/>
                <a:gd name="T102" fmla="*/ 5 w 2355"/>
                <a:gd name="T103" fmla="*/ 10 h 1405"/>
                <a:gd name="T104" fmla="*/ 7 w 2355"/>
                <a:gd name="T105" fmla="*/ 12 h 1405"/>
                <a:gd name="T106" fmla="*/ 0 w 2355"/>
                <a:gd name="T107" fmla="*/ 14 h 1405"/>
                <a:gd name="T108" fmla="*/ 11 w 2355"/>
                <a:gd name="T109" fmla="*/ 15 h 1405"/>
                <a:gd name="T110" fmla="*/ 10 w 2355"/>
                <a:gd name="T111" fmla="*/ 11 h 1405"/>
                <a:gd name="T112" fmla="*/ 8 w 2355"/>
                <a:gd name="T113" fmla="*/ 7 h 1405"/>
                <a:gd name="T114" fmla="*/ 4 w 2355"/>
                <a:gd name="T115" fmla="*/ 6 h 1405"/>
                <a:gd name="T116" fmla="*/ 0 w 2355"/>
                <a:gd name="T117" fmla="*/ 6 h 1405"/>
                <a:gd name="T118" fmla="*/ 0 w 2355"/>
                <a:gd name="T119" fmla="*/ 1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8 w 1237"/>
                <a:gd name="T1" fmla="*/ 0 h 939"/>
                <a:gd name="T2" fmla="*/ 19 w 1237"/>
                <a:gd name="T3" fmla="*/ 0 h 939"/>
                <a:gd name="T4" fmla="*/ 18 w 1237"/>
                <a:gd name="T5" fmla="*/ 1 h 939"/>
                <a:gd name="T6" fmla="*/ 18 w 1237"/>
                <a:gd name="T7" fmla="*/ 2 h 939"/>
                <a:gd name="T8" fmla="*/ 18 w 1237"/>
                <a:gd name="T9" fmla="*/ 1 h 939"/>
                <a:gd name="T10" fmla="*/ 18 w 1237"/>
                <a:gd name="T11" fmla="*/ 1 h 939"/>
                <a:gd name="T12" fmla="*/ 17 w 1237"/>
                <a:gd name="T13" fmla="*/ 2 h 939"/>
                <a:gd name="T14" fmla="*/ 17 w 1237"/>
                <a:gd name="T15" fmla="*/ 1 h 939"/>
                <a:gd name="T16" fmla="*/ 17 w 1237"/>
                <a:gd name="T17" fmla="*/ 1 h 939"/>
                <a:gd name="T18" fmla="*/ 17 w 1237"/>
                <a:gd name="T19" fmla="*/ 0 h 939"/>
                <a:gd name="T20" fmla="*/ 17 w 1237"/>
                <a:gd name="T21" fmla="*/ 0 h 939"/>
                <a:gd name="T22" fmla="*/ 18 w 1237"/>
                <a:gd name="T23" fmla="*/ 0 h 939"/>
                <a:gd name="T24" fmla="*/ 18 w 1237"/>
                <a:gd name="T25" fmla="*/ 0 h 939"/>
                <a:gd name="T26" fmla="*/ 14 w 1237"/>
                <a:gd name="T27" fmla="*/ 1 h 939"/>
                <a:gd name="T28" fmla="*/ 15 w 1237"/>
                <a:gd name="T29" fmla="*/ 1 h 939"/>
                <a:gd name="T30" fmla="*/ 15 w 1237"/>
                <a:gd name="T31" fmla="*/ 2 h 939"/>
                <a:gd name="T32" fmla="*/ 14 w 1237"/>
                <a:gd name="T33" fmla="*/ 2 h 939"/>
                <a:gd name="T34" fmla="*/ 15 w 1237"/>
                <a:gd name="T35" fmla="*/ 4 h 939"/>
                <a:gd name="T36" fmla="*/ 14 w 1237"/>
                <a:gd name="T37" fmla="*/ 3 h 939"/>
                <a:gd name="T38" fmla="*/ 13 w 1237"/>
                <a:gd name="T39" fmla="*/ 3 h 939"/>
                <a:gd name="T40" fmla="*/ 12 w 1237"/>
                <a:gd name="T41" fmla="*/ 3 h 939"/>
                <a:gd name="T42" fmla="*/ 13 w 1237"/>
                <a:gd name="T43" fmla="*/ 2 h 939"/>
                <a:gd name="T44" fmla="*/ 12 w 1237"/>
                <a:gd name="T45" fmla="*/ 1 h 939"/>
                <a:gd name="T46" fmla="*/ 12 w 1237"/>
                <a:gd name="T47" fmla="*/ 1 h 939"/>
                <a:gd name="T48" fmla="*/ 13 w 1237"/>
                <a:gd name="T49" fmla="*/ 1 h 939"/>
                <a:gd name="T50" fmla="*/ 14 w 1237"/>
                <a:gd name="T51" fmla="*/ 0 h 939"/>
                <a:gd name="T52" fmla="*/ 14 w 1237"/>
                <a:gd name="T53" fmla="*/ 1 h 939"/>
                <a:gd name="T54" fmla="*/ 5 w 1237"/>
                <a:gd name="T55" fmla="*/ 9 h 939"/>
                <a:gd name="T56" fmla="*/ 7 w 1237"/>
                <a:gd name="T57" fmla="*/ 9 h 939"/>
                <a:gd name="T58" fmla="*/ 8 w 1237"/>
                <a:gd name="T59" fmla="*/ 9 h 939"/>
                <a:gd name="T60" fmla="*/ 7 w 1237"/>
                <a:gd name="T61" fmla="*/ 10 h 939"/>
                <a:gd name="T62" fmla="*/ 6 w 1237"/>
                <a:gd name="T63" fmla="*/ 11 h 939"/>
                <a:gd name="T64" fmla="*/ 6 w 1237"/>
                <a:gd name="T65" fmla="*/ 13 h 939"/>
                <a:gd name="T66" fmla="*/ 7 w 1237"/>
                <a:gd name="T67" fmla="*/ 14 h 939"/>
                <a:gd name="T68" fmla="*/ 5 w 1237"/>
                <a:gd name="T69" fmla="*/ 13 h 939"/>
                <a:gd name="T70" fmla="*/ 4 w 1237"/>
                <a:gd name="T71" fmla="*/ 13 h 939"/>
                <a:gd name="T72" fmla="*/ 1 w 1237"/>
                <a:gd name="T73" fmla="*/ 14 h 939"/>
                <a:gd name="T74" fmla="*/ 2 w 1237"/>
                <a:gd name="T75" fmla="*/ 13 h 939"/>
                <a:gd name="T76" fmla="*/ 2 w 1237"/>
                <a:gd name="T77" fmla="*/ 11 h 939"/>
                <a:gd name="T78" fmla="*/ 2 w 1237"/>
                <a:gd name="T79" fmla="*/ 11 h 939"/>
                <a:gd name="T80" fmla="*/ 0 w 1237"/>
                <a:gd name="T81" fmla="*/ 9 h 939"/>
                <a:gd name="T82" fmla="*/ 1 w 1237"/>
                <a:gd name="T83" fmla="*/ 9 h 939"/>
                <a:gd name="T84" fmla="*/ 2 w 1237"/>
                <a:gd name="T85" fmla="*/ 9 h 939"/>
                <a:gd name="T86" fmla="*/ 3 w 1237"/>
                <a:gd name="T87" fmla="*/ 9 h 939"/>
                <a:gd name="T88" fmla="*/ 3 w 1237"/>
                <a:gd name="T89" fmla="*/ 7 h 939"/>
                <a:gd name="T90" fmla="*/ 4 w 1237"/>
                <a:gd name="T91" fmla="*/ 6 h 939"/>
                <a:gd name="T92" fmla="*/ 4 w 1237"/>
                <a:gd name="T93" fmla="*/ 6 h 939"/>
                <a:gd name="T94" fmla="*/ 5 w 1237"/>
                <a:gd name="T95" fmla="*/ 8 h 939"/>
                <a:gd name="T96" fmla="*/ 5 w 1237"/>
                <a:gd name="T97" fmla="*/ 9 h 939"/>
                <a:gd name="T98" fmla="*/ 10 w 1237"/>
                <a:gd name="T99" fmla="*/ 4 h 939"/>
                <a:gd name="T100" fmla="*/ 11 w 1237"/>
                <a:gd name="T101" fmla="*/ 4 h 939"/>
                <a:gd name="T102" fmla="*/ 9 w 1237"/>
                <a:gd name="T103" fmla="*/ 5 h 939"/>
                <a:gd name="T104" fmla="*/ 10 w 1237"/>
                <a:gd name="T105" fmla="*/ 6 h 939"/>
                <a:gd name="T106" fmla="*/ 9 w 1237"/>
                <a:gd name="T107" fmla="*/ 6 h 939"/>
                <a:gd name="T108" fmla="*/ 8 w 1237"/>
                <a:gd name="T109" fmla="*/ 6 h 939"/>
                <a:gd name="T110" fmla="*/ 7 w 1237"/>
                <a:gd name="T111" fmla="*/ 7 h 939"/>
                <a:gd name="T112" fmla="*/ 7 w 1237"/>
                <a:gd name="T113" fmla="*/ 5 h 939"/>
                <a:gd name="T114" fmla="*/ 7 w 1237"/>
                <a:gd name="T115" fmla="*/ 4 h 939"/>
                <a:gd name="T116" fmla="*/ 6 w 1237"/>
                <a:gd name="T117" fmla="*/ 4 h 939"/>
                <a:gd name="T118" fmla="*/ 8 w 1237"/>
                <a:gd name="T119" fmla="*/ 4 h 939"/>
                <a:gd name="T120" fmla="*/ 8 w 1237"/>
                <a:gd name="T121" fmla="*/ 2 h 939"/>
                <a:gd name="T122" fmla="*/ 9 w 1237"/>
                <a:gd name="T123" fmla="*/ 3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3 h 1107"/>
                <a:gd name="T2" fmla="*/ 0 w 1739"/>
                <a:gd name="T3" fmla="*/ 4 h 1107"/>
                <a:gd name="T4" fmla="*/ 1 w 1739"/>
                <a:gd name="T5" fmla="*/ 2 h 1107"/>
                <a:gd name="T6" fmla="*/ 5 w 1739"/>
                <a:gd name="T7" fmla="*/ 4 h 1107"/>
                <a:gd name="T8" fmla="*/ 8 w 1739"/>
                <a:gd name="T9" fmla="*/ 2 h 1107"/>
                <a:gd name="T10" fmla="*/ 7 w 1739"/>
                <a:gd name="T11" fmla="*/ 5 h 1107"/>
                <a:gd name="T12" fmla="*/ 9 w 1739"/>
                <a:gd name="T13" fmla="*/ 3 h 1107"/>
                <a:gd name="T14" fmla="*/ 12 w 1739"/>
                <a:gd name="T15" fmla="*/ 4 h 1107"/>
                <a:gd name="T16" fmla="*/ 10 w 1739"/>
                <a:gd name="T17" fmla="*/ 4 h 1107"/>
                <a:gd name="T18" fmla="*/ 14 w 1739"/>
                <a:gd name="T19" fmla="*/ 2 h 1107"/>
                <a:gd name="T20" fmla="*/ 16 w 1739"/>
                <a:gd name="T21" fmla="*/ 5 h 1107"/>
                <a:gd name="T22" fmla="*/ 13 w 1739"/>
                <a:gd name="T23" fmla="*/ 2 h 1107"/>
                <a:gd name="T24" fmla="*/ 15 w 1739"/>
                <a:gd name="T25" fmla="*/ 3 h 1107"/>
                <a:gd name="T26" fmla="*/ 18 w 1739"/>
                <a:gd name="T27" fmla="*/ 2 h 1107"/>
                <a:gd name="T28" fmla="*/ 20 w 1739"/>
                <a:gd name="T29" fmla="*/ 5 h 1107"/>
                <a:gd name="T30" fmla="*/ 18 w 1739"/>
                <a:gd name="T31" fmla="*/ 4 h 1107"/>
                <a:gd name="T32" fmla="*/ 17 w 1739"/>
                <a:gd name="T33" fmla="*/ 3 h 1107"/>
                <a:gd name="T34" fmla="*/ 19 w 1739"/>
                <a:gd name="T35" fmla="*/ 3 h 1107"/>
                <a:gd name="T36" fmla="*/ 23 w 1739"/>
                <a:gd name="T37" fmla="*/ 2 h 1107"/>
                <a:gd name="T38" fmla="*/ 25 w 1739"/>
                <a:gd name="T39" fmla="*/ 7 h 1107"/>
                <a:gd name="T40" fmla="*/ 25 w 1739"/>
                <a:gd name="T41" fmla="*/ 4 h 1107"/>
                <a:gd name="T42" fmla="*/ 26 w 1739"/>
                <a:gd name="T43" fmla="*/ 0 h 1107"/>
                <a:gd name="T44" fmla="*/ 2 w 1739"/>
                <a:gd name="T45" fmla="*/ 10 h 1107"/>
                <a:gd name="T46" fmla="*/ 0 w 1739"/>
                <a:gd name="T47" fmla="*/ 11 h 1107"/>
                <a:gd name="T48" fmla="*/ 0 w 1739"/>
                <a:gd name="T49" fmla="*/ 10 h 1107"/>
                <a:gd name="T50" fmla="*/ 4 w 1739"/>
                <a:gd name="T51" fmla="*/ 8 h 1107"/>
                <a:gd name="T52" fmla="*/ 4 w 1739"/>
                <a:gd name="T53" fmla="*/ 12 h 1107"/>
                <a:gd name="T54" fmla="*/ 4 w 1739"/>
                <a:gd name="T55" fmla="*/ 8 h 1107"/>
                <a:gd name="T56" fmla="*/ 3 w 1739"/>
                <a:gd name="T57" fmla="*/ 9 h 1107"/>
                <a:gd name="T58" fmla="*/ 6 w 1739"/>
                <a:gd name="T59" fmla="*/ 9 h 1107"/>
                <a:gd name="T60" fmla="*/ 8 w 1739"/>
                <a:gd name="T61" fmla="*/ 11 h 1107"/>
                <a:gd name="T62" fmla="*/ 6 w 1739"/>
                <a:gd name="T63" fmla="*/ 9 h 1107"/>
                <a:gd name="T64" fmla="*/ 9 w 1739"/>
                <a:gd name="T65" fmla="*/ 7 h 1107"/>
                <a:gd name="T66" fmla="*/ 10 w 1739"/>
                <a:gd name="T67" fmla="*/ 9 h 1107"/>
                <a:gd name="T68" fmla="*/ 12 w 1739"/>
                <a:gd name="T69" fmla="*/ 11 h 1107"/>
                <a:gd name="T70" fmla="*/ 10 w 1739"/>
                <a:gd name="T71" fmla="*/ 10 h 1107"/>
                <a:gd name="T72" fmla="*/ 10 w 1739"/>
                <a:gd name="T73" fmla="*/ 9 h 1107"/>
                <a:gd name="T74" fmla="*/ 11 w 1739"/>
                <a:gd name="T75" fmla="*/ 11 h 1107"/>
                <a:gd name="T76" fmla="*/ 13 w 1739"/>
                <a:gd name="T77" fmla="*/ 7 h 1107"/>
                <a:gd name="T78" fmla="*/ 14 w 1739"/>
                <a:gd name="T79" fmla="*/ 9 h 1107"/>
                <a:gd name="T80" fmla="*/ 15 w 1739"/>
                <a:gd name="T81" fmla="*/ 8 h 1107"/>
                <a:gd name="T82" fmla="*/ 18 w 1739"/>
                <a:gd name="T83" fmla="*/ 10 h 1107"/>
                <a:gd name="T84" fmla="*/ 0 w 1739"/>
                <a:gd name="T85" fmla="*/ 15 h 1107"/>
                <a:gd name="T86" fmla="*/ 1 w 1739"/>
                <a:gd name="T87" fmla="*/ 15 h 1107"/>
                <a:gd name="T88" fmla="*/ 3 w 1739"/>
                <a:gd name="T89" fmla="*/ 18 h 1107"/>
                <a:gd name="T90" fmla="*/ 2 w 1739"/>
                <a:gd name="T91" fmla="*/ 15 h 1107"/>
                <a:gd name="T92" fmla="*/ 2 w 1739"/>
                <a:gd name="T93" fmla="*/ 15 h 1107"/>
                <a:gd name="T94" fmla="*/ 6 w 1739"/>
                <a:gd name="T95" fmla="*/ 15 h 1107"/>
                <a:gd name="T96" fmla="*/ 5 w 1739"/>
                <a:gd name="T97" fmla="*/ 15 h 1107"/>
                <a:gd name="T98" fmla="*/ 10 w 1739"/>
                <a:gd name="T99" fmla="*/ 17 h 1107"/>
                <a:gd name="T100" fmla="*/ 8 w 1739"/>
                <a:gd name="T101" fmla="*/ 15 h 1107"/>
                <a:gd name="T102" fmla="*/ 9 w 1739"/>
                <a:gd name="T103" fmla="*/ 17 h 1107"/>
                <a:gd name="T104" fmla="*/ 8 w 1739"/>
                <a:gd name="T105" fmla="*/ 16 h 1107"/>
                <a:gd name="T106" fmla="*/ 13 w 1739"/>
                <a:gd name="T107" fmla="*/ 17 h 1107"/>
                <a:gd name="T108" fmla="*/ 18 w 1739"/>
                <a:gd name="T109" fmla="*/ 14 h 1107"/>
                <a:gd name="T110" fmla="*/ 18 w 1739"/>
                <a:gd name="T111" fmla="*/ 17 h 1107"/>
                <a:gd name="T112" fmla="*/ 18 w 1739"/>
                <a:gd name="T113" fmla="*/ 18 h 1107"/>
                <a:gd name="T114" fmla="*/ 19 w 1739"/>
                <a:gd name="T115" fmla="*/ 13 h 1107"/>
                <a:gd name="T116" fmla="*/ 17 w 1739"/>
                <a:gd name="T117" fmla="*/ 13 h 1107"/>
                <a:gd name="T118" fmla="*/ 24 w 1739"/>
                <a:gd name="T119" fmla="*/ 14 h 1107"/>
                <a:gd name="T120" fmla="*/ 23 w 1739"/>
                <a:gd name="T121" fmla="*/ 18 h 1107"/>
                <a:gd name="T122" fmla="*/ 23 w 1739"/>
                <a:gd name="T123" fmla="*/ 15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 w 317"/>
                <a:gd name="T1" fmla="*/ 2 h 235"/>
                <a:gd name="T2" fmla="*/ 1 w 317"/>
                <a:gd name="T3" fmla="*/ 2 h 235"/>
                <a:gd name="T4" fmla="*/ 1 w 317"/>
                <a:gd name="T5" fmla="*/ 2 h 235"/>
                <a:gd name="T6" fmla="*/ 1 w 317"/>
                <a:gd name="T7" fmla="*/ 1 h 235"/>
                <a:gd name="T8" fmla="*/ 1 w 317"/>
                <a:gd name="T9" fmla="*/ 1 h 235"/>
                <a:gd name="T10" fmla="*/ 1 w 317"/>
                <a:gd name="T11" fmla="*/ 1 h 235"/>
                <a:gd name="T12" fmla="*/ 0 w 317"/>
                <a:gd name="T13" fmla="*/ 1 h 235"/>
                <a:gd name="T14" fmla="*/ 0 w 317"/>
                <a:gd name="T15" fmla="*/ 1 h 235"/>
                <a:gd name="T16" fmla="*/ 0 w 317"/>
                <a:gd name="T17" fmla="*/ 1 h 235"/>
                <a:gd name="T18" fmla="*/ 0 w 317"/>
                <a:gd name="T19" fmla="*/ 2 h 235"/>
                <a:gd name="T20" fmla="*/ 0 w 317"/>
                <a:gd name="T21" fmla="*/ 2 h 235"/>
                <a:gd name="T22" fmla="*/ 0 w 317"/>
                <a:gd name="T23" fmla="*/ 2 h 235"/>
                <a:gd name="T24" fmla="*/ 0 w 317"/>
                <a:gd name="T25" fmla="*/ 2 h 235"/>
                <a:gd name="T26" fmla="*/ 0 w 317"/>
                <a:gd name="T27" fmla="*/ 2 h 235"/>
                <a:gd name="T28" fmla="*/ 0 w 317"/>
                <a:gd name="T29" fmla="*/ 3 h 235"/>
                <a:gd name="T30" fmla="*/ 0 w 317"/>
                <a:gd name="T31" fmla="*/ 3 h 235"/>
                <a:gd name="T32" fmla="*/ 0 w 317"/>
                <a:gd name="T33" fmla="*/ 3 h 235"/>
                <a:gd name="T34" fmla="*/ 0 w 317"/>
                <a:gd name="T35" fmla="*/ 3 h 235"/>
                <a:gd name="T36" fmla="*/ 1 w 317"/>
                <a:gd name="T37" fmla="*/ 3 h 235"/>
                <a:gd name="T38" fmla="*/ 1 w 317"/>
                <a:gd name="T39" fmla="*/ 3 h 235"/>
                <a:gd name="T40" fmla="*/ 1 w 317"/>
                <a:gd name="T41" fmla="*/ 3 h 235"/>
                <a:gd name="T42" fmla="*/ 1 w 317"/>
                <a:gd name="T43" fmla="*/ 3 h 235"/>
                <a:gd name="T44" fmla="*/ 1 w 317"/>
                <a:gd name="T45" fmla="*/ 2 h 235"/>
                <a:gd name="T46" fmla="*/ 1 w 317"/>
                <a:gd name="T47" fmla="*/ 2 h 235"/>
                <a:gd name="T48" fmla="*/ 4 w 317"/>
                <a:gd name="T49" fmla="*/ 0 h 235"/>
                <a:gd name="T50" fmla="*/ 4 w 317"/>
                <a:gd name="T51" fmla="*/ 0 h 235"/>
                <a:gd name="T52" fmla="*/ 4 w 317"/>
                <a:gd name="T53" fmla="*/ 0 h 235"/>
                <a:gd name="T54" fmla="*/ 4 w 317"/>
                <a:gd name="T55" fmla="*/ 0 h 235"/>
                <a:gd name="T56" fmla="*/ 4 w 317"/>
                <a:gd name="T57" fmla="*/ 0 h 235"/>
                <a:gd name="T58" fmla="*/ 4 w 317"/>
                <a:gd name="T59" fmla="*/ 0 h 235"/>
                <a:gd name="T60" fmla="*/ 3 w 317"/>
                <a:gd name="T61" fmla="*/ 0 h 235"/>
                <a:gd name="T62" fmla="*/ 3 w 317"/>
                <a:gd name="T63" fmla="*/ 0 h 235"/>
                <a:gd name="T64" fmla="*/ 3 w 317"/>
                <a:gd name="T65" fmla="*/ 0 h 235"/>
                <a:gd name="T66" fmla="*/ 3 w 317"/>
                <a:gd name="T67" fmla="*/ 0 h 235"/>
                <a:gd name="T68" fmla="*/ 3 w 317"/>
                <a:gd name="T69" fmla="*/ 0 h 235"/>
                <a:gd name="T70" fmla="*/ 2 w 317"/>
                <a:gd name="T71" fmla="*/ 0 h 235"/>
                <a:gd name="T72" fmla="*/ 2 w 317"/>
                <a:gd name="T73" fmla="*/ 0 h 235"/>
                <a:gd name="T74" fmla="*/ 2 w 317"/>
                <a:gd name="T75" fmla="*/ 1 h 235"/>
                <a:gd name="T76" fmla="*/ 3 w 317"/>
                <a:gd name="T77" fmla="*/ 1 h 235"/>
                <a:gd name="T78" fmla="*/ 3 w 317"/>
                <a:gd name="T79" fmla="*/ 1 h 235"/>
                <a:gd name="T80" fmla="*/ 3 w 317"/>
                <a:gd name="T81" fmla="*/ 1 h 235"/>
                <a:gd name="T82" fmla="*/ 3 w 317"/>
                <a:gd name="T83" fmla="*/ 1 h 235"/>
                <a:gd name="T84" fmla="*/ 3 w 317"/>
                <a:gd name="T85" fmla="*/ 1 h 235"/>
                <a:gd name="T86" fmla="*/ 4 w 317"/>
                <a:gd name="T87" fmla="*/ 1 h 235"/>
                <a:gd name="T88" fmla="*/ 4 w 317"/>
                <a:gd name="T89" fmla="*/ 1 h 235"/>
                <a:gd name="T90" fmla="*/ 4 w 317"/>
                <a:gd name="T91" fmla="*/ 1 h 235"/>
                <a:gd name="T92" fmla="*/ 4 w 317"/>
                <a:gd name="T93" fmla="*/ 1 h 235"/>
                <a:gd name="T94" fmla="*/ 4 w 317"/>
                <a:gd name="T95" fmla="*/ 1 h 235"/>
                <a:gd name="T96" fmla="*/ 4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2 w 1559"/>
                <a:gd name="T1" fmla="*/ 4 h 639"/>
                <a:gd name="T2" fmla="*/ 22 w 1559"/>
                <a:gd name="T3" fmla="*/ 3 h 639"/>
                <a:gd name="T4" fmla="*/ 22 w 1559"/>
                <a:gd name="T5" fmla="*/ 1 h 639"/>
                <a:gd name="T6" fmla="*/ 22 w 1559"/>
                <a:gd name="T7" fmla="*/ 0 h 639"/>
                <a:gd name="T8" fmla="*/ 22 w 1559"/>
                <a:gd name="T9" fmla="*/ 0 h 639"/>
                <a:gd name="T10" fmla="*/ 20 w 1559"/>
                <a:gd name="T11" fmla="*/ 0 h 639"/>
                <a:gd name="T12" fmla="*/ 17 w 1559"/>
                <a:gd name="T13" fmla="*/ 0 h 639"/>
                <a:gd name="T14" fmla="*/ 13 w 1559"/>
                <a:gd name="T15" fmla="*/ 0 h 639"/>
                <a:gd name="T16" fmla="*/ 9 w 1559"/>
                <a:gd name="T17" fmla="*/ 0 h 639"/>
                <a:gd name="T18" fmla="*/ 5 w 1559"/>
                <a:gd name="T19" fmla="*/ 0 h 639"/>
                <a:gd name="T20" fmla="*/ 2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2 h 639"/>
                <a:gd name="T28" fmla="*/ 0 w 1559"/>
                <a:gd name="T29" fmla="*/ 5 h 639"/>
                <a:gd name="T30" fmla="*/ 0 w 1559"/>
                <a:gd name="T31" fmla="*/ 8 h 639"/>
                <a:gd name="T32" fmla="*/ 0 w 1559"/>
                <a:gd name="T33" fmla="*/ 8 h 639"/>
                <a:gd name="T34" fmla="*/ 1 w 1559"/>
                <a:gd name="T35" fmla="*/ 8 h 639"/>
                <a:gd name="T36" fmla="*/ 1 w 1559"/>
                <a:gd name="T37" fmla="*/ 8 h 639"/>
                <a:gd name="T38" fmla="*/ 1 w 1559"/>
                <a:gd name="T39" fmla="*/ 6 h 639"/>
                <a:gd name="T40" fmla="*/ 1 w 1559"/>
                <a:gd name="T41" fmla="*/ 4 h 639"/>
                <a:gd name="T42" fmla="*/ 1 w 1559"/>
                <a:gd name="T43" fmla="*/ 2 h 639"/>
                <a:gd name="T44" fmla="*/ 2 w 1559"/>
                <a:gd name="T45" fmla="*/ 1 h 639"/>
                <a:gd name="T46" fmla="*/ 3 w 1559"/>
                <a:gd name="T47" fmla="*/ 1 h 639"/>
                <a:gd name="T48" fmla="*/ 6 w 1559"/>
                <a:gd name="T49" fmla="*/ 1 h 639"/>
                <a:gd name="T50" fmla="*/ 9 w 1559"/>
                <a:gd name="T51" fmla="*/ 1 h 639"/>
                <a:gd name="T52" fmla="*/ 12 w 1559"/>
                <a:gd name="T53" fmla="*/ 1 h 639"/>
                <a:gd name="T54" fmla="*/ 16 w 1559"/>
                <a:gd name="T55" fmla="*/ 1 h 639"/>
                <a:gd name="T56" fmla="*/ 18 w 1559"/>
                <a:gd name="T57" fmla="*/ 1 h 639"/>
                <a:gd name="T58" fmla="*/ 20 w 1559"/>
                <a:gd name="T59" fmla="*/ 1 h 639"/>
                <a:gd name="T60" fmla="*/ 20 w 1559"/>
                <a:gd name="T61" fmla="*/ 1 h 639"/>
                <a:gd name="T62" fmla="*/ 20 w 1559"/>
                <a:gd name="T63" fmla="*/ 2 h 639"/>
                <a:gd name="T64" fmla="*/ 20 w 1559"/>
                <a:gd name="T65" fmla="*/ 3 h 639"/>
                <a:gd name="T66" fmla="*/ 20 w 1559"/>
                <a:gd name="T67" fmla="*/ 4 h 639"/>
                <a:gd name="T68" fmla="*/ 20 w 1559"/>
                <a:gd name="T69" fmla="*/ 5 h 639"/>
                <a:gd name="T70" fmla="*/ 18 w 1559"/>
                <a:gd name="T71" fmla="*/ 5 h 639"/>
                <a:gd name="T72" fmla="*/ 18 w 1559"/>
                <a:gd name="T73" fmla="*/ 5 h 639"/>
                <a:gd name="T74" fmla="*/ 19 w 1559"/>
                <a:gd name="T75" fmla="*/ 6 h 639"/>
                <a:gd name="T76" fmla="*/ 20 w 1559"/>
                <a:gd name="T77" fmla="*/ 8 h 639"/>
                <a:gd name="T78" fmla="*/ 21 w 1559"/>
                <a:gd name="T79" fmla="*/ 9 h 639"/>
                <a:gd name="T80" fmla="*/ 21 w 1559"/>
                <a:gd name="T81" fmla="*/ 9 h 639"/>
                <a:gd name="T82" fmla="*/ 22 w 1559"/>
                <a:gd name="T83" fmla="*/ 8 h 639"/>
                <a:gd name="T84" fmla="*/ 23 w 1559"/>
                <a:gd name="T85" fmla="*/ 6 h 639"/>
                <a:gd name="T86" fmla="*/ 24 w 1559"/>
                <a:gd name="T87" fmla="*/ 5 h 639"/>
                <a:gd name="T88" fmla="*/ 24 w 1559"/>
                <a:gd name="T89" fmla="*/ 5 h 639"/>
                <a:gd name="T90" fmla="*/ 22 w 1559"/>
                <a:gd name="T91" fmla="*/ 5 h 639"/>
                <a:gd name="T92" fmla="*/ 21 w 1559"/>
                <a:gd name="T93" fmla="*/ 8 h 639"/>
                <a:gd name="T94" fmla="*/ 20 w 1559"/>
                <a:gd name="T95" fmla="*/ 7 h 639"/>
                <a:gd name="T96" fmla="*/ 20 w 1559"/>
                <a:gd name="T97" fmla="*/ 5 h 639"/>
                <a:gd name="T98" fmla="*/ 21 w 1559"/>
                <a:gd name="T99" fmla="*/ 5 h 639"/>
                <a:gd name="T100" fmla="*/ 22 w 1559"/>
                <a:gd name="T101" fmla="*/ 5 h 639"/>
                <a:gd name="T102" fmla="*/ 22 w 1559"/>
                <a:gd name="T103" fmla="*/ 7 h 639"/>
                <a:gd name="T104" fmla="*/ 21 w 1559"/>
                <a:gd name="T105" fmla="*/ 8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 w 468"/>
                <a:gd name="T1" fmla="*/ 9 h 685"/>
                <a:gd name="T2" fmla="*/ 1 w 468"/>
                <a:gd name="T3" fmla="*/ 8 h 685"/>
                <a:gd name="T4" fmla="*/ 1 w 468"/>
                <a:gd name="T5" fmla="*/ 8 h 685"/>
                <a:gd name="T6" fmla="*/ 0 w 468"/>
                <a:gd name="T7" fmla="*/ 8 h 685"/>
                <a:gd name="T8" fmla="*/ 0 w 468"/>
                <a:gd name="T9" fmla="*/ 9 h 685"/>
                <a:gd name="T10" fmla="*/ 0 w 468"/>
                <a:gd name="T11" fmla="*/ 9 h 685"/>
                <a:gd name="T12" fmla="*/ 0 w 468"/>
                <a:gd name="T13" fmla="*/ 10 h 685"/>
                <a:gd name="T14" fmla="*/ 0 w 468"/>
                <a:gd name="T15" fmla="*/ 10 h 685"/>
                <a:gd name="T16" fmla="*/ 0 w 468"/>
                <a:gd name="T17" fmla="*/ 10 h 685"/>
                <a:gd name="T18" fmla="*/ 1 w 468"/>
                <a:gd name="T19" fmla="*/ 10 h 685"/>
                <a:gd name="T20" fmla="*/ 1 w 468"/>
                <a:gd name="T21" fmla="*/ 10 h 685"/>
                <a:gd name="T22" fmla="*/ 1 w 468"/>
                <a:gd name="T23" fmla="*/ 9 h 685"/>
                <a:gd name="T24" fmla="*/ 3 w 468"/>
                <a:gd name="T25" fmla="*/ 5 h 685"/>
                <a:gd name="T26" fmla="*/ 3 w 468"/>
                <a:gd name="T27" fmla="*/ 5 h 685"/>
                <a:gd name="T28" fmla="*/ 2 w 468"/>
                <a:gd name="T29" fmla="*/ 5 h 685"/>
                <a:gd name="T30" fmla="*/ 2 w 468"/>
                <a:gd name="T31" fmla="*/ 5 h 685"/>
                <a:gd name="T32" fmla="*/ 1 w 468"/>
                <a:gd name="T33" fmla="*/ 5 h 685"/>
                <a:gd name="T34" fmla="*/ 1 w 468"/>
                <a:gd name="T35" fmla="*/ 5 h 685"/>
                <a:gd name="T36" fmla="*/ 1 w 468"/>
                <a:gd name="T37" fmla="*/ 6 h 685"/>
                <a:gd name="T38" fmla="*/ 1 w 468"/>
                <a:gd name="T39" fmla="*/ 6 h 685"/>
                <a:gd name="T40" fmla="*/ 2 w 468"/>
                <a:gd name="T41" fmla="*/ 7 h 685"/>
                <a:gd name="T42" fmla="*/ 2 w 468"/>
                <a:gd name="T43" fmla="*/ 7 h 685"/>
                <a:gd name="T44" fmla="*/ 3 w 468"/>
                <a:gd name="T45" fmla="*/ 6 h 685"/>
                <a:gd name="T46" fmla="*/ 3 w 468"/>
                <a:gd name="T47" fmla="*/ 6 h 685"/>
                <a:gd name="T48" fmla="*/ 5 w 468"/>
                <a:gd name="T49" fmla="*/ 3 h 685"/>
                <a:gd name="T50" fmla="*/ 4 w 468"/>
                <a:gd name="T51" fmla="*/ 2 h 685"/>
                <a:gd name="T52" fmla="*/ 4 w 468"/>
                <a:gd name="T53" fmla="*/ 2 h 685"/>
                <a:gd name="T54" fmla="*/ 4 w 468"/>
                <a:gd name="T55" fmla="*/ 2 h 685"/>
                <a:gd name="T56" fmla="*/ 3 w 468"/>
                <a:gd name="T57" fmla="*/ 2 h 685"/>
                <a:gd name="T58" fmla="*/ 3 w 468"/>
                <a:gd name="T59" fmla="*/ 3 h 685"/>
                <a:gd name="T60" fmla="*/ 3 w 468"/>
                <a:gd name="T61" fmla="*/ 3 h 685"/>
                <a:gd name="T62" fmla="*/ 3 w 468"/>
                <a:gd name="T63" fmla="*/ 3 h 685"/>
                <a:gd name="T64" fmla="*/ 3 w 468"/>
                <a:gd name="T65" fmla="*/ 4 h 685"/>
                <a:gd name="T66" fmla="*/ 4 w 468"/>
                <a:gd name="T67" fmla="*/ 4 h 685"/>
                <a:gd name="T68" fmla="*/ 4 w 468"/>
                <a:gd name="T69" fmla="*/ 4 h 685"/>
                <a:gd name="T70" fmla="*/ 5 w 468"/>
                <a:gd name="T71" fmla="*/ 3 h 685"/>
                <a:gd name="T72" fmla="*/ 7 w 468"/>
                <a:gd name="T73" fmla="*/ 0 h 685"/>
                <a:gd name="T74" fmla="*/ 7 w 468"/>
                <a:gd name="T75" fmla="*/ 0 h 685"/>
                <a:gd name="T76" fmla="*/ 6 w 468"/>
                <a:gd name="T77" fmla="*/ 0 h 685"/>
                <a:gd name="T78" fmla="*/ 6 w 468"/>
                <a:gd name="T79" fmla="*/ 0 h 685"/>
                <a:gd name="T80" fmla="*/ 5 w 468"/>
                <a:gd name="T81" fmla="*/ 0 h 685"/>
                <a:gd name="T82" fmla="*/ 5 w 468"/>
                <a:gd name="T83" fmla="*/ 0 h 685"/>
                <a:gd name="T84" fmla="*/ 5 w 468"/>
                <a:gd name="T85" fmla="*/ 0 h 685"/>
                <a:gd name="T86" fmla="*/ 5 w 468"/>
                <a:gd name="T87" fmla="*/ 1 h 685"/>
                <a:gd name="T88" fmla="*/ 5 w 468"/>
                <a:gd name="T89" fmla="*/ 1 h 685"/>
                <a:gd name="T90" fmla="*/ 6 w 468"/>
                <a:gd name="T91" fmla="*/ 1 h 685"/>
                <a:gd name="T92" fmla="*/ 6 w 468"/>
                <a:gd name="T93" fmla="*/ 1 h 685"/>
                <a:gd name="T94" fmla="*/ 7 w 468"/>
                <a:gd name="T95" fmla="*/ 1 h 685"/>
                <a:gd name="T96" fmla="*/ 7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2 w 93"/>
                <a:gd name="T5" fmla="*/ 0 h 553"/>
                <a:gd name="T6" fmla="*/ 1 w 93"/>
                <a:gd name="T7" fmla="*/ 0 h 553"/>
                <a:gd name="T8" fmla="*/ 2 w 93"/>
                <a:gd name="T9" fmla="*/ 0 h 553"/>
                <a:gd name="T10" fmla="*/ 2 w 93"/>
                <a:gd name="T11" fmla="*/ 0 h 553"/>
                <a:gd name="T12" fmla="*/ 1 w 93"/>
                <a:gd name="T13" fmla="*/ 1 h 553"/>
                <a:gd name="T14" fmla="*/ 1 w 93"/>
                <a:gd name="T15" fmla="*/ 0 h 553"/>
                <a:gd name="T16" fmla="*/ 1 w 93"/>
                <a:gd name="T17" fmla="*/ 2 h 553"/>
                <a:gd name="T18" fmla="*/ 1 w 93"/>
                <a:gd name="T19" fmla="*/ 2 h 553"/>
                <a:gd name="T20" fmla="*/ 1 w 93"/>
                <a:gd name="T21" fmla="*/ 1 h 553"/>
                <a:gd name="T22" fmla="*/ 1 w 93"/>
                <a:gd name="T23" fmla="*/ 1 h 553"/>
                <a:gd name="T24" fmla="*/ 2 w 93"/>
                <a:gd name="T25" fmla="*/ 1 h 553"/>
                <a:gd name="T26" fmla="*/ 1 w 93"/>
                <a:gd name="T27" fmla="*/ 2 h 553"/>
                <a:gd name="T28" fmla="*/ 1 w 93"/>
                <a:gd name="T29" fmla="*/ 1 h 553"/>
                <a:gd name="T30" fmla="*/ 1 w 93"/>
                <a:gd name="T31" fmla="*/ 1 h 553"/>
                <a:gd name="T32" fmla="*/ 2 w 93"/>
                <a:gd name="T33" fmla="*/ 1 h 553"/>
                <a:gd name="T34" fmla="*/ 2 w 93"/>
                <a:gd name="T35" fmla="*/ 1 h 553"/>
                <a:gd name="T36" fmla="*/ 1 w 93"/>
                <a:gd name="T37" fmla="*/ 3 h 553"/>
                <a:gd name="T38" fmla="*/ 0 w 93"/>
                <a:gd name="T39" fmla="*/ 3 h 553"/>
                <a:gd name="T40" fmla="*/ 1 w 93"/>
                <a:gd name="T41" fmla="*/ 2 h 553"/>
                <a:gd name="T42" fmla="*/ 2 w 93"/>
                <a:gd name="T43" fmla="*/ 2 h 553"/>
                <a:gd name="T44" fmla="*/ 2 w 93"/>
                <a:gd name="T45" fmla="*/ 3 h 553"/>
                <a:gd name="T46" fmla="*/ 1 w 93"/>
                <a:gd name="T47" fmla="*/ 3 h 553"/>
                <a:gd name="T48" fmla="*/ 1 w 93"/>
                <a:gd name="T49" fmla="*/ 3 h 553"/>
                <a:gd name="T50" fmla="*/ 1 w 93"/>
                <a:gd name="T51" fmla="*/ 3 h 553"/>
                <a:gd name="T52" fmla="*/ 2 w 93"/>
                <a:gd name="T53" fmla="*/ 3 h 553"/>
                <a:gd name="T54" fmla="*/ 1 w 93"/>
                <a:gd name="T55" fmla="*/ 2 h 553"/>
                <a:gd name="T56" fmla="*/ 1 w 93"/>
                <a:gd name="T57" fmla="*/ 4 h 553"/>
                <a:gd name="T58" fmla="*/ 1 w 93"/>
                <a:gd name="T59" fmla="*/ 4 h 553"/>
                <a:gd name="T60" fmla="*/ 1 w 93"/>
                <a:gd name="T61" fmla="*/ 4 h 553"/>
                <a:gd name="T62" fmla="*/ 2 w 93"/>
                <a:gd name="T63" fmla="*/ 4 h 553"/>
                <a:gd name="T64" fmla="*/ 2 w 93"/>
                <a:gd name="T65" fmla="*/ 4 h 553"/>
                <a:gd name="T66" fmla="*/ 1 w 93"/>
                <a:gd name="T67" fmla="*/ 6 h 553"/>
                <a:gd name="T68" fmla="*/ 1 w 93"/>
                <a:gd name="T69" fmla="*/ 5 h 553"/>
                <a:gd name="T70" fmla="*/ 1 w 93"/>
                <a:gd name="T71" fmla="*/ 7 h 553"/>
                <a:gd name="T72" fmla="*/ 1 w 93"/>
                <a:gd name="T73" fmla="*/ 6 h 553"/>
                <a:gd name="T74" fmla="*/ 1 w 93"/>
                <a:gd name="T75" fmla="*/ 6 h 553"/>
                <a:gd name="T76" fmla="*/ 1 w 93"/>
                <a:gd name="T77" fmla="*/ 6 h 553"/>
                <a:gd name="T78" fmla="*/ 2 w 93"/>
                <a:gd name="T79" fmla="*/ 6 h 553"/>
                <a:gd name="T80" fmla="*/ 1 w 93"/>
                <a:gd name="T81" fmla="*/ 6 h 553"/>
                <a:gd name="T82" fmla="*/ 1 w 93"/>
                <a:gd name="T83" fmla="*/ 7 h 553"/>
                <a:gd name="T84" fmla="*/ 1 w 93"/>
                <a:gd name="T85" fmla="*/ 8 h 553"/>
                <a:gd name="T86" fmla="*/ 1 w 93"/>
                <a:gd name="T87" fmla="*/ 7 h 553"/>
                <a:gd name="T88" fmla="*/ 1 w 93"/>
                <a:gd name="T89" fmla="*/ 8 h 553"/>
                <a:gd name="T90" fmla="*/ 2 w 93"/>
                <a:gd name="T91" fmla="*/ 8 h 553"/>
                <a:gd name="T92" fmla="*/ 2 w 93"/>
                <a:gd name="T93" fmla="*/ 7 h 553"/>
                <a:gd name="T94" fmla="*/ 2 w 93"/>
                <a:gd name="T95" fmla="*/ 7 h 553"/>
                <a:gd name="T96" fmla="*/ 2 w 93"/>
                <a:gd name="T97" fmla="*/ 8 h 553"/>
                <a:gd name="T98" fmla="*/ 1 w 93"/>
                <a:gd name="T99" fmla="*/ 8 h 553"/>
                <a:gd name="T100" fmla="*/ 1 w 93"/>
                <a:gd name="T101" fmla="*/ 8 h 553"/>
                <a:gd name="T102" fmla="*/ 1 w 93"/>
                <a:gd name="T103" fmla="*/ 8 h 553"/>
                <a:gd name="T104" fmla="*/ 0 w 93"/>
                <a:gd name="T105" fmla="*/ 7 h 553"/>
                <a:gd name="T106" fmla="*/ 1 w 93"/>
                <a:gd name="T107" fmla="*/ 7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43 w 2753"/>
                <a:gd name="T1" fmla="*/ 8 h 496"/>
                <a:gd name="T2" fmla="*/ 42 w 2753"/>
                <a:gd name="T3" fmla="*/ 6 h 496"/>
                <a:gd name="T4" fmla="*/ 42 w 2753"/>
                <a:gd name="T5" fmla="*/ 7 h 496"/>
                <a:gd name="T6" fmla="*/ 42 w 2753"/>
                <a:gd name="T7" fmla="*/ 6 h 496"/>
                <a:gd name="T8" fmla="*/ 40 w 2753"/>
                <a:gd name="T9" fmla="*/ 7 h 496"/>
                <a:gd name="T10" fmla="*/ 40 w 2753"/>
                <a:gd name="T11" fmla="*/ 6 h 496"/>
                <a:gd name="T12" fmla="*/ 38 w 2753"/>
                <a:gd name="T13" fmla="*/ 8 h 496"/>
                <a:gd name="T14" fmla="*/ 35 w 2753"/>
                <a:gd name="T15" fmla="*/ 7 h 496"/>
                <a:gd name="T16" fmla="*/ 35 w 2753"/>
                <a:gd name="T17" fmla="*/ 6 h 496"/>
                <a:gd name="T18" fmla="*/ 35 w 2753"/>
                <a:gd name="T19" fmla="*/ 7 h 496"/>
                <a:gd name="T20" fmla="*/ 33 w 2753"/>
                <a:gd name="T21" fmla="*/ 6 h 496"/>
                <a:gd name="T22" fmla="*/ 33 w 2753"/>
                <a:gd name="T23" fmla="*/ 6 h 496"/>
                <a:gd name="T24" fmla="*/ 31 w 2753"/>
                <a:gd name="T25" fmla="*/ 6 h 496"/>
                <a:gd name="T26" fmla="*/ 32 w 2753"/>
                <a:gd name="T27" fmla="*/ 6 h 496"/>
                <a:gd name="T28" fmla="*/ 30 w 2753"/>
                <a:gd name="T29" fmla="*/ 7 h 496"/>
                <a:gd name="T30" fmla="*/ 30 w 2753"/>
                <a:gd name="T31" fmla="*/ 6 h 496"/>
                <a:gd name="T32" fmla="*/ 28 w 2753"/>
                <a:gd name="T33" fmla="*/ 7 h 496"/>
                <a:gd name="T34" fmla="*/ 27 w 2753"/>
                <a:gd name="T35" fmla="*/ 7 h 496"/>
                <a:gd name="T36" fmla="*/ 25 w 2753"/>
                <a:gd name="T37" fmla="*/ 6 h 496"/>
                <a:gd name="T38" fmla="*/ 26 w 2753"/>
                <a:gd name="T39" fmla="*/ 7 h 496"/>
                <a:gd name="T40" fmla="*/ 26 w 2753"/>
                <a:gd name="T41" fmla="*/ 6 h 496"/>
                <a:gd name="T42" fmla="*/ 23 w 2753"/>
                <a:gd name="T43" fmla="*/ 7 h 496"/>
                <a:gd name="T44" fmla="*/ 23 w 2753"/>
                <a:gd name="T45" fmla="*/ 6 h 496"/>
                <a:gd name="T46" fmla="*/ 22 w 2753"/>
                <a:gd name="T47" fmla="*/ 6 h 496"/>
                <a:gd name="T48" fmla="*/ 21 w 2753"/>
                <a:gd name="T49" fmla="*/ 6 h 496"/>
                <a:gd name="T50" fmla="*/ 20 w 2753"/>
                <a:gd name="T51" fmla="*/ 7 h 496"/>
                <a:gd name="T52" fmla="*/ 19 w 2753"/>
                <a:gd name="T53" fmla="*/ 6 h 496"/>
                <a:gd name="T54" fmla="*/ 18 w 2753"/>
                <a:gd name="T55" fmla="*/ 6 h 496"/>
                <a:gd name="T56" fmla="*/ 15 w 2753"/>
                <a:gd name="T57" fmla="*/ 8 h 496"/>
                <a:gd name="T58" fmla="*/ 17 w 2753"/>
                <a:gd name="T59" fmla="*/ 7 h 496"/>
                <a:gd name="T60" fmla="*/ 15 w 2753"/>
                <a:gd name="T61" fmla="*/ 6 h 496"/>
                <a:gd name="T62" fmla="*/ 12 w 2753"/>
                <a:gd name="T63" fmla="*/ 8 h 496"/>
                <a:gd name="T64" fmla="*/ 10 w 2753"/>
                <a:gd name="T65" fmla="*/ 7 h 496"/>
                <a:gd name="T66" fmla="*/ 10 w 2753"/>
                <a:gd name="T67" fmla="*/ 8 h 496"/>
                <a:gd name="T68" fmla="*/ 11 w 2753"/>
                <a:gd name="T69" fmla="*/ 7 h 496"/>
                <a:gd name="T70" fmla="*/ 8 w 2753"/>
                <a:gd name="T71" fmla="*/ 6 h 496"/>
                <a:gd name="T72" fmla="*/ 5 w 2753"/>
                <a:gd name="T73" fmla="*/ 7 h 496"/>
                <a:gd name="T74" fmla="*/ 5 w 2753"/>
                <a:gd name="T75" fmla="*/ 6 h 496"/>
                <a:gd name="T76" fmla="*/ 3 w 2753"/>
                <a:gd name="T77" fmla="*/ 7 h 496"/>
                <a:gd name="T78" fmla="*/ 1 w 2753"/>
                <a:gd name="T79" fmla="*/ 6 h 496"/>
                <a:gd name="T80" fmla="*/ 2 w 2753"/>
                <a:gd name="T81" fmla="*/ 7 h 496"/>
                <a:gd name="T82" fmla="*/ 33 w 2753"/>
                <a:gd name="T83" fmla="*/ 1 h 496"/>
                <a:gd name="T84" fmla="*/ 32 w 2753"/>
                <a:gd name="T85" fmla="*/ 2 h 496"/>
                <a:gd name="T86" fmla="*/ 31 w 2753"/>
                <a:gd name="T87" fmla="*/ 2 h 496"/>
                <a:gd name="T88" fmla="*/ 30 w 2753"/>
                <a:gd name="T89" fmla="*/ 1 h 496"/>
                <a:gd name="T90" fmla="*/ 30 w 2753"/>
                <a:gd name="T91" fmla="*/ 2 h 496"/>
                <a:gd name="T92" fmla="*/ 31 w 2753"/>
                <a:gd name="T93" fmla="*/ 2 h 496"/>
                <a:gd name="T94" fmla="*/ 26 w 2753"/>
                <a:gd name="T95" fmla="*/ 2 h 496"/>
                <a:gd name="T96" fmla="*/ 26 w 2753"/>
                <a:gd name="T97" fmla="*/ 3 h 496"/>
                <a:gd name="T98" fmla="*/ 26 w 2753"/>
                <a:gd name="T99" fmla="*/ 2 h 496"/>
                <a:gd name="T100" fmla="*/ 27 w 2753"/>
                <a:gd name="T101" fmla="*/ 2 h 496"/>
                <a:gd name="T102" fmla="*/ 23 w 2753"/>
                <a:gd name="T103" fmla="*/ 0 h 496"/>
                <a:gd name="T104" fmla="*/ 23 w 2753"/>
                <a:gd name="T105" fmla="*/ 3 h 496"/>
                <a:gd name="T106" fmla="*/ 24 w 2753"/>
                <a:gd name="T107" fmla="*/ 2 h 496"/>
                <a:gd name="T108" fmla="*/ 21 w 2753"/>
                <a:gd name="T109" fmla="*/ 2 h 496"/>
                <a:gd name="T110" fmla="*/ 21 w 2753"/>
                <a:gd name="T111" fmla="*/ 1 h 496"/>
                <a:gd name="T112" fmla="*/ 19 w 2753"/>
                <a:gd name="T113" fmla="*/ 2 h 496"/>
                <a:gd name="T114" fmla="*/ 18 w 2753"/>
                <a:gd name="T115" fmla="*/ 1 h 496"/>
                <a:gd name="T116" fmla="*/ 13 w 2753"/>
                <a:gd name="T117" fmla="*/ 3 h 496"/>
                <a:gd name="T118" fmla="*/ 13 w 2753"/>
                <a:gd name="T119" fmla="*/ 2 h 496"/>
                <a:gd name="T120" fmla="*/ 11 w 2753"/>
                <a:gd name="T121" fmla="*/ 1 h 496"/>
                <a:gd name="T122" fmla="*/ 1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 w 1400"/>
                <a:gd name="T1" fmla="*/ 8 h 639"/>
                <a:gd name="T2" fmla="*/ 3 w 1400"/>
                <a:gd name="T3" fmla="*/ 7 h 639"/>
                <a:gd name="T4" fmla="*/ 3 w 1400"/>
                <a:gd name="T5" fmla="*/ 6 h 639"/>
                <a:gd name="T6" fmla="*/ 3 w 1400"/>
                <a:gd name="T7" fmla="*/ 5 h 639"/>
                <a:gd name="T8" fmla="*/ 3 w 1400"/>
                <a:gd name="T9" fmla="*/ 5 h 639"/>
                <a:gd name="T10" fmla="*/ 4 w 1400"/>
                <a:gd name="T11" fmla="*/ 5 h 639"/>
                <a:gd name="T12" fmla="*/ 5 w 1400"/>
                <a:gd name="T13" fmla="*/ 5 h 639"/>
                <a:gd name="T14" fmla="*/ 5 w 1400"/>
                <a:gd name="T15" fmla="*/ 4 h 639"/>
                <a:gd name="T16" fmla="*/ 4 w 1400"/>
                <a:gd name="T17" fmla="*/ 3 h 639"/>
                <a:gd name="T18" fmla="*/ 3 w 1400"/>
                <a:gd name="T19" fmla="*/ 1 h 639"/>
                <a:gd name="T20" fmla="*/ 3 w 1400"/>
                <a:gd name="T21" fmla="*/ 0 h 639"/>
                <a:gd name="T22" fmla="*/ 2 w 1400"/>
                <a:gd name="T23" fmla="*/ 0 h 639"/>
                <a:gd name="T24" fmla="*/ 1 w 1400"/>
                <a:gd name="T25" fmla="*/ 1 h 639"/>
                <a:gd name="T26" fmla="*/ 0 w 1400"/>
                <a:gd name="T27" fmla="*/ 3 h 639"/>
                <a:gd name="T28" fmla="*/ 0 w 1400"/>
                <a:gd name="T29" fmla="*/ 4 h 639"/>
                <a:gd name="T30" fmla="*/ 0 w 1400"/>
                <a:gd name="T31" fmla="*/ 5 h 639"/>
                <a:gd name="T32" fmla="*/ 1 w 1400"/>
                <a:gd name="T33" fmla="*/ 5 h 639"/>
                <a:gd name="T34" fmla="*/ 2 w 1400"/>
                <a:gd name="T35" fmla="*/ 5 h 639"/>
                <a:gd name="T36" fmla="*/ 2 w 1400"/>
                <a:gd name="T37" fmla="*/ 6 h 639"/>
                <a:gd name="T38" fmla="*/ 2 w 1400"/>
                <a:gd name="T39" fmla="*/ 8 h 639"/>
                <a:gd name="T40" fmla="*/ 2 w 1400"/>
                <a:gd name="T41" fmla="*/ 9 h 639"/>
                <a:gd name="T42" fmla="*/ 2 w 1400"/>
                <a:gd name="T43" fmla="*/ 9 h 639"/>
                <a:gd name="T44" fmla="*/ 3 w 1400"/>
                <a:gd name="T45" fmla="*/ 9 h 639"/>
                <a:gd name="T46" fmla="*/ 6 w 1400"/>
                <a:gd name="T47" fmla="*/ 9 h 639"/>
                <a:gd name="T48" fmla="*/ 10 w 1400"/>
                <a:gd name="T49" fmla="*/ 9 h 639"/>
                <a:gd name="T50" fmla="*/ 13 w 1400"/>
                <a:gd name="T51" fmla="*/ 9 h 639"/>
                <a:gd name="T52" fmla="*/ 17 w 1400"/>
                <a:gd name="T53" fmla="*/ 9 h 639"/>
                <a:gd name="T54" fmla="*/ 20 w 1400"/>
                <a:gd name="T55" fmla="*/ 9 h 639"/>
                <a:gd name="T56" fmla="*/ 21 w 1400"/>
                <a:gd name="T57" fmla="*/ 9 h 639"/>
                <a:gd name="T58" fmla="*/ 21 w 1400"/>
                <a:gd name="T59" fmla="*/ 9 h 639"/>
                <a:gd name="T60" fmla="*/ 21 w 1400"/>
                <a:gd name="T61" fmla="*/ 8 h 639"/>
                <a:gd name="T62" fmla="*/ 21 w 1400"/>
                <a:gd name="T63" fmla="*/ 8 h 639"/>
                <a:gd name="T64" fmla="*/ 20 w 1400"/>
                <a:gd name="T65" fmla="*/ 8 h 639"/>
                <a:gd name="T66" fmla="*/ 17 w 1400"/>
                <a:gd name="T67" fmla="*/ 8 h 639"/>
                <a:gd name="T68" fmla="*/ 14 w 1400"/>
                <a:gd name="T69" fmla="*/ 8 h 639"/>
                <a:gd name="T70" fmla="*/ 11 w 1400"/>
                <a:gd name="T71" fmla="*/ 8 h 639"/>
                <a:gd name="T72" fmla="*/ 7 w 1400"/>
                <a:gd name="T73" fmla="*/ 8 h 639"/>
                <a:gd name="T74" fmla="*/ 5 w 1400"/>
                <a:gd name="T75" fmla="*/ 8 h 639"/>
                <a:gd name="T76" fmla="*/ 4 w 1400"/>
                <a:gd name="T77" fmla="*/ 8 h 639"/>
                <a:gd name="T78" fmla="*/ 1 w 1400"/>
                <a:gd name="T79" fmla="*/ 4 h 639"/>
                <a:gd name="T80" fmla="*/ 2 w 1400"/>
                <a:gd name="T81" fmla="*/ 2 h 639"/>
                <a:gd name="T82" fmla="*/ 2 w 1400"/>
                <a:gd name="T83" fmla="*/ 1 h 639"/>
                <a:gd name="T84" fmla="*/ 3 w 1400"/>
                <a:gd name="T85" fmla="*/ 2 h 639"/>
                <a:gd name="T86" fmla="*/ 4 w 1400"/>
                <a:gd name="T87" fmla="*/ 4 h 639"/>
                <a:gd name="T88" fmla="*/ 2 w 1400"/>
                <a:gd name="T89" fmla="*/ 4 h 639"/>
                <a:gd name="T90" fmla="*/ 1 w 1400"/>
                <a:gd name="T91" fmla="*/ 4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5 w 2101"/>
                <a:gd name="T1" fmla="*/ 0 h 1421"/>
                <a:gd name="T2" fmla="*/ 25 w 2101"/>
                <a:gd name="T3" fmla="*/ 0 h 1421"/>
                <a:gd name="T4" fmla="*/ 22 w 2101"/>
                <a:gd name="T5" fmla="*/ 1 h 1421"/>
                <a:gd name="T6" fmla="*/ 19 w 2101"/>
                <a:gd name="T7" fmla="*/ 0 h 1421"/>
                <a:gd name="T8" fmla="*/ 18 w 2101"/>
                <a:gd name="T9" fmla="*/ 0 h 1421"/>
                <a:gd name="T10" fmla="*/ 21 w 2101"/>
                <a:gd name="T11" fmla="*/ 1 h 1421"/>
                <a:gd name="T12" fmla="*/ 25 w 2101"/>
                <a:gd name="T13" fmla="*/ 12 h 1421"/>
                <a:gd name="T14" fmla="*/ 26 w 2101"/>
                <a:gd name="T15" fmla="*/ 11 h 1421"/>
                <a:gd name="T16" fmla="*/ 27 w 2101"/>
                <a:gd name="T17" fmla="*/ 10 h 1421"/>
                <a:gd name="T18" fmla="*/ 26 w 2101"/>
                <a:gd name="T19" fmla="*/ 9 h 1421"/>
                <a:gd name="T20" fmla="*/ 25 w 2101"/>
                <a:gd name="T21" fmla="*/ 8 h 1421"/>
                <a:gd name="T22" fmla="*/ 20 w 2101"/>
                <a:gd name="T23" fmla="*/ 6 h 1421"/>
                <a:gd name="T24" fmla="*/ 18 w 2101"/>
                <a:gd name="T25" fmla="*/ 6 h 1421"/>
                <a:gd name="T26" fmla="*/ 18 w 2101"/>
                <a:gd name="T27" fmla="*/ 5 h 1421"/>
                <a:gd name="T28" fmla="*/ 19 w 2101"/>
                <a:gd name="T29" fmla="*/ 4 h 1421"/>
                <a:gd name="T30" fmla="*/ 20 w 2101"/>
                <a:gd name="T31" fmla="*/ 3 h 1421"/>
                <a:gd name="T32" fmla="*/ 23 w 2101"/>
                <a:gd name="T33" fmla="*/ 3 h 1421"/>
                <a:gd name="T34" fmla="*/ 24 w 2101"/>
                <a:gd name="T35" fmla="*/ 3 h 1421"/>
                <a:gd name="T36" fmla="*/ 26 w 2101"/>
                <a:gd name="T37" fmla="*/ 3 h 1421"/>
                <a:gd name="T38" fmla="*/ 25 w 2101"/>
                <a:gd name="T39" fmla="*/ 3 h 1421"/>
                <a:gd name="T40" fmla="*/ 22 w 2101"/>
                <a:gd name="T41" fmla="*/ 2 h 1421"/>
                <a:gd name="T42" fmla="*/ 18 w 2101"/>
                <a:gd name="T43" fmla="*/ 3 h 1421"/>
                <a:gd name="T44" fmla="*/ 18 w 2101"/>
                <a:gd name="T45" fmla="*/ 1 h 1421"/>
                <a:gd name="T46" fmla="*/ 15 w 2101"/>
                <a:gd name="T47" fmla="*/ 0 h 1421"/>
                <a:gd name="T48" fmla="*/ 9 w 2101"/>
                <a:gd name="T49" fmla="*/ 7 h 1421"/>
                <a:gd name="T50" fmla="*/ 6 w 2101"/>
                <a:gd name="T51" fmla="*/ 3 h 1421"/>
                <a:gd name="T52" fmla="*/ 1 w 2101"/>
                <a:gd name="T53" fmla="*/ 0 h 1421"/>
                <a:gd name="T54" fmla="*/ 0 w 2101"/>
                <a:gd name="T55" fmla="*/ 8 h 1421"/>
                <a:gd name="T56" fmla="*/ 2 w 2101"/>
                <a:gd name="T57" fmla="*/ 9 h 1421"/>
                <a:gd name="T58" fmla="*/ 2 w 2101"/>
                <a:gd name="T59" fmla="*/ 1 h 1421"/>
                <a:gd name="T60" fmla="*/ 8 w 2101"/>
                <a:gd name="T61" fmla="*/ 9 h 1421"/>
                <a:gd name="T62" fmla="*/ 6 w 2101"/>
                <a:gd name="T63" fmla="*/ 11 h 1421"/>
                <a:gd name="T64" fmla="*/ 7 w 2101"/>
                <a:gd name="T65" fmla="*/ 19 h 1421"/>
                <a:gd name="T66" fmla="*/ 7 w 2101"/>
                <a:gd name="T67" fmla="*/ 15 h 1421"/>
                <a:gd name="T68" fmla="*/ 10 w 2101"/>
                <a:gd name="T69" fmla="*/ 13 h 1421"/>
                <a:gd name="T70" fmla="*/ 14 w 2101"/>
                <a:gd name="T71" fmla="*/ 19 h 1421"/>
                <a:gd name="T72" fmla="*/ 21 w 2101"/>
                <a:gd name="T73" fmla="*/ 11 h 1421"/>
                <a:gd name="T74" fmla="*/ 21 w 2101"/>
                <a:gd name="T75" fmla="*/ 18 h 1421"/>
                <a:gd name="T76" fmla="*/ 23 w 2101"/>
                <a:gd name="T77" fmla="*/ 19 h 1421"/>
                <a:gd name="T78" fmla="*/ 23 w 2101"/>
                <a:gd name="T79" fmla="*/ 13 h 1421"/>
                <a:gd name="T80" fmla="*/ 27 w 2101"/>
                <a:gd name="T81" fmla="*/ 13 h 1421"/>
                <a:gd name="T82" fmla="*/ 27 w 2101"/>
                <a:gd name="T83" fmla="*/ 20 h 1421"/>
                <a:gd name="T84" fmla="*/ 29 w 2101"/>
                <a:gd name="T85" fmla="*/ 21 h 1421"/>
                <a:gd name="T86" fmla="*/ 29 w 2101"/>
                <a:gd name="T87" fmla="*/ 13 h 1421"/>
                <a:gd name="T88" fmla="*/ 33 w 2101"/>
                <a:gd name="T89" fmla="*/ 13 h 1421"/>
                <a:gd name="T90" fmla="*/ 29 w 2101"/>
                <a:gd name="T91" fmla="*/ 12 h 1421"/>
                <a:gd name="T92" fmla="*/ 23 w 2101"/>
                <a:gd name="T93" fmla="*/ 10 h 1421"/>
                <a:gd name="T94" fmla="*/ 21 w 2101"/>
                <a:gd name="T95" fmla="*/ 10 h 1421"/>
                <a:gd name="T96" fmla="*/ 18 w 2101"/>
                <a:gd name="T97" fmla="*/ 11 h 1421"/>
                <a:gd name="T98" fmla="*/ 16 w 2101"/>
                <a:gd name="T99" fmla="*/ 11 h 1421"/>
                <a:gd name="T100" fmla="*/ 18 w 2101"/>
                <a:gd name="T101" fmla="*/ 12 h 1421"/>
                <a:gd name="T102" fmla="*/ 16 w 2101"/>
                <a:gd name="T103" fmla="*/ 16 h 1421"/>
                <a:gd name="T104" fmla="*/ 14 w 2101"/>
                <a:gd name="T105" fmla="*/ 16 h 1421"/>
                <a:gd name="T106" fmla="*/ 9 w 2101"/>
                <a:gd name="T107" fmla="*/ 9 h 1421"/>
                <a:gd name="T108" fmla="*/ 16 w 2101"/>
                <a:gd name="T109" fmla="*/ 1 h 1421"/>
                <a:gd name="T110" fmla="*/ 16 w 2101"/>
                <a:gd name="T111" fmla="*/ 9 h 1421"/>
                <a:gd name="T112" fmla="*/ 18 w 2101"/>
                <a:gd name="T113" fmla="*/ 8 h 1421"/>
                <a:gd name="T114" fmla="*/ 20 w 2101"/>
                <a:gd name="T115" fmla="*/ 8 h 1421"/>
                <a:gd name="T116" fmla="*/ 23 w 2101"/>
                <a:gd name="T117" fmla="*/ 8 h 1421"/>
                <a:gd name="T118" fmla="*/ 24 w 2101"/>
                <a:gd name="T119" fmla="*/ 9 h 1421"/>
                <a:gd name="T120" fmla="*/ 24 w 2101"/>
                <a:gd name="T121" fmla="*/ 10 h 1421"/>
                <a:gd name="T122" fmla="*/ 24 w 2101"/>
                <a:gd name="T123" fmla="*/ 1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2 h 532"/>
                <a:gd name="T2" fmla="*/ 7 w 4304"/>
                <a:gd name="T3" fmla="*/ 2 h 532"/>
                <a:gd name="T4" fmla="*/ 11 w 4304"/>
                <a:gd name="T5" fmla="*/ 5 h 532"/>
                <a:gd name="T6" fmla="*/ 14 w 4304"/>
                <a:gd name="T7" fmla="*/ 4 h 532"/>
                <a:gd name="T8" fmla="*/ 14 w 4304"/>
                <a:gd name="T9" fmla="*/ 1 h 532"/>
                <a:gd name="T10" fmla="*/ 13 w 4304"/>
                <a:gd name="T11" fmla="*/ 3 h 532"/>
                <a:gd name="T12" fmla="*/ 12 w 4304"/>
                <a:gd name="T13" fmla="*/ 4 h 532"/>
                <a:gd name="T14" fmla="*/ 21 w 4304"/>
                <a:gd name="T15" fmla="*/ 1 h 532"/>
                <a:gd name="T16" fmla="*/ 19 w 4304"/>
                <a:gd name="T17" fmla="*/ 3 h 532"/>
                <a:gd name="T18" fmla="*/ 25 w 4304"/>
                <a:gd name="T19" fmla="*/ 4 h 532"/>
                <a:gd name="T20" fmla="*/ 22 w 4304"/>
                <a:gd name="T21" fmla="*/ 1 h 532"/>
                <a:gd name="T22" fmla="*/ 26 w 4304"/>
                <a:gd name="T23" fmla="*/ 4 h 532"/>
                <a:gd name="T24" fmla="*/ 26 w 4304"/>
                <a:gd name="T25" fmla="*/ 2 h 532"/>
                <a:gd name="T26" fmla="*/ 26 w 4304"/>
                <a:gd name="T27" fmla="*/ 2 h 532"/>
                <a:gd name="T28" fmla="*/ 26 w 4304"/>
                <a:gd name="T29" fmla="*/ 5 h 532"/>
                <a:gd name="T30" fmla="*/ 30 w 4304"/>
                <a:gd name="T31" fmla="*/ 5 h 532"/>
                <a:gd name="T32" fmla="*/ 37 w 4304"/>
                <a:gd name="T33" fmla="*/ 5 h 532"/>
                <a:gd name="T34" fmla="*/ 38 w 4304"/>
                <a:gd name="T35" fmla="*/ 2 h 532"/>
                <a:gd name="T36" fmla="*/ 38 w 4304"/>
                <a:gd name="T37" fmla="*/ 2 h 532"/>
                <a:gd name="T38" fmla="*/ 37 w 4304"/>
                <a:gd name="T39" fmla="*/ 4 h 532"/>
                <a:gd name="T40" fmla="*/ 43 w 4304"/>
                <a:gd name="T41" fmla="*/ 3 h 532"/>
                <a:gd name="T42" fmla="*/ 44 w 4304"/>
                <a:gd name="T43" fmla="*/ 2 h 532"/>
                <a:gd name="T44" fmla="*/ 44 w 4304"/>
                <a:gd name="T45" fmla="*/ 3 h 532"/>
                <a:gd name="T46" fmla="*/ 42 w 4304"/>
                <a:gd name="T47" fmla="*/ 3 h 532"/>
                <a:gd name="T48" fmla="*/ 46 w 4304"/>
                <a:gd name="T49" fmla="*/ 3 h 532"/>
                <a:gd name="T50" fmla="*/ 48 w 4304"/>
                <a:gd name="T51" fmla="*/ 4 h 532"/>
                <a:gd name="T52" fmla="*/ 51 w 4304"/>
                <a:gd name="T53" fmla="*/ 3 h 532"/>
                <a:gd name="T54" fmla="*/ 49 w 4304"/>
                <a:gd name="T55" fmla="*/ 2 h 532"/>
                <a:gd name="T56" fmla="*/ 51 w 4304"/>
                <a:gd name="T57" fmla="*/ 4 h 532"/>
                <a:gd name="T58" fmla="*/ 56 w 4304"/>
                <a:gd name="T59" fmla="*/ 4 h 532"/>
                <a:gd name="T60" fmla="*/ 56 w 4304"/>
                <a:gd name="T61" fmla="*/ 2 h 532"/>
                <a:gd name="T62" fmla="*/ 56 w 4304"/>
                <a:gd name="T63" fmla="*/ 2 h 532"/>
                <a:gd name="T64" fmla="*/ 56 w 4304"/>
                <a:gd name="T65" fmla="*/ 5 h 532"/>
                <a:gd name="T66" fmla="*/ 60 w 4304"/>
                <a:gd name="T67" fmla="*/ 5 h 532"/>
                <a:gd name="T68" fmla="*/ 66 w 4304"/>
                <a:gd name="T69" fmla="*/ 1 h 532"/>
                <a:gd name="T70" fmla="*/ 68 w 4304"/>
                <a:gd name="T71" fmla="*/ 5 h 532"/>
                <a:gd name="T72" fmla="*/ 8 w 4304"/>
                <a:gd name="T73" fmla="*/ 9 h 532"/>
                <a:gd name="T74" fmla="*/ 11 w 4304"/>
                <a:gd name="T75" fmla="*/ 9 h 532"/>
                <a:gd name="T76" fmla="*/ 13 w 4304"/>
                <a:gd name="T77" fmla="*/ 7 h 532"/>
                <a:gd name="T78" fmla="*/ 17 w 4304"/>
                <a:gd name="T79" fmla="*/ 9 h 532"/>
                <a:gd name="T80" fmla="*/ 17 w 4304"/>
                <a:gd name="T81" fmla="*/ 8 h 532"/>
                <a:gd name="T82" fmla="*/ 18 w 4304"/>
                <a:gd name="T83" fmla="*/ 7 h 532"/>
                <a:gd name="T84" fmla="*/ 21 w 4304"/>
                <a:gd name="T85" fmla="*/ 6 h 532"/>
                <a:gd name="T86" fmla="*/ 22 w 4304"/>
                <a:gd name="T87" fmla="*/ 6 h 532"/>
                <a:gd name="T88" fmla="*/ 25 w 4304"/>
                <a:gd name="T89" fmla="*/ 9 h 532"/>
                <a:gd name="T90" fmla="*/ 29 w 4304"/>
                <a:gd name="T91" fmla="*/ 7 h 532"/>
                <a:gd name="T92" fmla="*/ 35 w 4304"/>
                <a:gd name="T93" fmla="*/ 6 h 532"/>
                <a:gd name="T94" fmla="*/ 35 w 4304"/>
                <a:gd name="T95" fmla="*/ 8 h 532"/>
                <a:gd name="T96" fmla="*/ 37 w 4304"/>
                <a:gd name="T97" fmla="*/ 7 h 532"/>
                <a:gd name="T98" fmla="*/ 41 w 4304"/>
                <a:gd name="T99" fmla="*/ 6 h 532"/>
                <a:gd name="T100" fmla="*/ 41 w 4304"/>
                <a:gd name="T101" fmla="*/ 7 h 532"/>
                <a:gd name="T102" fmla="*/ 41 w 4304"/>
                <a:gd name="T103" fmla="*/ 9 h 532"/>
                <a:gd name="T104" fmla="*/ 43 w 4304"/>
                <a:gd name="T105" fmla="*/ 7 h 532"/>
                <a:gd name="T106" fmla="*/ 47 w 4304"/>
                <a:gd name="T107" fmla="*/ 6 h 532"/>
                <a:gd name="T108" fmla="*/ 50 w 4304"/>
                <a:gd name="T109" fmla="*/ 9 h 532"/>
                <a:gd name="T110" fmla="*/ 48 w 4304"/>
                <a:gd name="T111" fmla="*/ 8 h 532"/>
                <a:gd name="T112" fmla="*/ 52 w 4304"/>
                <a:gd name="T113" fmla="*/ 6 h 532"/>
                <a:gd name="T114" fmla="*/ 52 w 4304"/>
                <a:gd name="T115" fmla="*/ 7 h 532"/>
                <a:gd name="T116" fmla="*/ 56 w 4304"/>
                <a:gd name="T117" fmla="*/ 6 h 532"/>
                <a:gd name="T118" fmla="*/ 57 w 4304"/>
                <a:gd name="T119" fmla="*/ 7 h 532"/>
                <a:gd name="T120" fmla="*/ 56 w 4304"/>
                <a:gd name="T121" fmla="*/ 9 h 532"/>
                <a:gd name="T122" fmla="*/ 59 w 4304"/>
                <a:gd name="T123" fmla="*/ 8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8 w 1529"/>
                <a:gd name="T1" fmla="*/ 9 h 1275"/>
                <a:gd name="T2" fmla="*/ 13 w 1529"/>
                <a:gd name="T3" fmla="*/ 9 h 1275"/>
                <a:gd name="T4" fmla="*/ 13 w 1529"/>
                <a:gd name="T5" fmla="*/ 7 h 1275"/>
                <a:gd name="T6" fmla="*/ 6 w 1529"/>
                <a:gd name="T7" fmla="*/ 7 h 1275"/>
                <a:gd name="T8" fmla="*/ 6 w 1529"/>
                <a:gd name="T9" fmla="*/ 14 h 1275"/>
                <a:gd name="T10" fmla="*/ 17 w 1529"/>
                <a:gd name="T11" fmla="*/ 14 h 1275"/>
                <a:gd name="T12" fmla="*/ 17 w 1529"/>
                <a:gd name="T13" fmla="*/ 3 h 1275"/>
                <a:gd name="T14" fmla="*/ 2 w 1529"/>
                <a:gd name="T15" fmla="*/ 3 h 1275"/>
                <a:gd name="T16" fmla="*/ 2 w 1529"/>
                <a:gd name="T17" fmla="*/ 18 h 1275"/>
                <a:gd name="T18" fmla="*/ 21 w 1529"/>
                <a:gd name="T19" fmla="*/ 18 h 1275"/>
                <a:gd name="T20" fmla="*/ 21 w 1529"/>
                <a:gd name="T21" fmla="*/ 1 h 1275"/>
                <a:gd name="T22" fmla="*/ 23 w 1529"/>
                <a:gd name="T23" fmla="*/ 1 h 1275"/>
                <a:gd name="T24" fmla="*/ 23 w 1529"/>
                <a:gd name="T25" fmla="*/ 20 h 1275"/>
                <a:gd name="T26" fmla="*/ 0 w 1529"/>
                <a:gd name="T27" fmla="*/ 20 h 1275"/>
                <a:gd name="T28" fmla="*/ 0 w 1529"/>
                <a:gd name="T29" fmla="*/ 20 h 1275"/>
                <a:gd name="T30" fmla="*/ 0 w 1529"/>
                <a:gd name="T31" fmla="*/ 0 h 1275"/>
                <a:gd name="T32" fmla="*/ 19 w 1529"/>
                <a:gd name="T33" fmla="*/ 0 h 1275"/>
                <a:gd name="T34" fmla="*/ 19 w 1529"/>
                <a:gd name="T35" fmla="*/ 1 h 1275"/>
                <a:gd name="T36" fmla="*/ 19 w 1529"/>
                <a:gd name="T37" fmla="*/ 2 h 1275"/>
                <a:gd name="T38" fmla="*/ 19 w 1529"/>
                <a:gd name="T39" fmla="*/ 3 h 1275"/>
                <a:gd name="T40" fmla="*/ 19 w 1529"/>
                <a:gd name="T41" fmla="*/ 4 h 1275"/>
                <a:gd name="T42" fmla="*/ 19 w 1529"/>
                <a:gd name="T43" fmla="*/ 5 h 1275"/>
                <a:gd name="T44" fmla="*/ 19 w 1529"/>
                <a:gd name="T45" fmla="*/ 6 h 1275"/>
                <a:gd name="T46" fmla="*/ 19 w 1529"/>
                <a:gd name="T47" fmla="*/ 7 h 1275"/>
                <a:gd name="T48" fmla="*/ 19 w 1529"/>
                <a:gd name="T49" fmla="*/ 8 h 1275"/>
                <a:gd name="T50" fmla="*/ 19 w 1529"/>
                <a:gd name="T51" fmla="*/ 9 h 1275"/>
                <a:gd name="T52" fmla="*/ 19 w 1529"/>
                <a:gd name="T53" fmla="*/ 10 h 1275"/>
                <a:gd name="T54" fmla="*/ 19 w 1529"/>
                <a:gd name="T55" fmla="*/ 11 h 1275"/>
                <a:gd name="T56" fmla="*/ 19 w 1529"/>
                <a:gd name="T57" fmla="*/ 12 h 1275"/>
                <a:gd name="T58" fmla="*/ 19 w 1529"/>
                <a:gd name="T59" fmla="*/ 13 h 1275"/>
                <a:gd name="T60" fmla="*/ 19 w 1529"/>
                <a:gd name="T61" fmla="*/ 14 h 1275"/>
                <a:gd name="T62" fmla="*/ 19 w 1529"/>
                <a:gd name="T63" fmla="*/ 15 h 1275"/>
                <a:gd name="T64" fmla="*/ 19 w 1529"/>
                <a:gd name="T65" fmla="*/ 16 h 1275"/>
                <a:gd name="T66" fmla="*/ 18 w 1529"/>
                <a:gd name="T67" fmla="*/ 16 h 1275"/>
                <a:gd name="T68" fmla="*/ 17 w 1529"/>
                <a:gd name="T69" fmla="*/ 16 h 1275"/>
                <a:gd name="T70" fmla="*/ 16 w 1529"/>
                <a:gd name="T71" fmla="*/ 16 h 1275"/>
                <a:gd name="T72" fmla="*/ 16 w 1529"/>
                <a:gd name="T73" fmla="*/ 16 h 1275"/>
                <a:gd name="T74" fmla="*/ 15 w 1529"/>
                <a:gd name="T75" fmla="*/ 16 h 1275"/>
                <a:gd name="T76" fmla="*/ 14 w 1529"/>
                <a:gd name="T77" fmla="*/ 16 h 1275"/>
                <a:gd name="T78" fmla="*/ 13 w 1529"/>
                <a:gd name="T79" fmla="*/ 16 h 1275"/>
                <a:gd name="T80" fmla="*/ 12 w 1529"/>
                <a:gd name="T81" fmla="*/ 16 h 1275"/>
                <a:gd name="T82" fmla="*/ 11 w 1529"/>
                <a:gd name="T83" fmla="*/ 16 h 1275"/>
                <a:gd name="T84" fmla="*/ 10 w 1529"/>
                <a:gd name="T85" fmla="*/ 16 h 1275"/>
                <a:gd name="T86" fmla="*/ 9 w 1529"/>
                <a:gd name="T87" fmla="*/ 16 h 1275"/>
                <a:gd name="T88" fmla="*/ 8 w 1529"/>
                <a:gd name="T89" fmla="*/ 16 h 1275"/>
                <a:gd name="T90" fmla="*/ 7 w 1529"/>
                <a:gd name="T91" fmla="*/ 16 h 1275"/>
                <a:gd name="T92" fmla="*/ 6 w 1529"/>
                <a:gd name="T93" fmla="*/ 16 h 1275"/>
                <a:gd name="T94" fmla="*/ 5 w 1529"/>
                <a:gd name="T95" fmla="*/ 16 h 1275"/>
                <a:gd name="T96" fmla="*/ 4 w 1529"/>
                <a:gd name="T97" fmla="*/ 16 h 1275"/>
                <a:gd name="T98" fmla="*/ 4 w 1529"/>
                <a:gd name="T99" fmla="*/ 15 h 1275"/>
                <a:gd name="T100" fmla="*/ 4 w 1529"/>
                <a:gd name="T101" fmla="*/ 13 h 1275"/>
                <a:gd name="T102" fmla="*/ 4 w 1529"/>
                <a:gd name="T103" fmla="*/ 12 h 1275"/>
                <a:gd name="T104" fmla="*/ 4 w 1529"/>
                <a:gd name="T105" fmla="*/ 10 h 1275"/>
                <a:gd name="T106" fmla="*/ 4 w 1529"/>
                <a:gd name="T107" fmla="*/ 9 h 1275"/>
                <a:gd name="T108" fmla="*/ 4 w 1529"/>
                <a:gd name="T109" fmla="*/ 8 h 1275"/>
                <a:gd name="T110" fmla="*/ 4 w 1529"/>
                <a:gd name="T111" fmla="*/ 6 h 1275"/>
                <a:gd name="T112" fmla="*/ 4 w 1529"/>
                <a:gd name="T113" fmla="*/ 5 h 1275"/>
                <a:gd name="T114" fmla="*/ 15 w 1529"/>
                <a:gd name="T115" fmla="*/ 5 h 1275"/>
                <a:gd name="T116" fmla="*/ 15 w 1529"/>
                <a:gd name="T117" fmla="*/ 12 h 1275"/>
                <a:gd name="T118" fmla="*/ 8 w 1529"/>
                <a:gd name="T119" fmla="*/ 12 h 1275"/>
                <a:gd name="T120" fmla="*/ 8 w 1529"/>
                <a:gd name="T121" fmla="*/ 9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6 w 2467"/>
                <a:gd name="T1" fmla="*/ 2 h 262"/>
                <a:gd name="T2" fmla="*/ 15 w 2467"/>
                <a:gd name="T3" fmla="*/ 1 h 262"/>
                <a:gd name="T4" fmla="*/ 16 w 2467"/>
                <a:gd name="T5" fmla="*/ 4 h 262"/>
                <a:gd name="T6" fmla="*/ 12 w 2467"/>
                <a:gd name="T7" fmla="*/ 4 h 262"/>
                <a:gd name="T8" fmla="*/ 11 w 2467"/>
                <a:gd name="T9" fmla="*/ 3 h 262"/>
                <a:gd name="T10" fmla="*/ 11 w 2467"/>
                <a:gd name="T11" fmla="*/ 3 h 262"/>
                <a:gd name="T12" fmla="*/ 10 w 2467"/>
                <a:gd name="T13" fmla="*/ 2 h 262"/>
                <a:gd name="T14" fmla="*/ 11 w 2467"/>
                <a:gd name="T15" fmla="*/ 2 h 262"/>
                <a:gd name="T16" fmla="*/ 11 w 2467"/>
                <a:gd name="T17" fmla="*/ 2 h 262"/>
                <a:gd name="T18" fmla="*/ 11 w 2467"/>
                <a:gd name="T19" fmla="*/ 4 h 262"/>
                <a:gd name="T20" fmla="*/ 9 w 2467"/>
                <a:gd name="T21" fmla="*/ 1 h 262"/>
                <a:gd name="T22" fmla="*/ 9 w 2467"/>
                <a:gd name="T23" fmla="*/ 3 h 262"/>
                <a:gd name="T24" fmla="*/ 8 w 2467"/>
                <a:gd name="T25" fmla="*/ 2 h 262"/>
                <a:gd name="T26" fmla="*/ 10 w 2467"/>
                <a:gd name="T27" fmla="*/ 2 h 262"/>
                <a:gd name="T28" fmla="*/ 9 w 2467"/>
                <a:gd name="T29" fmla="*/ 2 h 262"/>
                <a:gd name="T30" fmla="*/ 10 w 2467"/>
                <a:gd name="T31" fmla="*/ 4 h 262"/>
                <a:gd name="T32" fmla="*/ 7 w 2467"/>
                <a:gd name="T33" fmla="*/ 1 h 262"/>
                <a:gd name="T34" fmla="*/ 6 w 2467"/>
                <a:gd name="T35" fmla="*/ 4 h 262"/>
                <a:gd name="T36" fmla="*/ 6 w 2467"/>
                <a:gd name="T37" fmla="*/ 4 h 262"/>
                <a:gd name="T38" fmla="*/ 1 w 2467"/>
                <a:gd name="T39" fmla="*/ 3 h 262"/>
                <a:gd name="T40" fmla="*/ 2 w 2467"/>
                <a:gd name="T41" fmla="*/ 2 h 262"/>
                <a:gd name="T42" fmla="*/ 1 w 2467"/>
                <a:gd name="T43" fmla="*/ 2 h 262"/>
                <a:gd name="T44" fmla="*/ 2 w 2467"/>
                <a:gd name="T45" fmla="*/ 2 h 262"/>
                <a:gd name="T46" fmla="*/ 1 w 2467"/>
                <a:gd name="T47" fmla="*/ 3 h 262"/>
                <a:gd name="T48" fmla="*/ 2 w 2467"/>
                <a:gd name="T49" fmla="*/ 3 h 262"/>
                <a:gd name="T50" fmla="*/ 37 w 2467"/>
                <a:gd name="T51" fmla="*/ 3 h 262"/>
                <a:gd name="T52" fmla="*/ 38 w 2467"/>
                <a:gd name="T53" fmla="*/ 2 h 262"/>
                <a:gd name="T54" fmla="*/ 37 w 2467"/>
                <a:gd name="T55" fmla="*/ 2 h 262"/>
                <a:gd name="T56" fmla="*/ 39 w 2467"/>
                <a:gd name="T57" fmla="*/ 2 h 262"/>
                <a:gd name="T58" fmla="*/ 38 w 2467"/>
                <a:gd name="T59" fmla="*/ 3 h 262"/>
                <a:gd name="T60" fmla="*/ 36 w 2467"/>
                <a:gd name="T61" fmla="*/ 4 h 262"/>
                <a:gd name="T62" fmla="*/ 35 w 2467"/>
                <a:gd name="T63" fmla="*/ 3 h 262"/>
                <a:gd name="T64" fmla="*/ 34 w 2467"/>
                <a:gd name="T65" fmla="*/ 2 h 262"/>
                <a:gd name="T66" fmla="*/ 36 w 2467"/>
                <a:gd name="T67" fmla="*/ 3 h 262"/>
                <a:gd name="T68" fmla="*/ 32 w 2467"/>
                <a:gd name="T69" fmla="*/ 1 h 262"/>
                <a:gd name="T70" fmla="*/ 30 w 2467"/>
                <a:gd name="T71" fmla="*/ 1 h 262"/>
                <a:gd name="T72" fmla="*/ 31 w 2467"/>
                <a:gd name="T73" fmla="*/ 3 h 262"/>
                <a:gd name="T74" fmla="*/ 30 w 2467"/>
                <a:gd name="T75" fmla="*/ 2 h 262"/>
                <a:gd name="T76" fmla="*/ 31 w 2467"/>
                <a:gd name="T77" fmla="*/ 2 h 262"/>
                <a:gd name="T78" fmla="*/ 30 w 2467"/>
                <a:gd name="T79" fmla="*/ 2 h 262"/>
                <a:gd name="T80" fmla="*/ 31 w 2467"/>
                <a:gd name="T81" fmla="*/ 4 h 262"/>
                <a:gd name="T82" fmla="*/ 30 w 2467"/>
                <a:gd name="T83" fmla="*/ 3 h 262"/>
                <a:gd name="T84" fmla="*/ 27 w 2467"/>
                <a:gd name="T85" fmla="*/ 4 h 262"/>
                <a:gd name="T86" fmla="*/ 27 w 2467"/>
                <a:gd name="T87" fmla="*/ 2 h 262"/>
                <a:gd name="T88" fmla="*/ 27 w 2467"/>
                <a:gd name="T89" fmla="*/ 2 h 262"/>
                <a:gd name="T90" fmla="*/ 28 w 2467"/>
                <a:gd name="T91" fmla="*/ 1 h 262"/>
                <a:gd name="T92" fmla="*/ 27 w 2467"/>
                <a:gd name="T93" fmla="*/ 3 h 262"/>
                <a:gd name="T94" fmla="*/ 27 w 2467"/>
                <a:gd name="T95" fmla="*/ 3 h 262"/>
                <a:gd name="T96" fmla="*/ 26 w 2467"/>
                <a:gd name="T97" fmla="*/ 1 h 262"/>
                <a:gd name="T98" fmla="*/ 25 w 2467"/>
                <a:gd name="T99" fmla="*/ 2 h 262"/>
                <a:gd name="T100" fmla="*/ 24 w 2467"/>
                <a:gd name="T101" fmla="*/ 1 h 262"/>
                <a:gd name="T102" fmla="*/ 21 w 2467"/>
                <a:gd name="T103" fmla="*/ 3 h 262"/>
                <a:gd name="T104" fmla="*/ 22 w 2467"/>
                <a:gd name="T105" fmla="*/ 2 h 262"/>
                <a:gd name="T106" fmla="*/ 22 w 2467"/>
                <a:gd name="T107" fmla="*/ 1 h 262"/>
                <a:gd name="T108" fmla="*/ 22 w 2467"/>
                <a:gd name="T109" fmla="*/ 4 h 262"/>
                <a:gd name="T110" fmla="*/ 20 w 2467"/>
                <a:gd name="T111" fmla="*/ 3 h 262"/>
                <a:gd name="T112" fmla="*/ 19 w 2467"/>
                <a:gd name="T113" fmla="*/ 2 h 262"/>
                <a:gd name="T114" fmla="*/ 20 w 2467"/>
                <a:gd name="T115" fmla="*/ 1 h 262"/>
                <a:gd name="T116" fmla="*/ 20 w 2467"/>
                <a:gd name="T117" fmla="*/ 4 h 262"/>
                <a:gd name="T118" fmla="*/ 17 w 2467"/>
                <a:gd name="T119" fmla="*/ 4 h 262"/>
                <a:gd name="T120" fmla="*/ 17 w 2467"/>
                <a:gd name="T121" fmla="*/ 2 h 262"/>
                <a:gd name="T122" fmla="*/ 17 w 2467"/>
                <a:gd name="T123" fmla="*/ 3 h 262"/>
                <a:gd name="T124" fmla="*/ 18 w 2467"/>
                <a:gd name="T125" fmla="*/ 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31 w 2131"/>
                <a:gd name="T1" fmla="*/ 0 h 263"/>
                <a:gd name="T2" fmla="*/ 32 w 2131"/>
                <a:gd name="T3" fmla="*/ 1 h 263"/>
                <a:gd name="T4" fmla="*/ 31 w 2131"/>
                <a:gd name="T5" fmla="*/ 1 h 263"/>
                <a:gd name="T6" fmla="*/ 29 w 2131"/>
                <a:gd name="T7" fmla="*/ 3 h 263"/>
                <a:gd name="T8" fmla="*/ 28 w 2131"/>
                <a:gd name="T9" fmla="*/ 2 h 263"/>
                <a:gd name="T10" fmla="*/ 29 w 2131"/>
                <a:gd name="T11" fmla="*/ 1 h 263"/>
                <a:gd name="T12" fmla="*/ 29 w 2131"/>
                <a:gd name="T13" fmla="*/ 1 h 263"/>
                <a:gd name="T14" fmla="*/ 29 w 2131"/>
                <a:gd name="T15" fmla="*/ 0 h 263"/>
                <a:gd name="T16" fmla="*/ 30 w 2131"/>
                <a:gd name="T17" fmla="*/ 3 h 263"/>
                <a:gd name="T18" fmla="*/ 29 w 2131"/>
                <a:gd name="T19" fmla="*/ 2 h 263"/>
                <a:gd name="T20" fmla="*/ 29 w 2131"/>
                <a:gd name="T21" fmla="*/ 2 h 263"/>
                <a:gd name="T22" fmla="*/ 26 w 2131"/>
                <a:gd name="T23" fmla="*/ 3 h 263"/>
                <a:gd name="T24" fmla="*/ 24 w 2131"/>
                <a:gd name="T25" fmla="*/ 0 h 263"/>
                <a:gd name="T26" fmla="*/ 24 w 2131"/>
                <a:gd name="T27" fmla="*/ 1 h 263"/>
                <a:gd name="T28" fmla="*/ 24 w 2131"/>
                <a:gd name="T29" fmla="*/ 1 h 263"/>
                <a:gd name="T30" fmla="*/ 21 w 2131"/>
                <a:gd name="T31" fmla="*/ 3 h 263"/>
                <a:gd name="T32" fmla="*/ 21 w 2131"/>
                <a:gd name="T33" fmla="*/ 1 h 263"/>
                <a:gd name="T34" fmla="*/ 22 w 2131"/>
                <a:gd name="T35" fmla="*/ 3 h 263"/>
                <a:gd name="T36" fmla="*/ 22 w 2131"/>
                <a:gd name="T37" fmla="*/ 2 h 263"/>
                <a:gd name="T38" fmla="*/ 22 w 2131"/>
                <a:gd name="T39" fmla="*/ 1 h 263"/>
                <a:gd name="T40" fmla="*/ 20 w 2131"/>
                <a:gd name="T41" fmla="*/ 2 h 263"/>
                <a:gd name="T42" fmla="*/ 19 w 2131"/>
                <a:gd name="T43" fmla="*/ 1 h 263"/>
                <a:gd name="T44" fmla="*/ 20 w 2131"/>
                <a:gd name="T45" fmla="*/ 0 h 263"/>
                <a:gd name="T46" fmla="*/ 20 w 2131"/>
                <a:gd name="T47" fmla="*/ 3 h 263"/>
                <a:gd name="T48" fmla="*/ 17 w 2131"/>
                <a:gd name="T49" fmla="*/ 2 h 263"/>
                <a:gd name="T50" fmla="*/ 18 w 2131"/>
                <a:gd name="T51" fmla="*/ 1 h 263"/>
                <a:gd name="T52" fmla="*/ 17 w 2131"/>
                <a:gd name="T53" fmla="*/ 0 h 263"/>
                <a:gd name="T54" fmla="*/ 18 w 2131"/>
                <a:gd name="T55" fmla="*/ 0 h 263"/>
                <a:gd name="T56" fmla="*/ 18 w 2131"/>
                <a:gd name="T57" fmla="*/ 3 h 263"/>
                <a:gd name="T58" fmla="*/ 14 w 2131"/>
                <a:gd name="T59" fmla="*/ 3 h 263"/>
                <a:gd name="T60" fmla="*/ 13 w 2131"/>
                <a:gd name="T61" fmla="*/ 2 h 263"/>
                <a:gd name="T62" fmla="*/ 14 w 2131"/>
                <a:gd name="T63" fmla="*/ 1 h 263"/>
                <a:gd name="T64" fmla="*/ 14 w 2131"/>
                <a:gd name="T65" fmla="*/ 1 h 263"/>
                <a:gd name="T66" fmla="*/ 14 w 2131"/>
                <a:gd name="T67" fmla="*/ 0 h 263"/>
                <a:gd name="T68" fmla="*/ 15 w 2131"/>
                <a:gd name="T69" fmla="*/ 3 h 263"/>
                <a:gd name="T70" fmla="*/ 14 w 2131"/>
                <a:gd name="T71" fmla="*/ 2 h 263"/>
                <a:gd name="T72" fmla="*/ 14 w 2131"/>
                <a:gd name="T73" fmla="*/ 2 h 263"/>
                <a:gd name="T74" fmla="*/ 11 w 2131"/>
                <a:gd name="T75" fmla="*/ 2 h 263"/>
                <a:gd name="T76" fmla="*/ 10 w 2131"/>
                <a:gd name="T77" fmla="*/ 1 h 263"/>
                <a:gd name="T78" fmla="*/ 11 w 2131"/>
                <a:gd name="T79" fmla="*/ 0 h 263"/>
                <a:gd name="T80" fmla="*/ 11 w 2131"/>
                <a:gd name="T81" fmla="*/ 3 h 263"/>
                <a:gd name="T82" fmla="*/ 10 w 2131"/>
                <a:gd name="T83" fmla="*/ 3 h 263"/>
                <a:gd name="T84" fmla="*/ 8 w 2131"/>
                <a:gd name="T85" fmla="*/ 1 h 263"/>
                <a:gd name="T86" fmla="*/ 8 w 2131"/>
                <a:gd name="T87" fmla="*/ 2 h 263"/>
                <a:gd name="T88" fmla="*/ 9 w 2131"/>
                <a:gd name="T89" fmla="*/ 3 h 263"/>
                <a:gd name="T90" fmla="*/ 7 w 2131"/>
                <a:gd name="T91" fmla="*/ 2 h 263"/>
                <a:gd name="T92" fmla="*/ 9 w 2131"/>
                <a:gd name="T93" fmla="*/ 0 h 263"/>
                <a:gd name="T94" fmla="*/ 6 w 2131"/>
                <a:gd name="T95" fmla="*/ 0 h 263"/>
                <a:gd name="T96" fmla="*/ 7 w 2131"/>
                <a:gd name="T97" fmla="*/ 3 h 263"/>
                <a:gd name="T98" fmla="*/ 4 w 2131"/>
                <a:gd name="T99" fmla="*/ 3 h 263"/>
                <a:gd name="T100" fmla="*/ 5 w 2131"/>
                <a:gd name="T101" fmla="*/ 2 h 263"/>
                <a:gd name="T102" fmla="*/ 3 w 2131"/>
                <a:gd name="T103" fmla="*/ 3 h 263"/>
                <a:gd name="T104" fmla="*/ 2 w 2131"/>
                <a:gd name="T105" fmla="*/ 2 h 263"/>
                <a:gd name="T106" fmla="*/ 1 w 2131"/>
                <a:gd name="T107" fmla="*/ 1 h 263"/>
                <a:gd name="T108" fmla="*/ 1 w 2131"/>
                <a:gd name="T109" fmla="*/ 0 h 263"/>
                <a:gd name="T110" fmla="*/ 2 w 2131"/>
                <a:gd name="T111" fmla="*/ 1 h 263"/>
                <a:gd name="T112" fmla="*/ 1 w 2131"/>
                <a:gd name="T113" fmla="*/ 1 h 263"/>
                <a:gd name="T114" fmla="*/ 2 w 2131"/>
                <a:gd name="T115" fmla="*/ 3 h 263"/>
                <a:gd name="T116" fmla="*/ 1 w 2131"/>
                <a:gd name="T117" fmla="*/ 2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40 w 2582"/>
                <a:gd name="T1" fmla="*/ 4 h 254"/>
                <a:gd name="T2" fmla="*/ 38 w 2582"/>
                <a:gd name="T3" fmla="*/ 4 h 254"/>
                <a:gd name="T4" fmla="*/ 39 w 2582"/>
                <a:gd name="T5" fmla="*/ 1 h 254"/>
                <a:gd name="T6" fmla="*/ 36 w 2582"/>
                <a:gd name="T7" fmla="*/ 4 h 254"/>
                <a:gd name="T8" fmla="*/ 37 w 2582"/>
                <a:gd name="T9" fmla="*/ 2 h 254"/>
                <a:gd name="T10" fmla="*/ 37 w 2582"/>
                <a:gd name="T11" fmla="*/ 3 h 254"/>
                <a:gd name="T12" fmla="*/ 36 w 2582"/>
                <a:gd name="T13" fmla="*/ 2 h 254"/>
                <a:gd name="T14" fmla="*/ 35 w 2582"/>
                <a:gd name="T15" fmla="*/ 2 h 254"/>
                <a:gd name="T16" fmla="*/ 35 w 2582"/>
                <a:gd name="T17" fmla="*/ 1 h 254"/>
                <a:gd name="T18" fmla="*/ 35 w 2582"/>
                <a:gd name="T19" fmla="*/ 4 h 254"/>
                <a:gd name="T20" fmla="*/ 33 w 2582"/>
                <a:gd name="T21" fmla="*/ 1 h 254"/>
                <a:gd name="T22" fmla="*/ 32 w 2582"/>
                <a:gd name="T23" fmla="*/ 2 h 254"/>
                <a:gd name="T24" fmla="*/ 30 w 2582"/>
                <a:gd name="T25" fmla="*/ 4 h 254"/>
                <a:gd name="T26" fmla="*/ 30 w 2582"/>
                <a:gd name="T27" fmla="*/ 1 h 254"/>
                <a:gd name="T28" fmla="*/ 30 w 2582"/>
                <a:gd name="T29" fmla="*/ 2 h 254"/>
                <a:gd name="T30" fmla="*/ 30 w 2582"/>
                <a:gd name="T31" fmla="*/ 3 h 254"/>
                <a:gd name="T32" fmla="*/ 28 w 2582"/>
                <a:gd name="T33" fmla="*/ 3 h 254"/>
                <a:gd name="T34" fmla="*/ 28 w 2582"/>
                <a:gd name="T35" fmla="*/ 2 h 254"/>
                <a:gd name="T36" fmla="*/ 29 w 2582"/>
                <a:gd name="T37" fmla="*/ 2 h 254"/>
                <a:gd name="T38" fmla="*/ 28 w 2582"/>
                <a:gd name="T39" fmla="*/ 4 h 254"/>
                <a:gd name="T40" fmla="*/ 26 w 2582"/>
                <a:gd name="T41" fmla="*/ 3 h 254"/>
                <a:gd name="T42" fmla="*/ 25 w 2582"/>
                <a:gd name="T43" fmla="*/ 2 h 254"/>
                <a:gd name="T44" fmla="*/ 27 w 2582"/>
                <a:gd name="T45" fmla="*/ 4 h 254"/>
                <a:gd name="T46" fmla="*/ 23 w 2582"/>
                <a:gd name="T47" fmla="*/ 4 h 254"/>
                <a:gd name="T48" fmla="*/ 22 w 2582"/>
                <a:gd name="T49" fmla="*/ 3 h 254"/>
                <a:gd name="T50" fmla="*/ 22 w 2582"/>
                <a:gd name="T51" fmla="*/ 2 h 254"/>
                <a:gd name="T52" fmla="*/ 22 w 2582"/>
                <a:gd name="T53" fmla="*/ 1 h 254"/>
                <a:gd name="T54" fmla="*/ 23 w 2582"/>
                <a:gd name="T55" fmla="*/ 4 h 254"/>
                <a:gd name="T56" fmla="*/ 23 w 2582"/>
                <a:gd name="T57" fmla="*/ 3 h 254"/>
                <a:gd name="T58" fmla="*/ 19 w 2582"/>
                <a:gd name="T59" fmla="*/ 3 h 254"/>
                <a:gd name="T60" fmla="*/ 19 w 2582"/>
                <a:gd name="T61" fmla="*/ 2 h 254"/>
                <a:gd name="T62" fmla="*/ 20 w 2582"/>
                <a:gd name="T63" fmla="*/ 2 h 254"/>
                <a:gd name="T64" fmla="*/ 18 w 2582"/>
                <a:gd name="T65" fmla="*/ 3 h 254"/>
                <a:gd name="T66" fmla="*/ 16 w 2582"/>
                <a:gd name="T67" fmla="*/ 1 h 254"/>
                <a:gd name="T68" fmla="*/ 15 w 2582"/>
                <a:gd name="T69" fmla="*/ 3 h 254"/>
                <a:gd name="T70" fmla="*/ 14 w 2582"/>
                <a:gd name="T71" fmla="*/ 2 h 254"/>
                <a:gd name="T72" fmla="*/ 16 w 2582"/>
                <a:gd name="T73" fmla="*/ 2 h 254"/>
                <a:gd name="T74" fmla="*/ 15 w 2582"/>
                <a:gd name="T75" fmla="*/ 2 h 254"/>
                <a:gd name="T76" fmla="*/ 15 w 2582"/>
                <a:gd name="T77" fmla="*/ 4 h 254"/>
                <a:gd name="T78" fmla="*/ 12 w 2582"/>
                <a:gd name="T79" fmla="*/ 4 h 254"/>
                <a:gd name="T80" fmla="*/ 11 w 2582"/>
                <a:gd name="T81" fmla="*/ 1 h 254"/>
                <a:gd name="T82" fmla="*/ 10 w 2582"/>
                <a:gd name="T83" fmla="*/ 2 h 254"/>
                <a:gd name="T84" fmla="*/ 8 w 2582"/>
                <a:gd name="T85" fmla="*/ 4 h 254"/>
                <a:gd name="T86" fmla="*/ 9 w 2582"/>
                <a:gd name="T87" fmla="*/ 2 h 254"/>
                <a:gd name="T88" fmla="*/ 9 w 2582"/>
                <a:gd name="T89" fmla="*/ 3 h 254"/>
                <a:gd name="T90" fmla="*/ 8 w 2582"/>
                <a:gd name="T91" fmla="*/ 2 h 254"/>
                <a:gd name="T92" fmla="*/ 6 w 2582"/>
                <a:gd name="T93" fmla="*/ 2 h 254"/>
                <a:gd name="T94" fmla="*/ 7 w 2582"/>
                <a:gd name="T95" fmla="*/ 3 h 254"/>
                <a:gd name="T96" fmla="*/ 5 w 2582"/>
                <a:gd name="T97" fmla="*/ 3 h 254"/>
                <a:gd name="T98" fmla="*/ 7 w 2582"/>
                <a:gd name="T99" fmla="*/ 2 h 254"/>
                <a:gd name="T100" fmla="*/ 5 w 2582"/>
                <a:gd name="T101" fmla="*/ 2 h 254"/>
                <a:gd name="T102" fmla="*/ 5 w 2582"/>
                <a:gd name="T103" fmla="*/ 2 h 254"/>
                <a:gd name="T104" fmla="*/ 4 w 2582"/>
                <a:gd name="T105" fmla="*/ 3 h 254"/>
                <a:gd name="T106" fmla="*/ 3 w 2582"/>
                <a:gd name="T107" fmla="*/ 2 h 254"/>
                <a:gd name="T108" fmla="*/ 2 w 2582"/>
                <a:gd name="T109" fmla="*/ 3 h 254"/>
                <a:gd name="T110" fmla="*/ 1 w 2582"/>
                <a:gd name="T111" fmla="*/ 2 h 254"/>
                <a:gd name="T112" fmla="*/ 2 w 2582"/>
                <a:gd name="T113" fmla="*/ 1 h 254"/>
                <a:gd name="T114" fmla="*/ 2 w 2582"/>
                <a:gd name="T115" fmla="*/ 1 h 254"/>
                <a:gd name="T116" fmla="*/ 2 w 2582"/>
                <a:gd name="T117" fmla="*/ 2 h 254"/>
                <a:gd name="T118" fmla="*/ 2 w 2582"/>
                <a:gd name="T119" fmla="*/ 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3 w 4312"/>
                <a:gd name="T1" fmla="*/ 1 h 228"/>
                <a:gd name="T2" fmla="*/ 5 w 4312"/>
                <a:gd name="T3" fmla="*/ 2 h 228"/>
                <a:gd name="T4" fmla="*/ 5 w 4312"/>
                <a:gd name="T5" fmla="*/ 1 h 228"/>
                <a:gd name="T6" fmla="*/ 5 w 4312"/>
                <a:gd name="T7" fmla="*/ 0 h 228"/>
                <a:gd name="T8" fmla="*/ 8 w 4312"/>
                <a:gd name="T9" fmla="*/ 2 h 228"/>
                <a:gd name="T10" fmla="*/ 8 w 4312"/>
                <a:gd name="T11" fmla="*/ 1 h 228"/>
                <a:gd name="T12" fmla="*/ 7 w 4312"/>
                <a:gd name="T13" fmla="*/ 2 h 228"/>
                <a:gd name="T14" fmla="*/ 11 w 4312"/>
                <a:gd name="T15" fmla="*/ 1 h 228"/>
                <a:gd name="T16" fmla="*/ 11 w 4312"/>
                <a:gd name="T17" fmla="*/ 2 h 228"/>
                <a:gd name="T18" fmla="*/ 13 w 4312"/>
                <a:gd name="T19" fmla="*/ 1 h 228"/>
                <a:gd name="T20" fmla="*/ 12 w 4312"/>
                <a:gd name="T21" fmla="*/ 1 h 228"/>
                <a:gd name="T22" fmla="*/ 16 w 4312"/>
                <a:gd name="T23" fmla="*/ 1 h 228"/>
                <a:gd name="T24" fmla="*/ 16 w 4312"/>
                <a:gd name="T25" fmla="*/ 2 h 228"/>
                <a:gd name="T26" fmla="*/ 17 w 4312"/>
                <a:gd name="T27" fmla="*/ 1 h 228"/>
                <a:gd name="T28" fmla="*/ 18 w 4312"/>
                <a:gd name="T29" fmla="*/ 1 h 228"/>
                <a:gd name="T30" fmla="*/ 19 w 4312"/>
                <a:gd name="T31" fmla="*/ 2 h 228"/>
                <a:gd name="T32" fmla="*/ 20 w 4312"/>
                <a:gd name="T33" fmla="*/ 2 h 228"/>
                <a:gd name="T34" fmla="*/ 21 w 4312"/>
                <a:gd name="T35" fmla="*/ 2 h 228"/>
                <a:gd name="T36" fmla="*/ 21 w 4312"/>
                <a:gd name="T37" fmla="*/ 1 h 228"/>
                <a:gd name="T38" fmla="*/ 25 w 4312"/>
                <a:gd name="T39" fmla="*/ 1 h 228"/>
                <a:gd name="T40" fmla="*/ 24 w 4312"/>
                <a:gd name="T41" fmla="*/ 2 h 228"/>
                <a:gd name="T42" fmla="*/ 25 w 4312"/>
                <a:gd name="T43" fmla="*/ 1 h 228"/>
                <a:gd name="T44" fmla="*/ 25 w 4312"/>
                <a:gd name="T45" fmla="*/ 1 h 228"/>
                <a:gd name="T46" fmla="*/ 26 w 4312"/>
                <a:gd name="T47" fmla="*/ 2 h 228"/>
                <a:gd name="T48" fmla="*/ 26 w 4312"/>
                <a:gd name="T49" fmla="*/ 1 h 228"/>
                <a:gd name="T50" fmla="*/ 26 w 4312"/>
                <a:gd name="T51" fmla="*/ 0 h 228"/>
                <a:gd name="T52" fmla="*/ 29 w 4312"/>
                <a:gd name="T53" fmla="*/ 2 h 228"/>
                <a:gd name="T54" fmla="*/ 33 w 4312"/>
                <a:gd name="T55" fmla="*/ 1 h 228"/>
                <a:gd name="T56" fmla="*/ 33 w 4312"/>
                <a:gd name="T57" fmla="*/ 2 h 228"/>
                <a:gd name="T58" fmla="*/ 33 w 4312"/>
                <a:gd name="T59" fmla="*/ 1 h 228"/>
                <a:gd name="T60" fmla="*/ 34 w 4312"/>
                <a:gd name="T61" fmla="*/ 1 h 228"/>
                <a:gd name="T62" fmla="*/ 35 w 4312"/>
                <a:gd name="T63" fmla="*/ 1 h 228"/>
                <a:gd name="T64" fmla="*/ 36 w 4312"/>
                <a:gd name="T65" fmla="*/ 2 h 228"/>
                <a:gd name="T66" fmla="*/ 37 w 4312"/>
                <a:gd name="T67" fmla="*/ 3 h 228"/>
                <a:gd name="T68" fmla="*/ 39 w 4312"/>
                <a:gd name="T69" fmla="*/ 2 h 228"/>
                <a:gd name="T70" fmla="*/ 40 w 4312"/>
                <a:gd name="T71" fmla="*/ 2 h 228"/>
                <a:gd name="T72" fmla="*/ 41 w 4312"/>
                <a:gd name="T73" fmla="*/ 2 h 228"/>
                <a:gd name="T74" fmla="*/ 44 w 4312"/>
                <a:gd name="T75" fmla="*/ 0 h 228"/>
                <a:gd name="T76" fmla="*/ 44 w 4312"/>
                <a:gd name="T77" fmla="*/ 2 h 228"/>
                <a:gd name="T78" fmla="*/ 46 w 4312"/>
                <a:gd name="T79" fmla="*/ 2 h 228"/>
                <a:gd name="T80" fmla="*/ 46 w 4312"/>
                <a:gd name="T81" fmla="*/ 1 h 228"/>
                <a:gd name="T82" fmla="*/ 47 w 4312"/>
                <a:gd name="T83" fmla="*/ 2 h 228"/>
                <a:gd name="T84" fmla="*/ 47 w 4312"/>
                <a:gd name="T85" fmla="*/ 1 h 228"/>
                <a:gd name="T86" fmla="*/ 47 w 4312"/>
                <a:gd name="T87" fmla="*/ 3 h 228"/>
                <a:gd name="T88" fmla="*/ 51 w 4312"/>
                <a:gd name="T89" fmla="*/ 2 h 228"/>
                <a:gd name="T90" fmla="*/ 50 w 4312"/>
                <a:gd name="T91" fmla="*/ 1 h 228"/>
                <a:gd name="T92" fmla="*/ 51 w 4312"/>
                <a:gd name="T93" fmla="*/ 0 h 228"/>
                <a:gd name="T94" fmla="*/ 54 w 4312"/>
                <a:gd name="T95" fmla="*/ 2 h 228"/>
                <a:gd name="T96" fmla="*/ 54 w 4312"/>
                <a:gd name="T97" fmla="*/ 1 h 228"/>
                <a:gd name="T98" fmla="*/ 55 w 4312"/>
                <a:gd name="T99" fmla="*/ 2 h 228"/>
                <a:gd name="T100" fmla="*/ 57 w 4312"/>
                <a:gd name="T101" fmla="*/ 1 h 228"/>
                <a:gd name="T102" fmla="*/ 57 w 4312"/>
                <a:gd name="T103" fmla="*/ 0 h 228"/>
                <a:gd name="T104" fmla="*/ 58 w 4312"/>
                <a:gd name="T105" fmla="*/ 2 h 228"/>
                <a:gd name="T106" fmla="*/ 59 w 4312"/>
                <a:gd name="T107" fmla="*/ 1 h 228"/>
                <a:gd name="T108" fmla="*/ 60 w 4312"/>
                <a:gd name="T109" fmla="*/ 3 h 228"/>
                <a:gd name="T110" fmla="*/ 62 w 4312"/>
                <a:gd name="T111" fmla="*/ 1 h 228"/>
                <a:gd name="T112" fmla="*/ 61 w 4312"/>
                <a:gd name="T113" fmla="*/ 2 h 228"/>
                <a:gd name="T114" fmla="*/ 66 w 4312"/>
                <a:gd name="T115" fmla="*/ 2 h 228"/>
                <a:gd name="T116" fmla="*/ 66 w 4312"/>
                <a:gd name="T117" fmla="*/ 1 h 228"/>
                <a:gd name="T118" fmla="*/ 67 w 4312"/>
                <a:gd name="T119" fmla="*/ 2 h 228"/>
                <a:gd name="T120" fmla="*/ 67 w 4312"/>
                <a:gd name="T121" fmla="*/ 1 h 228"/>
                <a:gd name="T122" fmla="*/ 67 w 4312"/>
                <a:gd name="T123" fmla="*/ 1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>Jméno autora: Mgr. Vlasta </a:t>
            </a:r>
            <a:r>
              <a:rPr lang="cs-CZ" sz="1500" b="1" dirty="0" err="1" smtClean="0"/>
              <a:t>Kollariková</a:t>
            </a:r>
            <a:r>
              <a:rPr lang="cs-CZ" sz="1500" b="1" dirty="0" smtClean="0"/>
              <a:t/>
            </a:r>
            <a:br>
              <a:rPr lang="cs-CZ" sz="1500" b="1" dirty="0" smtClean="0"/>
            </a:br>
            <a:r>
              <a:rPr lang="cs-CZ" sz="1500" b="1" dirty="0" smtClean="0"/>
              <a:t>Datum vytvoření: 09.03. 2013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>Číslo </a:t>
            </a:r>
            <a:r>
              <a:rPr lang="cs-CZ" sz="1500" b="1" dirty="0" err="1" smtClean="0"/>
              <a:t>DUMu</a:t>
            </a:r>
            <a:r>
              <a:rPr lang="cs-CZ" sz="1500" b="1" dirty="0" smtClean="0"/>
              <a:t>: VY_32_INOVACE_02_OSVZ_ON</a:t>
            </a:r>
            <a:br>
              <a:rPr lang="cs-CZ" sz="1500" b="1" dirty="0" smtClean="0"/>
            </a:br>
            <a:endParaRPr lang="cs-CZ" sz="1500" b="1" dirty="0" smtClean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>Ročník: I.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>Vzdělávací oblast: Společenskovědní vzdělávání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>Vzdělávací obor: Občanská nauka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>Tematický okruh: Soudobý svět a Česká republika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>Téma: Historický vývoj českého státu, území a obrana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/>
            </a:r>
            <a:br>
              <a:rPr lang="cs-CZ" sz="1500" b="1" dirty="0" smtClean="0"/>
            </a:br>
            <a:r>
              <a:rPr lang="cs-CZ" sz="1500" b="1" dirty="0" smtClean="0"/>
              <a:t>Metodický list/anotace: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>Seznámit žáky s historickým vývojem českého státu</a:t>
            </a:r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41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Česká republika a svět,</a:t>
            </a:r>
            <a:b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území a obrana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6944816" cy="1752600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Historický vývoj území českého státu, obrana, zastupitelské úřady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084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Historický vývoj území českého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Práce s mapkami v učebnici </a:t>
            </a:r>
            <a:r>
              <a:rPr lang="cs-CZ" dirty="0" smtClean="0"/>
              <a:t>- srovnání území českého státu v letech 1918-1938, 1939-1945, od roku 1993</a:t>
            </a:r>
          </a:p>
          <a:p>
            <a:pPr marL="0" indent="0">
              <a:buNone/>
            </a:pPr>
            <a:r>
              <a:rPr lang="cs-CZ" dirty="0" smtClean="0"/>
              <a:t>Hranice státu a jejich kontrola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Obrana vnitřní a vnější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úkol Policie a Armády </a:t>
            </a:r>
            <a:r>
              <a:rPr lang="cs-CZ" dirty="0" smtClean="0"/>
              <a:t>ČR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Otázky: </a:t>
            </a:r>
            <a:r>
              <a:rPr lang="cs-CZ" dirty="0" smtClean="0"/>
              <a:t>Jaké úkoly plní Policie ČR? Existuje pro   muže všeobecná vojenská povinnost?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8871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Vztahy ČR k ostatním zemím,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zastupitelské úřady </a:t>
            </a:r>
            <a:r>
              <a:rPr lang="cs-CZ" dirty="0" smtClean="0"/>
              <a:t>a jejich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</a:rPr>
              <a:t>vztahy</a:t>
            </a:r>
            <a:r>
              <a:rPr lang="cs-CZ" dirty="0" smtClean="0"/>
              <a:t> -</a:t>
            </a:r>
            <a:r>
              <a:rPr lang="cs-CZ" dirty="0"/>
              <a:t> </a:t>
            </a:r>
            <a:r>
              <a:rPr lang="cs-CZ" dirty="0" smtClean="0"/>
              <a:t>bilaterální a multilaterální (mezi dvěma státy, mezi více státy v rámci mezinárodních organizací)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u="sng" dirty="0" smtClean="0">
                <a:solidFill>
                  <a:schemeClr val="accent4">
                    <a:lumMod val="75000"/>
                  </a:schemeClr>
                </a:solidFill>
              </a:rPr>
              <a:t>zastupitelské úřady</a:t>
            </a:r>
            <a:r>
              <a:rPr lang="cs-CZ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úřednický systém ve většině států (různé funkce, např. pomoc našim občanům v obtížných situacích nebo zprostředkování zpráv mezi vládami, navázání spolupráce v různých oblastech apod.)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8842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SOKOL, Jan a kol. </a:t>
            </a:r>
            <a:r>
              <a:rPr lang="cs-CZ" i="1" dirty="0" smtClean="0"/>
              <a:t>Občanské minimum</a:t>
            </a:r>
            <a:r>
              <a:rPr lang="cs-CZ" dirty="0" smtClean="0"/>
              <a:t>. Praha:</a:t>
            </a:r>
          </a:p>
          <a:p>
            <a:pPr>
              <a:buNone/>
            </a:pPr>
            <a:r>
              <a:rPr lang="cs-CZ" dirty="0" err="1" smtClean="0"/>
              <a:t>Tauris</a:t>
            </a:r>
            <a:r>
              <a:rPr lang="cs-CZ" dirty="0" smtClean="0"/>
              <a:t>, 2002, ISBN 80-211-0410-4.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82455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161</Words>
  <Application>Microsoft Office PowerPoint</Application>
  <PresentationFormat>Předvádění na obrazovce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Snímek 1</vt:lpstr>
      <vt:lpstr>Česká republika a svět, území a obrana</vt:lpstr>
      <vt:lpstr>Historický vývoj území českého státu</vt:lpstr>
      <vt:lpstr>Vztahy ČR k ostatním zemím, zastupitelské úřady a jejich význam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republika a svět, území a obrana</dc:title>
  <dc:creator>Lenovo</dc:creator>
  <cp:lastModifiedBy>Bonifác</cp:lastModifiedBy>
  <cp:revision>8</cp:revision>
  <dcterms:created xsi:type="dcterms:W3CDTF">2013-03-10T20:39:44Z</dcterms:created>
  <dcterms:modified xsi:type="dcterms:W3CDTF">2013-11-11T08:14:50Z</dcterms:modified>
</cp:coreProperties>
</file>