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719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280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730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548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587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1090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56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64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34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8101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517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469F-3DFC-4659-BE35-BE7D4AFCB48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1E980-86CE-40B5-AAD0-7BEB224CB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427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Jméno autora: Mgr. Vlasta </a:t>
            </a:r>
            <a:r>
              <a:rPr lang="cs-CZ" sz="1500" b="1" dirty="0" err="1" smtClean="0"/>
              <a:t>Kollariková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Datum vytvoření: 09.03. 2013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Číslo </a:t>
            </a:r>
            <a:r>
              <a:rPr lang="cs-CZ" sz="1500" b="1" dirty="0" err="1" smtClean="0"/>
              <a:t>DUMu</a:t>
            </a:r>
            <a:r>
              <a:rPr lang="cs-CZ" sz="1500" b="1" dirty="0" smtClean="0"/>
              <a:t>: VY_32_INOVACE_02_OSVZ_ON</a:t>
            </a:r>
            <a:br>
              <a:rPr lang="cs-CZ" sz="1500" b="1" dirty="0" smtClean="0"/>
            </a:b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Ročník: I.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Vzdělávací oblast: Společenskovědní vzdělávání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Vzdělávací obor: Občanská nauka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Tematický okruh: Soudobý svět a Česká republika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Téma: Historický vývoj českého státu, území a obrana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Metodický list/anotace: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>Seznámit žáky s historickým vývojem českého státu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41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Česká republika a svět,</a:t>
            </a:r>
            <a:b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území a obrana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Historický vývoj území českého státu, obrana, zastupitelské úřady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084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Historický vývoj území českého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Práce s mapkami v učebnici </a:t>
            </a:r>
            <a:r>
              <a:rPr lang="cs-CZ" dirty="0" smtClean="0"/>
              <a:t>- srovnání území českého státu v letech 1918-1938, 1939-1945, od roku 1993</a:t>
            </a:r>
          </a:p>
          <a:p>
            <a:pPr marL="0" indent="0">
              <a:buNone/>
            </a:pPr>
            <a:r>
              <a:rPr lang="cs-CZ" dirty="0" smtClean="0"/>
              <a:t>Hranice státu a jejich kontrola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Obrana vnitřní a vnější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úkol Policie a Armády </a:t>
            </a:r>
            <a:r>
              <a:rPr lang="cs-CZ" dirty="0" smtClean="0"/>
              <a:t>ČR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Otázky: </a:t>
            </a:r>
            <a:r>
              <a:rPr lang="cs-CZ" dirty="0" smtClean="0"/>
              <a:t>Jaké úkoly plní Policie ČR? Existuje pro   muže všeobecná vojenská povinnost?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887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Vztahy ČR k ostatním zemím,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zastupitelské úřady </a:t>
            </a:r>
            <a:r>
              <a:rPr lang="cs-CZ" dirty="0" smtClean="0"/>
              <a:t>a jejich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</a:rPr>
              <a:t>vztahy</a:t>
            </a:r>
            <a:r>
              <a:rPr lang="cs-CZ" dirty="0" smtClean="0"/>
              <a:t> -</a:t>
            </a:r>
            <a:r>
              <a:rPr lang="cs-CZ" dirty="0"/>
              <a:t> </a:t>
            </a:r>
            <a:r>
              <a:rPr lang="cs-CZ" dirty="0" smtClean="0"/>
              <a:t>bilaterální a multilaterální (mezi dvěma státy, mezi více státy v rámci mezinárodních organizací)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u="sng" dirty="0" smtClean="0">
                <a:solidFill>
                  <a:schemeClr val="accent4">
                    <a:lumMod val="75000"/>
                  </a:schemeClr>
                </a:solidFill>
              </a:rPr>
              <a:t>zastupitelské úřady</a:t>
            </a:r>
            <a:r>
              <a:rPr lang="cs-CZ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úřednický systém ve většině států (různé funkce, např. pomoc našim občanům v obtížných situacích nebo zprostředkování zpráv mezi vládami, navázání spolupráce v různých oblastech apod.)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884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SOKOL, Jan a kol. </a:t>
            </a:r>
            <a:r>
              <a:rPr lang="cs-CZ" i="1" dirty="0" smtClean="0"/>
              <a:t>Občanské minimum</a:t>
            </a:r>
            <a:r>
              <a:rPr lang="cs-CZ" dirty="0" smtClean="0"/>
              <a:t>. Praha:</a:t>
            </a:r>
          </a:p>
          <a:p>
            <a:pPr>
              <a:buNone/>
            </a:pPr>
            <a:r>
              <a:rPr lang="cs-CZ" dirty="0" err="1" smtClean="0"/>
              <a:t>Tauris</a:t>
            </a:r>
            <a:r>
              <a:rPr lang="cs-CZ" dirty="0" smtClean="0"/>
              <a:t>, 2002, ISBN 80-211-0410-4.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82455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161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Snímek 1</vt:lpstr>
      <vt:lpstr>Česká republika a svět, území a obrana</vt:lpstr>
      <vt:lpstr>Historický vývoj území českého státu</vt:lpstr>
      <vt:lpstr>Vztahy ČR k ostatním zemím, zastupitelské úřady a jejich význam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a svět, území a obrana</dc:title>
  <dc:creator>Lenovo</dc:creator>
  <cp:lastModifiedBy>Bonifác</cp:lastModifiedBy>
  <cp:revision>8</cp:revision>
  <dcterms:created xsi:type="dcterms:W3CDTF">2013-03-10T20:39:44Z</dcterms:created>
  <dcterms:modified xsi:type="dcterms:W3CDTF">2013-11-11T08:14:50Z</dcterms:modified>
</cp:coreProperties>
</file>