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3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5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90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3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63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831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41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79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084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00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3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42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03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40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562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11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21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3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75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7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683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4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73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658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98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937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13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7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9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8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2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9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0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396A1-FF34-42AD-99F8-BB4E2815763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D4A78-685A-44AD-AEEC-A5ED00670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1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37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12.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VY_32_INOVACE_02_AJ_EP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</a:t>
            </a:r>
            <a:r>
              <a:rPr lang="cs-CZ" sz="1400" dirty="0" smtClean="0"/>
              <a:t>oborů</a:t>
            </a:r>
            <a:br>
              <a:rPr lang="cs-CZ" sz="1400" dirty="0" smtClean="0"/>
            </a:br>
            <a:r>
              <a:rPr lang="cs-CZ" sz="1400" dirty="0" smtClean="0"/>
              <a:t>		(</a:t>
            </a:r>
            <a:r>
              <a:rPr lang="cs-CZ" sz="1400" dirty="0"/>
              <a:t>Ekonomika a </a:t>
            </a:r>
            <a:r>
              <a:rPr lang="cs-CZ" sz="1400" dirty="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hospodářský proces, výroba</a:t>
            </a:r>
            <a:r>
              <a:rPr lang="cs-CZ" sz="1400" dirty="0" smtClean="0"/>
              <a:t>, kapitál</a:t>
            </a:r>
            <a:r>
              <a:rPr lang="cs-CZ" sz="1400" dirty="0" smtClean="0"/>
              <a:t>, práce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17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</a:t>
            </a:r>
            <a:r>
              <a:rPr lang="en-US" dirty="0" err="1" smtClean="0"/>
              <a:t>conomic</a:t>
            </a:r>
            <a:r>
              <a:rPr lang="en-US" dirty="0" smtClean="0"/>
              <a:t>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3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</a:t>
            </a:r>
            <a:r>
              <a:rPr lang="en-US" dirty="0" err="1" smtClean="0"/>
              <a:t>conomic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en-US" dirty="0" smtClean="0"/>
              <a:t>process affecting the production and development and management of material </a:t>
            </a:r>
            <a:r>
              <a:rPr lang="en-US" dirty="0" err="1" smtClean="0"/>
              <a:t>wealt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includes</a:t>
            </a:r>
            <a:r>
              <a:rPr lang="cs-CZ" dirty="0" smtClean="0"/>
              <a:t> 4 </a:t>
            </a:r>
            <a:r>
              <a:rPr lang="cs-CZ" dirty="0" err="1" smtClean="0"/>
              <a:t>activities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production</a:t>
            </a: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distribution</a:t>
            </a: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barter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consumption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6856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Production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the act of making products (goods and services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b="1" i="1" dirty="0" err="1" smtClean="0"/>
              <a:t>factors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production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natural </a:t>
            </a:r>
            <a:r>
              <a:rPr lang="cs-CZ" dirty="0" err="1" smtClean="0"/>
              <a:t>resources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stocks</a:t>
            </a:r>
            <a:r>
              <a:rPr lang="cs-CZ" dirty="0" smtClean="0"/>
              <a:t>, </a:t>
            </a:r>
            <a:r>
              <a:rPr lang="cs-CZ" dirty="0" err="1" smtClean="0"/>
              <a:t>capital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6078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cs-CZ" b="1" i="1" dirty="0"/>
              <a:t>h</a:t>
            </a:r>
            <a:r>
              <a:rPr lang="en-US" b="1" i="1" dirty="0" err="1" smtClean="0"/>
              <a:t>uman</a:t>
            </a:r>
            <a:r>
              <a:rPr lang="en-US" b="1" i="1" dirty="0" smtClean="0"/>
              <a:t> capital </a:t>
            </a:r>
            <a:r>
              <a:rPr lang="cs-CZ" dirty="0" smtClean="0"/>
              <a:t>- </a:t>
            </a:r>
            <a:r>
              <a:rPr lang="en-US" dirty="0" smtClean="0"/>
              <a:t>the stock of competencies, knowledge, social and personality </a:t>
            </a:r>
            <a:r>
              <a:rPr lang="cs-CZ" dirty="0" err="1" smtClean="0"/>
              <a:t>qualities</a:t>
            </a:r>
            <a:r>
              <a:rPr lang="en-US" dirty="0" smtClean="0"/>
              <a:t>, including creativity, the ability to perform </a:t>
            </a:r>
            <a:r>
              <a:rPr lang="en-US" dirty="0" err="1" smtClean="0"/>
              <a:t>labo</a:t>
            </a:r>
            <a:r>
              <a:rPr lang="cs-CZ" dirty="0" smtClean="0"/>
              <a:t>u</a:t>
            </a:r>
            <a:r>
              <a:rPr lang="en-US" dirty="0" smtClean="0"/>
              <a:t>r so as to produce economic value</a:t>
            </a:r>
            <a:endParaRPr lang="cs-CZ" dirty="0" smtClean="0"/>
          </a:p>
          <a:p>
            <a:r>
              <a:rPr lang="cs-CZ" i="1" dirty="0" err="1"/>
              <a:t>h</a:t>
            </a:r>
            <a:r>
              <a:rPr lang="cs-CZ" i="1" dirty="0" err="1" smtClean="0"/>
              <a:t>uman</a:t>
            </a:r>
            <a:r>
              <a:rPr lang="cs-CZ" i="1" dirty="0" smtClean="0"/>
              <a:t> </a:t>
            </a:r>
            <a:r>
              <a:rPr lang="cs-CZ" i="1" dirty="0" err="1" smtClean="0"/>
              <a:t>labour</a:t>
            </a:r>
            <a:r>
              <a:rPr lang="cs-CZ" i="1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the act of making products</a:t>
            </a:r>
            <a:r>
              <a:rPr lang="cs-CZ" dirty="0" smtClean="0"/>
              <a:t> </a:t>
            </a:r>
            <a:r>
              <a:rPr lang="en-US" dirty="0" smtClean="0"/>
              <a:t>(goods and services</a:t>
            </a:r>
            <a:r>
              <a:rPr lang="cs-CZ" dirty="0" smtClean="0"/>
              <a:t>)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b="1" i="1" dirty="0" err="1" smtClean="0"/>
              <a:t>wage</a:t>
            </a:r>
            <a:r>
              <a:rPr lang="cs-CZ" b="1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nominal</a:t>
            </a:r>
            <a:r>
              <a:rPr lang="cs-CZ" dirty="0" smtClean="0"/>
              <a:t>)</a:t>
            </a:r>
            <a:endParaRPr lang="cs-CZ" b="1" i="1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3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Natural </a:t>
            </a:r>
            <a:r>
              <a:rPr lang="cs-CZ" dirty="0" err="1" smtClean="0"/>
              <a:t>sources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/>
              <a:t>t</a:t>
            </a:r>
            <a:r>
              <a:rPr lang="cs-CZ" dirty="0" err="1" smtClean="0"/>
              <a:t>hey</a:t>
            </a:r>
            <a:r>
              <a:rPr lang="cs-CZ" dirty="0" smtClean="0"/>
              <a:t> are limited, </a:t>
            </a:r>
            <a:r>
              <a:rPr lang="cs-CZ" dirty="0"/>
              <a:t>t</a:t>
            </a:r>
            <a:r>
              <a:rPr lang="en-US" dirty="0" smtClean="0"/>
              <a:t>he  majority of resources are </a:t>
            </a:r>
            <a:r>
              <a:rPr lang="en-US" i="1" dirty="0" smtClean="0"/>
              <a:t>exhaustible</a:t>
            </a:r>
            <a:endParaRPr lang="cs-CZ" i="1" dirty="0" smtClean="0"/>
          </a:p>
          <a:p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fundamental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landowners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privileged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determine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renting</a:t>
            </a:r>
            <a:endParaRPr lang="cs-CZ" dirty="0" smtClean="0"/>
          </a:p>
          <a:p>
            <a:r>
              <a:rPr lang="cs-CZ" dirty="0" err="1" smtClean="0"/>
              <a:t>other</a:t>
            </a:r>
            <a:r>
              <a:rPr lang="cs-CZ" dirty="0" smtClean="0"/>
              <a:t> natural </a:t>
            </a:r>
            <a:r>
              <a:rPr lang="cs-CZ" dirty="0" err="1" smtClean="0"/>
              <a:t>resources</a:t>
            </a:r>
            <a:r>
              <a:rPr lang="cs-CZ" dirty="0" smtClean="0"/>
              <a:t>  - sun </a:t>
            </a:r>
            <a:r>
              <a:rPr lang="cs-CZ" dirty="0" err="1" smtClean="0"/>
              <a:t>light</a:t>
            </a:r>
            <a:r>
              <a:rPr lang="cs-CZ" dirty="0" smtClean="0"/>
              <a:t>, </a:t>
            </a:r>
            <a:r>
              <a:rPr lang="cs-CZ" dirty="0" err="1" smtClean="0"/>
              <a:t>ores</a:t>
            </a:r>
            <a:r>
              <a:rPr lang="cs-CZ" dirty="0" smtClean="0"/>
              <a:t>, </a:t>
            </a:r>
            <a:r>
              <a:rPr lang="cs-CZ" dirty="0" err="1" smtClean="0"/>
              <a:t>coal</a:t>
            </a:r>
            <a:r>
              <a:rPr lang="cs-CZ" dirty="0" smtClean="0"/>
              <a:t>, </a:t>
            </a:r>
            <a:r>
              <a:rPr lang="cs-CZ" dirty="0" err="1" smtClean="0"/>
              <a:t>woods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0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Capital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b="1" i="1" dirty="0" smtClean="0"/>
              <a:t>Capital</a:t>
            </a:r>
            <a:r>
              <a:rPr lang="en-US" dirty="0" smtClean="0"/>
              <a:t> is an input in the production function</a:t>
            </a:r>
            <a:r>
              <a:rPr lang="cs-CZ" dirty="0" smtClean="0"/>
              <a:t>, </a:t>
            </a:r>
            <a:r>
              <a:rPr lang="cs-CZ" dirty="0" err="1" smtClean="0"/>
              <a:t>basically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talk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i="1" dirty="0" err="1" smtClean="0"/>
              <a:t>financial</a:t>
            </a:r>
            <a:r>
              <a:rPr lang="cs-CZ" i="1" dirty="0" smtClean="0"/>
              <a:t> </a:t>
            </a:r>
            <a:r>
              <a:rPr lang="cs-CZ" i="1" dirty="0" err="1" smtClean="0"/>
              <a:t>capital</a:t>
            </a:r>
            <a:r>
              <a:rPr lang="cs-CZ" i="1" dirty="0" smtClean="0"/>
              <a:t> </a:t>
            </a:r>
            <a:r>
              <a:rPr lang="cs-CZ" dirty="0" smtClean="0"/>
              <a:t>and </a:t>
            </a:r>
            <a:r>
              <a:rPr lang="cs-CZ" i="1" dirty="0" err="1" smtClean="0"/>
              <a:t>capital</a:t>
            </a:r>
            <a:r>
              <a:rPr lang="cs-CZ" i="1" dirty="0" smtClean="0"/>
              <a:t> </a:t>
            </a:r>
            <a:r>
              <a:rPr lang="cs-CZ" i="1" dirty="0" err="1" smtClean="0"/>
              <a:t>stock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machinery</a:t>
            </a:r>
            <a:r>
              <a:rPr lang="cs-CZ" dirty="0" smtClean="0"/>
              <a:t>, </a:t>
            </a:r>
            <a:r>
              <a:rPr lang="cs-CZ" dirty="0" err="1" smtClean="0"/>
              <a:t>tools</a:t>
            </a:r>
            <a:r>
              <a:rPr lang="cs-CZ" dirty="0" smtClean="0"/>
              <a:t>, </a:t>
            </a:r>
            <a:r>
              <a:rPr lang="cs-CZ" dirty="0" err="1" smtClean="0"/>
              <a:t>buildings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391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Exchange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 smtClean="0"/>
              <a:t>Trade</a:t>
            </a:r>
            <a:r>
              <a:rPr lang="cs-CZ" i="1" dirty="0" smtClean="0"/>
              <a:t>,</a:t>
            </a:r>
            <a:r>
              <a:rPr lang="cs-CZ" dirty="0" smtClean="0"/>
              <a:t> retail</a:t>
            </a:r>
          </a:p>
          <a:p>
            <a:r>
              <a:rPr lang="cs-CZ" i="1" dirty="0" err="1" smtClean="0"/>
              <a:t>Consumption</a:t>
            </a:r>
            <a:r>
              <a:rPr lang="cs-CZ" dirty="0" smtClean="0"/>
              <a:t> - t</a:t>
            </a:r>
            <a:r>
              <a:rPr lang="en-US" dirty="0" smtClean="0"/>
              <a:t>he process in which the substance of a thing is completely destroyed, used up, or incorporated or transformed into something else. </a:t>
            </a:r>
            <a:endParaRPr lang="cs-CZ" dirty="0" smtClean="0"/>
          </a:p>
          <a:p>
            <a:r>
              <a:rPr lang="en-US" dirty="0" smtClean="0"/>
              <a:t>Consumption of goods and services is the amount of them used in a particular time period</a:t>
            </a:r>
            <a:r>
              <a:rPr lang="cs-CZ" dirty="0" smtClean="0"/>
              <a:t> (</a:t>
            </a:r>
            <a:r>
              <a:rPr lang="cs-CZ" dirty="0" err="1" smtClean="0"/>
              <a:t>short</a:t>
            </a:r>
            <a:r>
              <a:rPr lang="cs-CZ" dirty="0" smtClean="0"/>
              <a:t> term x long term, </a:t>
            </a:r>
            <a:r>
              <a:rPr lang="cs-CZ" dirty="0" err="1" smtClean="0"/>
              <a:t>manufacturing</a:t>
            </a:r>
            <a:r>
              <a:rPr lang="cs-CZ" dirty="0" smtClean="0"/>
              <a:t> x </a:t>
            </a:r>
            <a:r>
              <a:rPr lang="cs-CZ" dirty="0" err="1" smtClean="0"/>
              <a:t>final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2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c</a:t>
            </a:r>
            <a:r>
              <a:rPr lang="en-US" dirty="0" err="1" smtClean="0"/>
              <a:t>apital</a:t>
            </a:r>
            <a:r>
              <a:rPr lang="en-US" dirty="0" smtClean="0"/>
              <a:t> is an input in the production function</a:t>
            </a:r>
            <a:endParaRPr lang="cs-CZ" dirty="0" smtClean="0"/>
          </a:p>
          <a:p>
            <a:r>
              <a:rPr lang="en-US" b="1" i="1" dirty="0" smtClean="0"/>
              <a:t>profit</a:t>
            </a:r>
            <a:r>
              <a:rPr lang="cs-CZ" b="1" i="1" dirty="0" smtClean="0"/>
              <a:t> - </a:t>
            </a:r>
            <a:r>
              <a:rPr lang="en-US" b="1" i="1" dirty="0" smtClean="0"/>
              <a:t> </a:t>
            </a:r>
            <a:r>
              <a:rPr lang="cs-CZ" dirty="0"/>
              <a:t>t</a:t>
            </a:r>
            <a:r>
              <a:rPr lang="en-US" dirty="0" smtClean="0"/>
              <a:t>he return received on a business undertaking after all operating expenses </a:t>
            </a:r>
            <a:endParaRPr lang="cs-CZ" dirty="0" smtClean="0"/>
          </a:p>
          <a:p>
            <a:r>
              <a:rPr lang="cs-CZ" b="1" i="1" dirty="0"/>
              <a:t>i</a:t>
            </a:r>
            <a:r>
              <a:rPr lang="en-US" b="1" i="1" dirty="0" err="1" smtClean="0"/>
              <a:t>nterest</a:t>
            </a:r>
            <a:r>
              <a:rPr lang="en-US" b="1" i="1" dirty="0" smtClean="0"/>
              <a:t> </a:t>
            </a:r>
            <a:r>
              <a:rPr lang="en-US" dirty="0" smtClean="0"/>
              <a:t>is a fee paid as a form of compensation</a:t>
            </a:r>
            <a:r>
              <a:rPr lang="cs-CZ" dirty="0" smtClean="0"/>
              <a:t>, i</a:t>
            </a:r>
            <a:r>
              <a:rPr lang="en-US" dirty="0" smtClean="0"/>
              <a:t>t is the price paid for the use of borrowed 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65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351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Motiv systému Office</vt:lpstr>
      <vt:lpstr>1_Motiv systému Office</vt:lpstr>
      <vt:lpstr>2_Motiv systému Office</vt:lpstr>
      <vt:lpstr>Prezentace aplikace PowerPoint</vt:lpstr>
      <vt:lpstr>Economic process</vt:lpstr>
      <vt:lpstr>Economic process</vt:lpstr>
      <vt:lpstr>Production</vt:lpstr>
      <vt:lpstr>Human capital</vt:lpstr>
      <vt:lpstr>Natural sources </vt:lpstr>
      <vt:lpstr>Capital</vt:lpstr>
      <vt:lpstr>Exchange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18</cp:revision>
  <dcterms:created xsi:type="dcterms:W3CDTF">2013-06-01T15:35:12Z</dcterms:created>
  <dcterms:modified xsi:type="dcterms:W3CDTF">2013-06-24T06:31:34Z</dcterms:modified>
</cp:coreProperties>
</file>