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01B2F-48AF-4ADF-8F95-616A881BAF1A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0136-C6FB-4D19-825F-A0CECFB87C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12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36-C6FB-4D19-825F-A0CECFB87C1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2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415F-1289-4D99-8780-21119075106C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46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40B6-58B1-4346-8007-AF3859EC4605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1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5A04-A965-4DE7-8438-7E1BF29FE079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0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9077-FAF2-4F0B-8EB0-CC32ADF0AD9E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BA9B-2ED9-4AF6-BF22-5C41FCF48C6D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0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066F-562D-4674-89CE-81EEC5DAC0A4}" type="datetime1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0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7905-7E78-4DB9-B48D-D66F28A47651}" type="datetime1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7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A027-1E64-4BF8-924B-B74EAF2275EB}" type="datetime1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07B8-6FBA-4179-831F-40829E0AE2CD}" type="datetime1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1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662-B7FC-4B2E-AE56-C16B131E4353}" type="datetime1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32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261F-CDAD-4FC6-841E-109E16BA2D82}" type="datetime1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5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4206-9F77-485C-9A45-72566A0225A6}" type="datetime1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©Mária Filipová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8B96-9003-423C-8E1F-DE57FA3CE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800" dirty="0">
              <a:ea typeface="Times New Roman"/>
              <a:cs typeface="Times New Roman"/>
            </a:endParaRPr>
          </a:p>
          <a:p>
            <a:pPr lvl="8">
              <a:lnSpc>
                <a:spcPct val="115000"/>
              </a:lnSpc>
            </a:pPr>
            <a:r>
              <a:rPr lang="cs-CZ" sz="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cs-CZ" sz="6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cs-CZ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Jméno autora:	Mgr. Mária Filipová</a:t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Datum vytvoření: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7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. 3. 2013</a:t>
            </a:r>
            <a:b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Číslo </a:t>
            </a:r>
            <a:r>
              <a:rPr lang="cs-CZ" sz="3500" dirty="0" err="1">
                <a:solidFill>
                  <a:srgbClr val="000000"/>
                </a:solidFill>
                <a:ea typeface="Times New Roman"/>
                <a:cs typeface="Times New Roman"/>
              </a:rPr>
              <a:t>DUMu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: 	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VY_32_INOVACE_02_AJ_ACH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Ročník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:        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1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. – 4. ročník </a:t>
            </a:r>
            <a:endParaRPr lang="cs-CZ" sz="35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Vzdělávací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oblast: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Jazyk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a jazyková komunikace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Vzdělávací obor: 	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Anglický jazyk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Tematický okruh: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odborná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slovní zásoba pro studenty aplikované chemie 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Klíčová slova:       </a:t>
            </a: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	chemické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sloučeniny, směsi, vazby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 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Metodický list/anotace:</a:t>
            </a:r>
            <a:endParaRPr lang="cs-CZ" sz="3500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 smtClean="0">
                <a:solidFill>
                  <a:srgbClr val="000000"/>
                </a:solidFill>
                <a:ea typeface="Times New Roman"/>
                <a:cs typeface="Times New Roman"/>
              </a:rPr>
              <a:t>Materiál </a:t>
            </a: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slouží k seznámení se základní odbornou slovní zásobou pro studenty oborů  Aplikovaná chemie. Jedná se zejména o termíny z oblasti biologie a chemie.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3500" dirty="0">
                <a:solidFill>
                  <a:srgbClr val="000000"/>
                </a:solidFill>
                <a:ea typeface="Times New Roman"/>
                <a:cs typeface="Times New Roman"/>
              </a:rPr>
              <a:t>Studenti odhadují na základě svých znalostí význam slov. V případě potřeby pracují se slovníkem.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cs-CZ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cs-CZ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500" dirty="0">
                <a:ea typeface="Times New Roman"/>
                <a:cs typeface="Times New Roman"/>
              </a:rPr>
              <a:t> 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37" y="476672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Compounds</a:t>
            </a:r>
            <a:r>
              <a:rPr lang="cs-CZ" dirty="0" smtClean="0"/>
              <a:t> and </a:t>
            </a:r>
            <a:r>
              <a:rPr lang="cs-CZ" dirty="0" err="1" smtClean="0"/>
              <a:t>mixtures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5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Compounds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Compounds </a:t>
            </a:r>
            <a:r>
              <a:rPr lang="en-US" dirty="0" smtClean="0"/>
              <a:t>are chemicals made from different elements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react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and are </a:t>
            </a:r>
            <a:r>
              <a:rPr lang="en-US" dirty="0" smtClean="0"/>
              <a:t>joined by </a:t>
            </a:r>
            <a:r>
              <a:rPr lang="en-US" b="1" i="1" dirty="0" smtClean="0"/>
              <a:t>chemical bonds</a:t>
            </a:r>
            <a:r>
              <a:rPr lang="en-US" dirty="0" smtClean="0"/>
              <a:t>. They can be separated only by a chemical reaction.</a:t>
            </a:r>
            <a:endParaRPr lang="cs-CZ" dirty="0" smtClean="0"/>
          </a:p>
          <a:p>
            <a:r>
              <a:rPr lang="cs-CZ" dirty="0" err="1" smtClean="0"/>
              <a:t>Compounds</a:t>
            </a:r>
            <a:r>
              <a:rPr lang="cs-CZ" dirty="0" smtClean="0"/>
              <a:t> </a:t>
            </a:r>
            <a:r>
              <a:rPr lang="en-US" dirty="0" smtClean="0"/>
              <a:t>always exist as molecules, not separate atoms.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62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Mixtures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 mixture </a:t>
            </a:r>
            <a:r>
              <a:rPr lang="en-US" dirty="0" smtClean="0"/>
              <a:t>is made from different substances that are not chemically </a:t>
            </a:r>
            <a:r>
              <a:rPr lang="en-US" dirty="0" smtClean="0"/>
              <a:t>joined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substances</a:t>
            </a:r>
            <a:r>
              <a:rPr lang="cs-CZ" dirty="0" smtClean="0"/>
              <a:t> </a:t>
            </a:r>
            <a:r>
              <a:rPr lang="cs-CZ" dirty="0" smtClean="0"/>
              <a:t>do not </a:t>
            </a:r>
            <a:r>
              <a:rPr lang="cs-CZ" dirty="0" err="1" smtClean="0"/>
              <a:t>react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)</a:t>
            </a:r>
          </a:p>
          <a:p>
            <a:r>
              <a:rPr lang="en-US" dirty="0" smtClean="0"/>
              <a:t>They can be separated from each other without a chemical reaction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86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Mixtures</a:t>
            </a:r>
            <a:r>
              <a:rPr lang="cs-CZ" dirty="0" smtClean="0"/>
              <a:t> and </a:t>
            </a:r>
            <a:r>
              <a:rPr lang="cs-CZ" dirty="0" err="1" smtClean="0"/>
              <a:t>compounds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err="1" smtClean="0"/>
              <a:t>Mixtures</a:t>
            </a:r>
            <a:endParaRPr lang="cs-CZ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composition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endParaRPr lang="cs-CZ" dirty="0" smtClean="0"/>
          </a:p>
          <a:p>
            <a:r>
              <a:rPr lang="cs-CZ" dirty="0" err="1" smtClean="0"/>
              <a:t>each</a:t>
            </a:r>
            <a:r>
              <a:rPr lang="cs-CZ" dirty="0" smtClean="0"/>
              <a:t> substance has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qualities</a:t>
            </a:r>
            <a:endParaRPr lang="cs-CZ" dirty="0" smtClean="0"/>
          </a:p>
          <a:p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easily</a:t>
            </a:r>
            <a:r>
              <a:rPr lang="cs-CZ" dirty="0" smtClean="0"/>
              <a:t> </a:t>
            </a:r>
            <a:r>
              <a:rPr lang="cs-CZ" dirty="0" err="1" smtClean="0"/>
              <a:t>separated</a:t>
            </a:r>
            <a:endParaRPr lang="cs-CZ" dirty="0" smtClean="0"/>
          </a:p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mixtures</a:t>
            </a:r>
            <a:r>
              <a:rPr lang="cs-CZ" dirty="0" smtClean="0"/>
              <a:t> are air, </a:t>
            </a:r>
            <a:r>
              <a:rPr lang="cs-CZ" dirty="0" err="1" smtClean="0"/>
              <a:t>water</a:t>
            </a:r>
            <a:r>
              <a:rPr lang="cs-CZ" dirty="0" smtClean="0"/>
              <a:t>, </a:t>
            </a:r>
            <a:r>
              <a:rPr lang="cs-CZ" dirty="0" err="1" smtClean="0"/>
              <a:t>rocks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i="1" dirty="0" err="1" smtClean="0"/>
              <a:t>Compounds</a:t>
            </a:r>
            <a:endParaRPr lang="cs-CZ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element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definite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properties of compounds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en-US" dirty="0" smtClean="0"/>
              <a:t> very different from the properties of the elements they contain</a:t>
            </a:r>
            <a:endParaRPr lang="cs-CZ" dirty="0" smtClean="0"/>
          </a:p>
          <a:p>
            <a:r>
              <a:rPr lang="cs-CZ" dirty="0" err="1" smtClean="0"/>
              <a:t>elements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separated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reaction</a:t>
            </a:r>
            <a:endParaRPr lang="cs-CZ" dirty="0" smtClean="0"/>
          </a:p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carbon</a:t>
            </a:r>
            <a:r>
              <a:rPr lang="cs-CZ" dirty="0" smtClean="0"/>
              <a:t> dioxide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</a:t>
            </a:r>
            <a:r>
              <a:rPr lang="en-US" dirty="0" smtClean="0"/>
              <a:t>n element </a:t>
            </a:r>
            <a:r>
              <a:rPr lang="cs-CZ" dirty="0" smtClean="0"/>
              <a:t>= </a:t>
            </a:r>
            <a:r>
              <a:rPr lang="en-US" dirty="0" smtClean="0"/>
              <a:t>one type of atom.</a:t>
            </a:r>
          </a:p>
          <a:p>
            <a:r>
              <a:rPr lang="cs-CZ" dirty="0"/>
              <a:t>a</a:t>
            </a:r>
            <a:r>
              <a:rPr lang="en-US" dirty="0" smtClean="0"/>
              <a:t> compound </a:t>
            </a:r>
            <a:r>
              <a:rPr lang="cs-CZ" dirty="0" smtClean="0"/>
              <a:t>=</a:t>
            </a:r>
            <a:r>
              <a:rPr lang="en-US" dirty="0" smtClean="0"/>
              <a:t> two or more types of atom joined together.</a:t>
            </a:r>
          </a:p>
          <a:p>
            <a:r>
              <a:rPr lang="cs-CZ" dirty="0"/>
              <a:t>a</a:t>
            </a:r>
            <a:r>
              <a:rPr lang="en-US" dirty="0" smtClean="0"/>
              <a:t> mixture </a:t>
            </a:r>
            <a:r>
              <a:rPr lang="cs-CZ" dirty="0" smtClean="0"/>
              <a:t>=</a:t>
            </a:r>
            <a:r>
              <a:rPr lang="en-US" dirty="0" smtClean="0"/>
              <a:t> two or more different substances that are not joined together.</a:t>
            </a:r>
          </a:p>
          <a:p>
            <a:r>
              <a:rPr lang="cs-CZ" dirty="0" smtClean="0"/>
              <a:t>t</a:t>
            </a:r>
            <a:r>
              <a:rPr lang="en-US" dirty="0" smtClean="0"/>
              <a:t>he substances in a mixture can be elements or compounds.</a:t>
            </a:r>
            <a:endParaRPr lang="cs-CZ" dirty="0" smtClean="0"/>
          </a:p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separating</a:t>
            </a:r>
            <a:r>
              <a:rPr lang="cs-CZ" dirty="0" smtClean="0"/>
              <a:t> </a:t>
            </a:r>
            <a:r>
              <a:rPr lang="cs-CZ" dirty="0" err="1" smtClean="0"/>
              <a:t>mixtures</a:t>
            </a:r>
            <a:r>
              <a:rPr lang="cs-CZ" dirty="0" smtClean="0"/>
              <a:t> </a:t>
            </a:r>
            <a:r>
              <a:rPr lang="cs-CZ" dirty="0" err="1" smtClean="0"/>
              <a:t>are:filtration</a:t>
            </a:r>
            <a:r>
              <a:rPr lang="cs-CZ" dirty="0" smtClean="0"/>
              <a:t>, </a:t>
            </a:r>
            <a:r>
              <a:rPr lang="cs-CZ" dirty="0" err="1" smtClean="0"/>
              <a:t>evaporation</a:t>
            </a:r>
            <a:r>
              <a:rPr lang="cs-CZ" dirty="0" smtClean="0"/>
              <a:t>, </a:t>
            </a:r>
            <a:r>
              <a:rPr lang="cs-CZ" dirty="0" err="1" smtClean="0"/>
              <a:t>distillation</a:t>
            </a:r>
            <a:r>
              <a:rPr lang="cs-CZ" dirty="0" smtClean="0"/>
              <a:t>, </a:t>
            </a:r>
            <a:r>
              <a:rPr lang="cs-CZ" dirty="0" err="1" smtClean="0"/>
              <a:t>chromatography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9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>
                <a:solidFill>
                  <a:prstClr val="black"/>
                </a:solidFill>
              </a:rPr>
              <a:t> z:</a:t>
            </a:r>
            <a:r>
              <a:rPr lang="en-US" sz="300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6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255</Words>
  <Application>Microsoft Office PowerPoint</Application>
  <PresentationFormat>Předvádění na obrazovce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Compounds and mixtures</vt:lpstr>
      <vt:lpstr>Compounds</vt:lpstr>
      <vt:lpstr>Mixtures</vt:lpstr>
      <vt:lpstr>Mixtures and compounds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 and mixtures</dc:title>
  <dc:creator>Lenovo</dc:creator>
  <cp:lastModifiedBy>Lenovo</cp:lastModifiedBy>
  <cp:revision>21</cp:revision>
  <dcterms:created xsi:type="dcterms:W3CDTF">2013-03-07T16:50:48Z</dcterms:created>
  <dcterms:modified xsi:type="dcterms:W3CDTF">2013-06-24T05:36:15Z</dcterms:modified>
</cp:coreProperties>
</file>