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ABAA-A889-43E3-B7CC-9AD6FA4406E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E56527-D65A-4D29-A2B9-9F1535297B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ABAA-A889-43E3-B7CC-9AD6FA4406E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56527-D65A-4D29-A2B9-9F1535297B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CE56527-D65A-4D29-A2B9-9F1535297B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ABAA-A889-43E3-B7CC-9AD6FA4406E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034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971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720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054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029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073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3839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737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ABAA-A889-43E3-B7CC-9AD6FA4406E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CE56527-D65A-4D29-A2B9-9F1535297B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3727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453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997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ABAA-A889-43E3-B7CC-9AD6FA4406E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E56527-D65A-4D29-A2B9-9F1535297B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602ABAA-A889-43E3-B7CC-9AD6FA4406E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56527-D65A-4D29-A2B9-9F1535297B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ABAA-A889-43E3-B7CC-9AD6FA4406E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CE56527-D65A-4D29-A2B9-9F1535297B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ABAA-A889-43E3-B7CC-9AD6FA4406E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CE56527-D65A-4D29-A2B9-9F1535297B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ABAA-A889-43E3-B7CC-9AD6FA4406E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E56527-D65A-4D29-A2B9-9F1535297B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E56527-D65A-4D29-A2B9-9F1535297B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ABAA-A889-43E3-B7CC-9AD6FA4406E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CE56527-D65A-4D29-A2B9-9F1535297B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602ABAA-A889-43E3-B7CC-9AD6FA4406E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602ABAA-A889-43E3-B7CC-9AD6FA4406E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E56527-D65A-4D29-A2B9-9F1535297B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20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ixabay.com/cs/zp%C4%9Bt-diagram-obrys-v%C3%BDkres-skica-35321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smtClean="0">
                <a:solidFill>
                  <a:srgbClr val="758386"/>
                </a:solidFill>
              </a:rPr>
              <a:t>: </a:t>
            </a:r>
            <a:r>
              <a:rPr lang="cs-CZ" sz="1500" b="1" smtClean="0">
                <a:solidFill>
                  <a:srgbClr val="758386"/>
                </a:solidFill>
              </a:rPr>
              <a:t>VY_32_INOVACE_02_AJ2V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Lidské tělo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Části těla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procvičování slovní zásoby, opakování.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37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Body</a:t>
            </a:r>
            <a:endParaRPr lang="cs-CZ" dirty="0"/>
          </a:p>
        </p:txBody>
      </p:sp>
      <p:pic>
        <p:nvPicPr>
          <p:cNvPr id="4" name="Obrázek 3" descr="postav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9815" y="1571612"/>
            <a:ext cx="2250297" cy="45005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4283968" y="6093296"/>
            <a:ext cx="591829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dirty="0" smtClean="0"/>
              <a:t>Obr. 1</a:t>
            </a:r>
            <a:endParaRPr lang="cs-CZ" sz="1200" dirty="0"/>
          </a:p>
        </p:txBody>
      </p:sp>
      <p:cxnSp>
        <p:nvCxnSpPr>
          <p:cNvPr id="6" name="Přímá spojnice se šipkou 5"/>
          <p:cNvCxnSpPr/>
          <p:nvPr/>
        </p:nvCxnSpPr>
        <p:spPr>
          <a:xfrm flipH="1">
            <a:off x="4917701" y="1844824"/>
            <a:ext cx="151216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5598160" y="1547500"/>
            <a:ext cx="627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err="1" smtClean="0"/>
              <a:t>head</a:t>
            </a:r>
            <a:endParaRPr lang="cs-CZ" sz="1600" dirty="0"/>
          </a:p>
        </p:txBody>
      </p:sp>
      <p:cxnSp>
        <p:nvCxnSpPr>
          <p:cNvPr id="9" name="Přímá spojnice se šipkou 8"/>
          <p:cNvCxnSpPr/>
          <p:nvPr/>
        </p:nvCxnSpPr>
        <p:spPr>
          <a:xfrm flipH="1">
            <a:off x="5004049" y="2276872"/>
            <a:ext cx="142582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5436096" y="1979548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err="1" smtClean="0"/>
              <a:t>shoulder</a:t>
            </a:r>
            <a:endParaRPr lang="cs-CZ" sz="1600" dirty="0"/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2915816" y="2492896"/>
            <a:ext cx="165618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2920636" y="2195572"/>
            <a:ext cx="6559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err="1" smtClean="0"/>
              <a:t>chest</a:t>
            </a:r>
            <a:endParaRPr lang="cs-CZ" sz="1600" dirty="0"/>
          </a:p>
        </p:txBody>
      </p:sp>
      <p:cxnSp>
        <p:nvCxnSpPr>
          <p:cNvPr id="17" name="Přímá spojnice se šipkou 16"/>
          <p:cNvCxnSpPr/>
          <p:nvPr/>
        </p:nvCxnSpPr>
        <p:spPr>
          <a:xfrm>
            <a:off x="2627784" y="2996952"/>
            <a:ext cx="115212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2843808" y="2681291"/>
            <a:ext cx="553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err="1" smtClean="0"/>
              <a:t>arm</a:t>
            </a:r>
            <a:endParaRPr lang="cs-CZ" sz="1600" dirty="0"/>
          </a:p>
        </p:txBody>
      </p:sp>
      <p:cxnSp>
        <p:nvCxnSpPr>
          <p:cNvPr id="21" name="Přímá spojnice se šipkou 20"/>
          <p:cNvCxnSpPr/>
          <p:nvPr/>
        </p:nvCxnSpPr>
        <p:spPr>
          <a:xfrm flipH="1">
            <a:off x="4860032" y="3284984"/>
            <a:ext cx="136815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5581726" y="2996952"/>
            <a:ext cx="6591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err="1" smtClean="0"/>
              <a:t>waist</a:t>
            </a:r>
            <a:endParaRPr lang="cs-CZ" sz="1600" dirty="0"/>
          </a:p>
        </p:txBody>
      </p:sp>
      <p:cxnSp>
        <p:nvCxnSpPr>
          <p:cNvPr id="26" name="Přímá spojnice se šipkou 25"/>
          <p:cNvCxnSpPr/>
          <p:nvPr/>
        </p:nvCxnSpPr>
        <p:spPr>
          <a:xfrm flipH="1">
            <a:off x="5010303" y="3861048"/>
            <a:ext cx="1217881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5472100" y="3573016"/>
            <a:ext cx="6495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hand</a:t>
            </a:r>
            <a:endParaRPr lang="cs-CZ" sz="1600" dirty="0"/>
          </a:p>
        </p:txBody>
      </p:sp>
      <p:cxnSp>
        <p:nvCxnSpPr>
          <p:cNvPr id="30" name="Přímá spojnice se šipkou 29"/>
          <p:cNvCxnSpPr/>
          <p:nvPr/>
        </p:nvCxnSpPr>
        <p:spPr>
          <a:xfrm flipH="1" flipV="1">
            <a:off x="5010304" y="4149080"/>
            <a:ext cx="1217880" cy="3600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5856801" y="4092098"/>
            <a:ext cx="8098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err="1" smtClean="0"/>
              <a:t>fingers</a:t>
            </a:r>
            <a:endParaRPr lang="cs-CZ" sz="1600" dirty="0"/>
          </a:p>
        </p:txBody>
      </p:sp>
      <p:cxnSp>
        <p:nvCxnSpPr>
          <p:cNvPr id="34" name="Přímá spojnice se šipkou 33"/>
          <p:cNvCxnSpPr/>
          <p:nvPr/>
        </p:nvCxnSpPr>
        <p:spPr>
          <a:xfrm>
            <a:off x="2915816" y="4329100"/>
            <a:ext cx="12961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3059832" y="4005064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leg</a:t>
            </a:r>
            <a:endParaRPr lang="cs-CZ" sz="1600" dirty="0"/>
          </a:p>
        </p:txBody>
      </p:sp>
      <p:cxnSp>
        <p:nvCxnSpPr>
          <p:cNvPr id="40" name="Přímá spojnice se šipkou 39"/>
          <p:cNvCxnSpPr/>
          <p:nvPr/>
        </p:nvCxnSpPr>
        <p:spPr>
          <a:xfrm>
            <a:off x="3059832" y="4725144"/>
            <a:ext cx="120426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3203848" y="4437112"/>
            <a:ext cx="6158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err="1" smtClean="0"/>
              <a:t>knee</a:t>
            </a:r>
            <a:endParaRPr lang="cs-CZ" sz="1600" dirty="0"/>
          </a:p>
        </p:txBody>
      </p:sp>
      <p:cxnSp>
        <p:nvCxnSpPr>
          <p:cNvPr id="43" name="Přímá spojnice se šipkou 42"/>
          <p:cNvCxnSpPr/>
          <p:nvPr/>
        </p:nvCxnSpPr>
        <p:spPr>
          <a:xfrm flipH="1">
            <a:off x="4917701" y="5877272"/>
            <a:ext cx="1021257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>
            <a:off x="5349926" y="5579948"/>
            <a:ext cx="543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err="1" smtClean="0"/>
              <a:t>foot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58986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Body</a:t>
            </a:r>
            <a:br>
              <a:rPr lang="cs-CZ" dirty="0" smtClean="0"/>
            </a:br>
            <a:r>
              <a:rPr lang="cs-CZ" sz="2700" dirty="0" err="1" smtClean="0"/>
              <a:t>Excercise</a:t>
            </a:r>
            <a:endParaRPr lang="cs-CZ" sz="27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243832" y="5397882"/>
            <a:ext cx="734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err="1" smtClean="0"/>
              <a:t>head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7683522" y="4787860"/>
            <a:ext cx="7729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err="1" smtClean="0"/>
              <a:t>chest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43832" y="3904187"/>
            <a:ext cx="11801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err="1" smtClean="0"/>
              <a:t>shoulder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302208" y="2333730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err="1" smtClean="0"/>
              <a:t>arm</a:t>
            </a:r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302208" y="5415221"/>
            <a:ext cx="777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err="1" smtClean="0"/>
              <a:t>waist</a:t>
            </a:r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910946" y="4787860"/>
            <a:ext cx="763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hand</a:t>
            </a:r>
            <a:endParaRPr lang="cs-CZ" sz="2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243832" y="2173874"/>
            <a:ext cx="965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err="1" smtClean="0"/>
              <a:t>fingers</a:t>
            </a:r>
            <a:endParaRPr lang="cs-CZ" sz="2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023958" y="2727504"/>
            <a:ext cx="51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leg</a:t>
            </a:r>
            <a:endParaRPr lang="cs-CZ" sz="2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233279" y="3891956"/>
            <a:ext cx="721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err="1" smtClean="0"/>
              <a:t>knee</a:t>
            </a:r>
            <a:endParaRPr lang="cs-CZ" sz="2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746039" y="2727504"/>
            <a:ext cx="631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err="1" smtClean="0"/>
              <a:t>foot</a:t>
            </a:r>
            <a:endParaRPr lang="cs-CZ" sz="2000" dirty="0"/>
          </a:p>
        </p:txBody>
      </p:sp>
      <p:pic>
        <p:nvPicPr>
          <p:cNvPr id="14" name="Obrázek 13" descr="postav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1643050"/>
            <a:ext cx="2357454" cy="47149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5" name="TextovéPole 14"/>
          <p:cNvSpPr txBox="1"/>
          <p:nvPr/>
        </p:nvSpPr>
        <p:spPr>
          <a:xfrm>
            <a:off x="4286248" y="6381328"/>
            <a:ext cx="612668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dirty="0" smtClean="0"/>
              <a:t>Obr. 2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9175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dirty="0" err="1" smtClean="0"/>
              <a:t>sentences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these </a:t>
            </a:r>
            <a:r>
              <a:rPr lang="cs-CZ" dirty="0" err="1" smtClean="0"/>
              <a:t>words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21943608"/>
              </p:ext>
            </p:extLst>
          </p:nvPr>
        </p:nvGraphicFramePr>
        <p:xfrm>
          <a:off x="301625" y="1673538"/>
          <a:ext cx="8504238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cs-CZ" dirty="0" smtClean="0"/>
                        <a:t>His leg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4"/>
                      </a:pPr>
                      <a:r>
                        <a:rPr lang="cs-CZ" dirty="0" err="1" smtClean="0"/>
                        <a:t>Dirty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hands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2"/>
                      </a:pPr>
                      <a:r>
                        <a:rPr lang="cs-CZ" dirty="0" err="1" smtClean="0"/>
                        <a:t>Red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mouth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5"/>
                      </a:pPr>
                      <a:r>
                        <a:rPr lang="cs-CZ" dirty="0" smtClean="0"/>
                        <a:t>Long </a:t>
                      </a:r>
                      <a:r>
                        <a:rPr lang="cs-CZ" dirty="0" err="1" smtClean="0"/>
                        <a:t>arms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cs-CZ" dirty="0" smtClean="0"/>
                        <a:t>Blue </a:t>
                      </a:r>
                      <a:r>
                        <a:rPr lang="cs-CZ" dirty="0" err="1" smtClean="0"/>
                        <a:t>eyes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cs-CZ" dirty="0" err="1" smtClean="0"/>
                        <a:t>Short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fingers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259631" y="2988230"/>
            <a:ext cx="6495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err="1" smtClean="0"/>
              <a:t>Example</a:t>
            </a:r>
            <a:r>
              <a:rPr lang="cs-CZ" i="1" dirty="0" smtClean="0"/>
              <a:t>: </a:t>
            </a:r>
            <a:r>
              <a:rPr lang="cs-CZ" b="1" i="1" dirty="0" smtClean="0"/>
              <a:t>Her </a:t>
            </a:r>
            <a:r>
              <a:rPr lang="cs-CZ" b="1" i="1" dirty="0" err="1" smtClean="0"/>
              <a:t>head</a:t>
            </a:r>
            <a:r>
              <a:rPr lang="cs-CZ" b="1" i="1" dirty="0" smtClean="0"/>
              <a:t> </a:t>
            </a:r>
            <a:r>
              <a:rPr lang="cs-CZ" i="1" dirty="0" smtClean="0"/>
              <a:t>– </a:t>
            </a:r>
            <a:r>
              <a:rPr lang="cs-CZ" i="1" dirty="0" err="1" smtClean="0"/>
              <a:t>She</a:t>
            </a:r>
            <a:r>
              <a:rPr lang="cs-CZ" i="1" dirty="0" smtClean="0"/>
              <a:t> has </a:t>
            </a:r>
            <a:r>
              <a:rPr lang="cs-CZ" i="1" dirty="0" err="1" smtClean="0"/>
              <a:t>got</a:t>
            </a:r>
            <a:r>
              <a:rPr lang="cs-CZ" i="1" dirty="0" smtClean="0"/>
              <a:t> a nice cap on </a:t>
            </a:r>
            <a:r>
              <a:rPr lang="cs-CZ" b="1" i="1" dirty="0" smtClean="0"/>
              <a:t>her </a:t>
            </a:r>
            <a:r>
              <a:rPr lang="cs-CZ" b="1" i="1" dirty="0" err="1" smtClean="0"/>
              <a:t>head</a:t>
            </a:r>
            <a:r>
              <a:rPr lang="cs-CZ" i="1" dirty="0" smtClean="0"/>
              <a:t>.</a:t>
            </a:r>
            <a:endParaRPr lang="cs-CZ" i="1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212884"/>
              </p:ext>
            </p:extLst>
          </p:nvPr>
        </p:nvGraphicFramePr>
        <p:xfrm>
          <a:off x="323528" y="3789041"/>
          <a:ext cx="8568952" cy="18722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4476"/>
                <a:gridCol w="4284476"/>
              </a:tblGrid>
              <a:tr h="624069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cs-CZ" dirty="0" smtClean="0"/>
                        <a:t>1.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5.</a:t>
                      </a:r>
                      <a:endParaRPr lang="cs-CZ" dirty="0"/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r>
                        <a:rPr lang="cs-CZ" dirty="0" smtClean="0"/>
                        <a:t>3.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9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Zdroj obrázků:</a:t>
            </a:r>
          </a:p>
          <a:p>
            <a:pPr lvl="1"/>
            <a:r>
              <a:rPr lang="cs-CZ" dirty="0" smtClean="0"/>
              <a:t>Obr. 1: NEMO. </a:t>
            </a:r>
            <a:r>
              <a:rPr lang="cs-CZ" i="1" dirty="0" err="1" smtClean="0"/>
              <a:t>Pixabay.com</a:t>
            </a:r>
            <a:r>
              <a:rPr lang="cs-CZ" dirty="0" smtClean="0"/>
              <a:t> [online]. [cit. 4.6.2013]. Dostupný na WWW: </a:t>
            </a:r>
            <a:r>
              <a:rPr lang="cs-CZ" dirty="0" smtClean="0">
                <a:hlinkClick r:id="rId2"/>
              </a:rPr>
              <a:t>http://pixabay.com/cs/zp%C4%9Bt-diagram-obrys-v%C3%BDkres-skica-35321/</a:t>
            </a:r>
            <a:endParaRPr lang="cs-CZ" dirty="0" smtClean="0"/>
          </a:p>
          <a:p>
            <a:pPr lvl="1"/>
            <a:r>
              <a:rPr lang="cs-CZ" dirty="0" smtClean="0"/>
              <a:t>Obr. 2: NEMO. </a:t>
            </a:r>
            <a:r>
              <a:rPr lang="cs-CZ" i="1" dirty="0" err="1" smtClean="0"/>
              <a:t>Pixabay.com</a:t>
            </a:r>
            <a:r>
              <a:rPr lang="cs-CZ" dirty="0" smtClean="0"/>
              <a:t> [online]. [cit. 4.6.2013]. Dostupný na WWW: </a:t>
            </a:r>
            <a:r>
              <a:rPr lang="cs-CZ" dirty="0" smtClean="0">
                <a:hlinkClick r:id="rId2"/>
              </a:rPr>
              <a:t>http://pixabay.com/cs/zp%C4%9Bt-diagram-obrys-v%C3%BDkres-skica-35321/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098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28575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158</TotalTime>
  <Words>90</Words>
  <Application>Microsoft Office PowerPoint</Application>
  <PresentationFormat>Předvádění na obrazovce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Administrativní</vt:lpstr>
      <vt:lpstr>Aspekt</vt:lpstr>
      <vt:lpstr>Prezentace aplikace PowerPoint</vt:lpstr>
      <vt:lpstr>Body</vt:lpstr>
      <vt:lpstr>Body Excercise</vt:lpstr>
      <vt:lpstr>Write sentences with these words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zchalupsky</cp:lastModifiedBy>
  <cp:revision>19</cp:revision>
  <dcterms:created xsi:type="dcterms:W3CDTF">2013-05-13T17:15:03Z</dcterms:created>
  <dcterms:modified xsi:type="dcterms:W3CDTF">2013-10-22T16:46:44Z</dcterms:modified>
</cp:coreProperties>
</file>