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2" r:id="rId3"/>
    <p:sldId id="257" r:id="rId4"/>
    <p:sldId id="258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570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738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178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5.5.2013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573549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5.5.2013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363299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5.5.2013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126846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838E4FC-EBE5-4D32-9400-D500292EFA87}" type="datetimeFigureOut">
              <a:rPr lang="cs-CZ" smtClean="0"/>
              <a:pPr/>
              <a:t>5.5.2013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284552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5.5.2013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227866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5.5.2013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0485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5.5.2013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D96C12-E767-4010-8C45-FA99239A29E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9022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5.5.2013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250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4755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838E4FC-EBE5-4D32-9400-D500292EFA87}" type="datetimeFigureOut">
              <a:rPr lang="cs-CZ" smtClean="0"/>
              <a:pPr/>
              <a:t>5.5.2013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1024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5.5.2013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597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5.5.2013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656255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324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82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078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724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588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949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379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321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A72A94A-7522-40B5-A47E-9AA0977C6812}" type="datetimeFigureOut">
              <a:rPr lang="cs-CZ" smtClean="0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168AC0F-60D1-4A1F-A789-A09C6FADF136}" type="slidenum">
              <a:rPr lang="cs-CZ" smtClean="0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6669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7" Type="http://schemas.openxmlformats.org/officeDocument/2006/relationships/image" Target="../media/image9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wmf"/><Relationship Id="rId5" Type="http://schemas.openxmlformats.org/officeDocument/2006/relationships/image" Target="../media/image7.jpeg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smtClean="0">
                <a:solidFill>
                  <a:srgbClr val="758386"/>
                </a:solidFill>
              </a:rPr>
              <a:t>: </a:t>
            </a:r>
            <a:r>
              <a:rPr lang="cs-CZ" sz="1500" b="1" smtClean="0">
                <a:solidFill>
                  <a:srgbClr val="758386"/>
                </a:solidFill>
              </a:rPr>
              <a:t>VY_32_INOVACE_02_AJ1G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</a:t>
            </a:r>
            <a:r>
              <a:rPr lang="cs-CZ" sz="1500" b="1" dirty="0" smtClean="0">
                <a:solidFill>
                  <a:srgbClr val="758386"/>
                </a:solidFill>
              </a:rPr>
              <a:t>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</a:t>
            </a:r>
            <a:r>
              <a:rPr lang="cs-CZ" sz="1500" b="1" dirty="0" smtClean="0">
                <a:solidFill>
                  <a:srgbClr val="758386"/>
                </a:solidFill>
              </a:rPr>
              <a:t>obor: </a:t>
            </a: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Určování času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Vyjadřování času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výklad pomocí projekce PC nebo formou vytištění pracovního listu s následnou </a:t>
            </a:r>
            <a:r>
              <a:rPr lang="cs-CZ" sz="1500" b="1" dirty="0" smtClean="0">
                <a:solidFill>
                  <a:srgbClr val="758386"/>
                </a:solidFill>
              </a:rPr>
              <a:t>kontrolou.  Vhodné i na procvičování učiva.</a:t>
            </a: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17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Time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r>
              <a:rPr lang="cs-CZ" b="1" dirty="0" err="1" smtClean="0"/>
              <a:t>Match</a:t>
            </a:r>
            <a:r>
              <a:rPr lang="cs-CZ" dirty="0" smtClean="0"/>
              <a:t>: </a:t>
            </a:r>
            <a:r>
              <a:rPr lang="cs-CZ" dirty="0" err="1" smtClean="0"/>
              <a:t>clock</a:t>
            </a:r>
            <a:r>
              <a:rPr lang="cs-CZ" dirty="0" smtClean="0"/>
              <a:t>, sun </a:t>
            </a:r>
            <a:r>
              <a:rPr lang="cs-CZ" dirty="0" err="1" smtClean="0"/>
              <a:t>dial</a:t>
            </a:r>
            <a:r>
              <a:rPr lang="cs-CZ" dirty="0" smtClean="0"/>
              <a:t>, alarm </a:t>
            </a:r>
            <a:r>
              <a:rPr lang="cs-CZ" dirty="0" err="1" smtClean="0"/>
              <a:t>clock</a:t>
            </a:r>
            <a:r>
              <a:rPr lang="cs-CZ" dirty="0" smtClean="0"/>
              <a:t>, stop </a:t>
            </a:r>
            <a:r>
              <a:rPr lang="cs-CZ" dirty="0" err="1" smtClean="0"/>
              <a:t>watch</a:t>
            </a:r>
            <a:r>
              <a:rPr lang="cs-CZ" dirty="0" smtClean="0"/>
              <a:t>, </a:t>
            </a:r>
            <a:r>
              <a:rPr lang="cs-CZ" dirty="0" err="1" smtClean="0"/>
              <a:t>wrist</a:t>
            </a:r>
            <a:r>
              <a:rPr lang="cs-CZ" dirty="0" smtClean="0"/>
              <a:t> </a:t>
            </a:r>
            <a:r>
              <a:rPr lang="cs-CZ" dirty="0" err="1" smtClean="0"/>
              <a:t>watch</a:t>
            </a:r>
            <a:r>
              <a:rPr lang="cs-CZ" dirty="0" smtClean="0"/>
              <a:t>, </a:t>
            </a:r>
            <a:r>
              <a:rPr lang="cs-CZ" dirty="0" err="1" smtClean="0"/>
              <a:t>digital</a:t>
            </a:r>
            <a:r>
              <a:rPr lang="cs-CZ" dirty="0" smtClean="0"/>
              <a:t> alarm </a:t>
            </a:r>
            <a:r>
              <a:rPr lang="cs-CZ" dirty="0" err="1" smtClean="0"/>
              <a:t>clock</a:t>
            </a:r>
            <a:r>
              <a:rPr lang="cs-CZ" dirty="0"/>
              <a:t>.</a:t>
            </a:r>
          </a:p>
        </p:txBody>
      </p:sp>
      <p:pic>
        <p:nvPicPr>
          <p:cNvPr id="1028" name="Picture 4" descr="C:\Users\Lenovo\AppData\Local\Microsoft\Windows\Temporary Internet Files\Content.IE5\GERVN001\MM900309797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492896"/>
            <a:ext cx="1767624" cy="1767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Lenovo\AppData\Local\Microsoft\Windows\Temporary Internet Files\Content.IE5\7KQHM7EA\MM900323738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5823" y="2492896"/>
            <a:ext cx="2059909" cy="1767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Lenovo\AppData\Local\Microsoft\Windows\Temporary Internet Files\Content.IE5\Z88MGCEK\MM900040932[1]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9483" y="2504849"/>
            <a:ext cx="1745629" cy="1853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Lenovo\AppData\Local\Microsoft\Windows\Temporary Internet Files\Content.IE5\M70YNLAQ\MP900289613[1]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85" t="2978" r="16822" b="6680"/>
          <a:stretch/>
        </p:blipFill>
        <p:spPr bwMode="auto">
          <a:xfrm>
            <a:off x="888651" y="4358455"/>
            <a:ext cx="1656000" cy="15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Lenovo\AppData\Local\Microsoft\Windows\Temporary Internet Files\Content.IE5\7KQHM7EA\MC90029279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088" y="4884738"/>
            <a:ext cx="1819275" cy="900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Lenovo\AppData\Local\Microsoft\Windows\Temporary Internet Files\Content.IE5\7KQHM7EA\MP900401405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0972" y="4554587"/>
            <a:ext cx="2082649" cy="1387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950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What</a:t>
            </a:r>
            <a:r>
              <a:rPr lang="cs-CZ" b="1" dirty="0" smtClean="0"/>
              <a:t> </a:t>
            </a:r>
            <a:r>
              <a:rPr lang="cs-CZ" b="1" dirty="0" err="1" smtClean="0"/>
              <a:t>time</a:t>
            </a:r>
            <a:r>
              <a:rPr lang="cs-CZ" b="1" dirty="0" smtClean="0"/>
              <a:t> </a:t>
            </a:r>
            <a:r>
              <a:rPr lang="cs-CZ" b="1" dirty="0" err="1" smtClean="0"/>
              <a:t>is</a:t>
            </a:r>
            <a:r>
              <a:rPr lang="cs-CZ" b="1" dirty="0" smtClean="0"/>
              <a:t> </a:t>
            </a:r>
            <a:r>
              <a:rPr lang="cs-CZ" b="1" dirty="0" err="1" smtClean="0"/>
              <a:t>it</a:t>
            </a:r>
            <a:r>
              <a:rPr lang="cs-CZ" b="1" dirty="0" smtClean="0"/>
              <a:t>?</a:t>
            </a:r>
            <a:br>
              <a:rPr lang="cs-CZ" b="1" dirty="0" smtClean="0"/>
            </a:br>
            <a:r>
              <a:rPr lang="cs-CZ" b="1" dirty="0" err="1" smtClean="0"/>
              <a:t>What‘s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time</a:t>
            </a:r>
            <a:r>
              <a:rPr lang="cs-CZ" b="1" dirty="0" smtClean="0"/>
              <a:t>?</a:t>
            </a:r>
            <a:endParaRPr lang="cs-CZ" b="1" dirty="0"/>
          </a:p>
        </p:txBody>
      </p:sp>
      <p:sp>
        <p:nvSpPr>
          <p:cNvPr id="4" name="Ovál 3"/>
          <p:cNvSpPr/>
          <p:nvPr/>
        </p:nvSpPr>
        <p:spPr>
          <a:xfrm>
            <a:off x="3306455" y="2046159"/>
            <a:ext cx="2232248" cy="2160241"/>
          </a:xfrm>
          <a:prstGeom prst="ellipse">
            <a:avLst/>
          </a:prstGeom>
          <a:scene3d>
            <a:camera prst="orthographicFront"/>
            <a:lightRig rig="threePt" dir="t"/>
          </a:scene3d>
          <a:sp3d prstMaterial="matte"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ývojový diagram: spojnice 6"/>
          <p:cNvSpPr/>
          <p:nvPr/>
        </p:nvSpPr>
        <p:spPr>
          <a:xfrm>
            <a:off x="4314567" y="3018267"/>
            <a:ext cx="216024" cy="216024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4369320" y="209883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12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5239861" y="29416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3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139952" y="3837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6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367034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9</a:t>
            </a:r>
            <a:endParaRPr lang="cs-CZ" b="1" dirty="0"/>
          </a:p>
        </p:txBody>
      </p:sp>
      <p:cxnSp>
        <p:nvCxnSpPr>
          <p:cNvPr id="13" name="Přímá spojnice 12"/>
          <p:cNvCxnSpPr>
            <a:stCxn id="4" idx="0"/>
            <a:endCxn id="4" idx="4"/>
          </p:cNvCxnSpPr>
          <p:nvPr/>
        </p:nvCxnSpPr>
        <p:spPr>
          <a:xfrm>
            <a:off x="4422579" y="2046159"/>
            <a:ext cx="0" cy="2160241"/>
          </a:xfrm>
          <a:prstGeom prst="line">
            <a:avLst/>
          </a:prstGeom>
          <a:ln w="50800">
            <a:solidFill>
              <a:schemeClr val="tx1">
                <a:alpha val="7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>
            <a:stCxn id="4" idx="2"/>
            <a:endCxn id="7" idx="2"/>
          </p:cNvCxnSpPr>
          <p:nvPr/>
        </p:nvCxnSpPr>
        <p:spPr>
          <a:xfrm flipV="1">
            <a:off x="3306455" y="3126279"/>
            <a:ext cx="1008112" cy="1"/>
          </a:xfrm>
          <a:prstGeom prst="line">
            <a:avLst/>
          </a:prstGeom>
          <a:ln w="50800">
            <a:solidFill>
              <a:schemeClr val="tx1">
                <a:alpha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6978863" y="2761874"/>
            <a:ext cx="590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past</a:t>
            </a:r>
            <a:endParaRPr lang="cs-CZ" b="1" dirty="0"/>
          </a:p>
        </p:txBody>
      </p:sp>
      <p:sp>
        <p:nvSpPr>
          <p:cNvPr id="17" name="Levá složená závorka 16"/>
          <p:cNvSpPr/>
          <p:nvPr/>
        </p:nvSpPr>
        <p:spPr>
          <a:xfrm rot="10800000">
            <a:off x="4530592" y="2098833"/>
            <a:ext cx="2729628" cy="2107566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Levá složená závorka 17"/>
          <p:cNvSpPr/>
          <p:nvPr/>
        </p:nvSpPr>
        <p:spPr>
          <a:xfrm>
            <a:off x="1584939" y="2098833"/>
            <a:ext cx="2729628" cy="2107566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1584939" y="2648935"/>
            <a:ext cx="386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to</a:t>
            </a:r>
            <a:endParaRPr lang="cs-CZ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396504" y="4566439"/>
            <a:ext cx="237686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15 </a:t>
            </a:r>
            <a:r>
              <a:rPr lang="cs-CZ" sz="2000" dirty="0" err="1" smtClean="0"/>
              <a:t>minutes</a:t>
            </a:r>
            <a:r>
              <a:rPr lang="cs-CZ" sz="2000" dirty="0" smtClean="0"/>
              <a:t> = </a:t>
            </a:r>
            <a:r>
              <a:rPr lang="cs-CZ" sz="2000" dirty="0" err="1" smtClean="0"/>
              <a:t>quarter</a:t>
            </a:r>
            <a:endParaRPr lang="cs-CZ" sz="2000" dirty="0" smtClean="0"/>
          </a:p>
          <a:p>
            <a:r>
              <a:rPr lang="cs-CZ" sz="2000" dirty="0" smtClean="0"/>
              <a:t>30 </a:t>
            </a:r>
            <a:r>
              <a:rPr lang="cs-CZ" sz="2000" dirty="0" err="1" smtClean="0"/>
              <a:t>minutes</a:t>
            </a:r>
            <a:r>
              <a:rPr lang="cs-CZ" sz="2000" dirty="0" smtClean="0"/>
              <a:t> = </a:t>
            </a:r>
            <a:r>
              <a:rPr lang="cs-CZ" sz="2000" dirty="0" err="1" smtClean="0"/>
              <a:t>half</a:t>
            </a:r>
            <a:endParaRPr lang="cs-CZ" sz="2000" dirty="0" smtClean="0"/>
          </a:p>
          <a:p>
            <a:r>
              <a:rPr lang="cs-CZ" sz="2000" dirty="0" smtClean="0"/>
              <a:t>60 </a:t>
            </a:r>
            <a:r>
              <a:rPr lang="cs-CZ" sz="2000" dirty="0" err="1" smtClean="0"/>
              <a:t>minutes</a:t>
            </a:r>
            <a:r>
              <a:rPr lang="cs-CZ" sz="2000" dirty="0" smtClean="0"/>
              <a:t> = </a:t>
            </a:r>
            <a:r>
              <a:rPr lang="cs-CZ" sz="2000" dirty="0" err="1" smtClean="0"/>
              <a:t>hour</a:t>
            </a:r>
            <a:endParaRPr lang="cs-CZ" sz="20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091381" y="4751104"/>
            <a:ext cx="30811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morning</a:t>
            </a:r>
            <a:r>
              <a:rPr lang="cs-CZ" dirty="0" smtClean="0"/>
              <a:t> = AM</a:t>
            </a:r>
          </a:p>
          <a:p>
            <a:r>
              <a:rPr lang="cs-CZ" dirty="0" smtClean="0"/>
              <a:t>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afternoon</a:t>
            </a:r>
            <a:r>
              <a:rPr lang="cs-CZ" dirty="0" smtClean="0"/>
              <a:t>/</a:t>
            </a:r>
            <a:r>
              <a:rPr lang="cs-CZ" dirty="0" err="1" smtClean="0"/>
              <a:t>evening</a:t>
            </a:r>
            <a:r>
              <a:rPr lang="cs-CZ" dirty="0" smtClean="0"/>
              <a:t> = PM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6295438" y="4751104"/>
            <a:ext cx="25485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At </a:t>
            </a:r>
            <a:r>
              <a:rPr lang="cs-CZ" dirty="0" err="1" smtClean="0"/>
              <a:t>noon</a:t>
            </a:r>
            <a:r>
              <a:rPr lang="cs-CZ" dirty="0" smtClean="0"/>
              <a:t>/</a:t>
            </a:r>
            <a:r>
              <a:rPr lang="cs-CZ" dirty="0" err="1" smtClean="0"/>
              <a:t>midday</a:t>
            </a:r>
            <a:r>
              <a:rPr lang="cs-CZ" dirty="0" smtClean="0"/>
              <a:t> = 12 AM</a:t>
            </a:r>
          </a:p>
          <a:p>
            <a:r>
              <a:rPr lang="cs-CZ" dirty="0" smtClean="0"/>
              <a:t>At </a:t>
            </a:r>
            <a:r>
              <a:rPr lang="cs-CZ" dirty="0" err="1" smtClean="0"/>
              <a:t>midnight</a:t>
            </a:r>
            <a:r>
              <a:rPr lang="cs-CZ" dirty="0" smtClean="0"/>
              <a:t> = 0:00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01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Examples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525963"/>
          </a:xfrm>
        </p:spPr>
        <p:txBody>
          <a:bodyPr>
            <a:noAutofit/>
          </a:bodyPr>
          <a:lstStyle/>
          <a:p>
            <a:r>
              <a:rPr lang="cs-CZ" sz="2400" dirty="0" smtClean="0"/>
              <a:t>6:15</a:t>
            </a:r>
          </a:p>
          <a:p>
            <a:pPr lvl="1"/>
            <a:r>
              <a:rPr lang="cs-CZ" sz="2400" dirty="0" err="1" smtClean="0"/>
              <a:t>Quarter</a:t>
            </a:r>
            <a:r>
              <a:rPr lang="cs-CZ" sz="2400" dirty="0" smtClean="0"/>
              <a:t> past 6 AM.</a:t>
            </a:r>
          </a:p>
          <a:p>
            <a:pPr lvl="1"/>
            <a:r>
              <a:rPr lang="cs-CZ" sz="2400" dirty="0" err="1" smtClean="0"/>
              <a:t>Fifteen</a:t>
            </a:r>
            <a:r>
              <a:rPr lang="cs-CZ" sz="2400" dirty="0" smtClean="0"/>
              <a:t> (</a:t>
            </a:r>
            <a:r>
              <a:rPr lang="cs-CZ" sz="2400" dirty="0" err="1" smtClean="0"/>
              <a:t>minutes</a:t>
            </a:r>
            <a:r>
              <a:rPr lang="cs-CZ" sz="2400" dirty="0" smtClean="0"/>
              <a:t>) past 6 AM.</a:t>
            </a:r>
          </a:p>
          <a:p>
            <a:pPr lvl="1"/>
            <a:r>
              <a:rPr lang="cs-CZ" sz="2400" dirty="0" err="1" smtClean="0"/>
              <a:t>Six</a:t>
            </a:r>
            <a:r>
              <a:rPr lang="cs-CZ" sz="2400" dirty="0" smtClean="0"/>
              <a:t> </a:t>
            </a:r>
            <a:r>
              <a:rPr lang="cs-CZ" sz="2400" dirty="0" err="1" smtClean="0"/>
              <a:t>fifteen</a:t>
            </a:r>
            <a:r>
              <a:rPr lang="cs-CZ" sz="2400" dirty="0" smtClean="0"/>
              <a:t> AM.</a:t>
            </a:r>
          </a:p>
          <a:p>
            <a:r>
              <a:rPr lang="cs-CZ" sz="2400" dirty="0" smtClean="0"/>
              <a:t>17:30</a:t>
            </a:r>
          </a:p>
          <a:p>
            <a:pPr lvl="1"/>
            <a:r>
              <a:rPr lang="cs-CZ" sz="2400" dirty="0" err="1" smtClean="0"/>
              <a:t>Half</a:t>
            </a:r>
            <a:r>
              <a:rPr lang="cs-CZ" sz="2400" dirty="0" smtClean="0"/>
              <a:t> past 5 PM.</a:t>
            </a:r>
          </a:p>
          <a:p>
            <a:pPr lvl="1"/>
            <a:r>
              <a:rPr lang="cs-CZ" sz="2400" dirty="0" err="1" smtClean="0"/>
              <a:t>Thirty</a:t>
            </a:r>
            <a:r>
              <a:rPr lang="cs-CZ" sz="2400" dirty="0" smtClean="0"/>
              <a:t> (</a:t>
            </a:r>
            <a:r>
              <a:rPr lang="cs-CZ" sz="2400" dirty="0" err="1" smtClean="0"/>
              <a:t>minutes</a:t>
            </a:r>
            <a:r>
              <a:rPr lang="cs-CZ" sz="2400" dirty="0" smtClean="0"/>
              <a:t>) past 5 PM.</a:t>
            </a:r>
          </a:p>
          <a:p>
            <a:pPr lvl="1"/>
            <a:r>
              <a:rPr lang="cs-CZ" sz="2400" dirty="0" err="1" smtClean="0"/>
              <a:t>Five</a:t>
            </a:r>
            <a:r>
              <a:rPr lang="cs-CZ" sz="2400" dirty="0" smtClean="0"/>
              <a:t> </a:t>
            </a:r>
            <a:r>
              <a:rPr lang="cs-CZ" sz="2400" dirty="0" err="1" smtClean="0"/>
              <a:t>thirty</a:t>
            </a:r>
            <a:r>
              <a:rPr lang="cs-CZ" sz="2400" dirty="0" smtClean="0"/>
              <a:t> PM.</a:t>
            </a:r>
          </a:p>
          <a:p>
            <a:r>
              <a:rPr lang="cs-CZ" sz="2400" dirty="0" smtClean="0"/>
              <a:t>4:45</a:t>
            </a:r>
          </a:p>
          <a:p>
            <a:pPr lvl="1"/>
            <a:r>
              <a:rPr lang="cs-CZ" sz="2400" dirty="0" err="1" smtClean="0"/>
              <a:t>Quarter</a:t>
            </a:r>
            <a:r>
              <a:rPr lang="cs-CZ" sz="2400" dirty="0" smtClean="0"/>
              <a:t> to 5 AM.</a:t>
            </a:r>
          </a:p>
          <a:p>
            <a:pPr lvl="1"/>
            <a:r>
              <a:rPr lang="cs-CZ" sz="2400" dirty="0" err="1" smtClean="0"/>
              <a:t>Fifteen</a:t>
            </a:r>
            <a:r>
              <a:rPr lang="cs-CZ" sz="2400" dirty="0" smtClean="0"/>
              <a:t> </a:t>
            </a:r>
            <a:r>
              <a:rPr lang="cs-CZ" sz="2400" dirty="0" err="1" smtClean="0"/>
              <a:t>minutes</a:t>
            </a:r>
            <a:r>
              <a:rPr lang="cs-CZ" sz="2400" dirty="0" smtClean="0"/>
              <a:t> to 5 AM.</a:t>
            </a:r>
          </a:p>
          <a:p>
            <a:pPr lvl="1"/>
            <a:r>
              <a:rPr lang="cs-CZ" sz="2400" dirty="0" err="1" smtClean="0"/>
              <a:t>Four</a:t>
            </a:r>
            <a:r>
              <a:rPr lang="cs-CZ" sz="2400" dirty="0" smtClean="0"/>
              <a:t> </a:t>
            </a:r>
            <a:r>
              <a:rPr lang="cs-CZ" sz="2400" dirty="0" err="1" smtClean="0"/>
              <a:t>forty</a:t>
            </a:r>
            <a:r>
              <a:rPr lang="cs-CZ" sz="2400" dirty="0" err="1"/>
              <a:t>-</a:t>
            </a:r>
            <a:r>
              <a:rPr lang="cs-CZ" sz="2400" dirty="0" err="1" smtClean="0"/>
              <a:t>five</a:t>
            </a:r>
            <a:r>
              <a:rPr lang="cs-CZ" sz="2400" dirty="0" smtClean="0"/>
              <a:t> AM.</a:t>
            </a:r>
          </a:p>
          <a:p>
            <a:pPr lvl="1"/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2796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Write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time</a:t>
            </a:r>
            <a:endParaRPr lang="cs-CZ" b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180985"/>
              </p:ext>
            </p:extLst>
          </p:nvPr>
        </p:nvGraphicFramePr>
        <p:xfrm>
          <a:off x="971600" y="2132856"/>
          <a:ext cx="7608168" cy="3161142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1152128"/>
                <a:gridCol w="6456040"/>
              </a:tblGrid>
              <a:tr h="526857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3:15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</a:tr>
              <a:tr h="526857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21:50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/>
                    </a:p>
                  </a:txBody>
                  <a:tcPr/>
                </a:tc>
              </a:tr>
              <a:tr h="526857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16:35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/>
                    </a:p>
                  </a:txBody>
                  <a:tcPr/>
                </a:tc>
              </a:tr>
              <a:tr h="526857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4:30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/>
                    </a:p>
                  </a:txBody>
                  <a:tcPr/>
                </a:tc>
              </a:tr>
              <a:tr h="526857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18:10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/>
                    </a:p>
                  </a:txBody>
                  <a:tcPr/>
                </a:tc>
              </a:tr>
              <a:tr h="526857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7:52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238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Zdroj obrázků: MS Office, Verze: 14.0.6129.5000 (64bitová verze)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137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147</Words>
  <Application>Microsoft Office PowerPoint</Application>
  <PresentationFormat>Předvádění na obrazovce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Aspekt</vt:lpstr>
      <vt:lpstr>Administrativní</vt:lpstr>
      <vt:lpstr>Prezentace aplikace PowerPoint</vt:lpstr>
      <vt:lpstr>Time</vt:lpstr>
      <vt:lpstr>What time is it? What‘s the time?</vt:lpstr>
      <vt:lpstr>Examples</vt:lpstr>
      <vt:lpstr>Write the time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17</cp:revision>
  <dcterms:created xsi:type="dcterms:W3CDTF">2013-04-22T18:08:51Z</dcterms:created>
  <dcterms:modified xsi:type="dcterms:W3CDTF">2013-05-05T19:15:49Z</dcterms:modified>
</cp:coreProperties>
</file>