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56" r:id="rId3"/>
    <p:sldId id="262" r:id="rId4"/>
    <p:sldId id="277" r:id="rId5"/>
    <p:sldId id="257" r:id="rId6"/>
    <p:sldId id="259" r:id="rId7"/>
    <p:sldId id="279" r:id="rId8"/>
    <p:sldId id="258" r:id="rId9"/>
    <p:sldId id="275" r:id="rId10"/>
    <p:sldId id="273" r:id="rId11"/>
    <p:sldId id="281" r:id="rId12"/>
    <p:sldId id="261" r:id="rId13"/>
    <p:sldId id="272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6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6A48F4-094F-4591-A9CF-FE7D45307ADB}" type="datetimeFigureOut">
              <a:rPr lang="cs-CZ"/>
              <a:pPr>
                <a:defRPr/>
              </a:pPr>
              <a:t>16.11.2013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ED00-3AAD-462D-AEE3-64769D61C8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1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875 517 </a:t>
            </a:r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AEBB14-6423-427B-8D35-4ECB4B973061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FFEC-B4F3-4D56-BDEE-746511C90A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A49DF-8623-4BFC-A4DA-CB6C43CA7E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56335-37F0-4B46-A667-502448DE79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FCDD2-0CE0-4B6A-B5C9-A9B07B7710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B9E3-0C11-4D94-8B75-B8F1BC16AF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24B69-2BA4-4517-BFEC-3AEF5E3097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EE2A3-6AC9-4C78-BB30-3B7984B3CB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3230-CA7B-4E30-B296-E3F69C2EA0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6E306-ED30-4518-AC5F-A642154BFA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CFCDB-9A01-4B5C-9DDA-B0560AB929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45F8F-B498-44B3-A2D8-DBF50D245A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F17881-D193-47ED-8DEB-EF4C79107A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ez.cz/cs/vyzkum-a-vzdelavani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chematics.wz.cz/pro_zacinajici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Werner-von-Siemens.png" TargetMode="External"/><Relationship Id="rId3" Type="http://schemas.openxmlformats.org/officeDocument/2006/relationships/hyperlink" Target="http://commons.wikimedia.org/wiki/File:8-1_Decoder_Circuit.jpg" TargetMode="External"/><Relationship Id="rId7" Type="http://schemas.openxmlformats.org/officeDocument/2006/relationships/hyperlink" Target="http://en.wikiquote.org/wiki/File:M_Faraday_Th_Phillips_oil_1842.jpg" TargetMode="External"/><Relationship Id="rId2" Type="http://schemas.openxmlformats.org/officeDocument/2006/relationships/hyperlink" Target="http://commons.wikimedia.org/wiki/File:Electric_transmission_line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eorg_Simon_Ohm3.jpg" TargetMode="External"/><Relationship Id="rId11" Type="http://schemas.openxmlformats.org/officeDocument/2006/relationships/hyperlink" Target="http://cs.wikipedia.org/wiki/Soubor:Pl%C3%A1nick%C3%BD_rodn%C3%BD_d%C5%AFm_Franti%C5%A1ka_K%C5%99i%C5%BE%C3%ADka,_plaketa_(detail).JPG" TargetMode="External"/><Relationship Id="rId5" Type="http://schemas.openxmlformats.org/officeDocument/2006/relationships/hyperlink" Target="http://cs.wikipedia.org/wiki/Soubor:Ampere1.jpg" TargetMode="External"/><Relationship Id="rId10" Type="http://schemas.openxmlformats.org/officeDocument/2006/relationships/hyperlink" Target="http://commons.wikimedia.org/wiki/File:Tesla_young_adjusted.JPG" TargetMode="External"/><Relationship Id="rId4" Type="http://schemas.openxmlformats.org/officeDocument/2006/relationships/hyperlink" Target="http://cs.wikipedia.org/wiki/Soubor:Alessandro_Volta.jpeg" TargetMode="External"/><Relationship Id="rId9" Type="http://schemas.openxmlformats.org/officeDocument/2006/relationships/hyperlink" Target="http://commons.wikimedia.org/wiki/File:%D0%AD%D0%B4%D0%B8%D1%81%D0%BE%D0%BD_%D0%A2%D0%BE%D0%BC%D0%B0%D1%81_%D0%90%D0%BB%D1%8C%D0%B2%D0%B0_%D1%84%D0%BE%D1%82%D0%BE_%D0%96%D0%97%D0%9B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feec.vutbr.cz/studium/stud_bak_kom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www.fel.cvut.cz/prestudent/obo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vscht.cz/homepage/soucasti/ustavy" TargetMode="External"/><Relationship Id="rId4" Type="http://schemas.openxmlformats.org/officeDocument/2006/relationships/hyperlink" Target="http://www.vutbr.cz/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ástupný symbol pro obsah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7942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</a:rPr>
              <a:t>Jméno autora: Mgr. Zdeněk Chalupský</a:t>
            </a:r>
            <a:br>
              <a:rPr lang="cs-CZ" sz="1200" b="1" dirty="0" smtClean="0">
                <a:latin typeface="Verdana" pitchFamily="34" charset="0"/>
              </a:rPr>
            </a:br>
            <a:r>
              <a:rPr lang="cs-CZ" sz="1200" b="1" dirty="0" smtClean="0">
                <a:latin typeface="Verdana" pitchFamily="34" charset="0"/>
              </a:rPr>
              <a:t>Datum vytvoření: 25. </a:t>
            </a:r>
            <a:r>
              <a:rPr lang="cs-CZ" sz="1200" b="1" dirty="0">
                <a:latin typeface="Verdana" pitchFamily="34" charset="0"/>
              </a:rPr>
              <a:t>8</a:t>
            </a:r>
            <a:r>
              <a:rPr lang="cs-CZ" sz="1200" b="1" dirty="0" smtClean="0">
                <a:latin typeface="Verdana" pitchFamily="34" charset="0"/>
              </a:rPr>
              <a:t>. 2013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</a:rPr>
              <a:t>Číslo DUM: VY_32_INOVACE_01_ZT_E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</a:rPr>
            </a:br>
            <a:r>
              <a:rPr lang="cs-CZ" sz="1200" b="1" dirty="0" smtClean="0">
                <a:latin typeface="Verdana" pitchFamily="34" charset="0"/>
              </a:rPr>
              <a:t>Ročník: II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</a:rPr>
              <a:t>Základy techniky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</a:rPr>
              <a:t>Vzdělávací oblast: Odborné vzdělávání - Technická příprava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cs-CZ" sz="1200" b="1" dirty="0" smtClean="0">
                <a:latin typeface="Verdana" pitchFamily="34" charset="0"/>
              </a:rPr>
              <a:t>Vzdělávací obor: Základy techniky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</a:rPr>
              <a:t>Tematický okruh: Elektrotechnika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</a:rPr>
              <a:t>Téma</a:t>
            </a:r>
            <a:r>
              <a:rPr lang="cs-CZ" sz="1200" b="1" smtClean="0">
                <a:latin typeface="Verdana" pitchFamily="34" charset="0"/>
              </a:rPr>
              <a:t>: </a:t>
            </a:r>
            <a:r>
              <a:rPr lang="cs-CZ" sz="1200" b="1" smtClean="0">
                <a:latin typeface="Verdana" pitchFamily="34" charset="0"/>
              </a:rPr>
              <a:t>Elektrotechnika</a:t>
            </a:r>
            <a:endParaRPr lang="cs-CZ" sz="1200" b="1" dirty="0" smtClean="0">
              <a:latin typeface="Verdan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</a:rPr>
            </a:br>
            <a:r>
              <a:rPr lang="cs-CZ" sz="1200" b="1" dirty="0" smtClean="0">
                <a:latin typeface="Verdana" pitchFamily="34" charset="0"/>
              </a:rPr>
              <a:t>Metodický list/anotace: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1200" b="1" dirty="0" smtClean="0">
              <a:latin typeface="Verdan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Rozdělení elektrotechniky.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Jednoduchý </a:t>
            </a:r>
            <a:r>
              <a:rPr lang="cs-CZ" sz="1200" i="1" dirty="0">
                <a:latin typeface="Verdana" pitchFamily="34" charset="0"/>
              </a:rPr>
              <a:t>elektrický obvod  vytvořený montáží a pájením </a:t>
            </a:r>
            <a:r>
              <a:rPr lang="cs-CZ" sz="1200" i="1" dirty="0" smtClean="0">
                <a:latin typeface="Verdana" pitchFamily="34" charset="0"/>
              </a:rPr>
              <a:t>jako motivační práce pro studenty. </a:t>
            </a:r>
            <a:endParaRPr lang="cs-CZ" sz="1200" i="1" dirty="0">
              <a:latin typeface="Verdan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Osobnosti a historické ohlédnutí na cestě vedoucí k elektrotechnice jako technickému a vědnímu oboru.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Časová osa a uvedené osobnosti mohou být využity k zadání vypracování krátkých referátů e jejich následné prezentaci na internetu nebo v hodinách podle jejich tématu příslušné hodiny.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Obory elektrotechniky a vysoké školy věnující se elektrotechnickému vzdělání mohou inspirovat studenty k volbě zaměstnání nebo k výběru vysoké školy pro další studium.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>
                <a:latin typeface="Verdana" pitchFamily="34" charset="0"/>
              </a:rPr>
              <a:t>Studijní zdroje odkazují na materiály pro samostatnou přípravu studentů a s hlubším zájmem</a:t>
            </a:r>
            <a:br>
              <a:rPr lang="cs-CZ" sz="1200" i="1" dirty="0">
                <a:latin typeface="Verdana" pitchFamily="34" charset="0"/>
              </a:rPr>
            </a:br>
            <a:r>
              <a:rPr lang="cs-CZ" sz="1200" i="1" dirty="0">
                <a:latin typeface="Verdana" pitchFamily="34" charset="0"/>
              </a:rPr>
              <a:t>o elektrotechniku</a:t>
            </a:r>
            <a:r>
              <a:rPr lang="cs-CZ" sz="1200" i="1" dirty="0" smtClean="0">
                <a:latin typeface="Verdana" pitchFamily="34" charset="0"/>
              </a:rPr>
              <a:t>.</a:t>
            </a:r>
            <a:endParaRPr lang="cs-CZ" sz="1200" i="1" dirty="0">
              <a:latin typeface="Verdana" pitchFamily="34" charset="0"/>
            </a:endParaRPr>
          </a:p>
        </p:txBody>
      </p:sp>
      <p:grpSp>
        <p:nvGrpSpPr>
          <p:cNvPr id="14338" name="Group 43"/>
          <p:cNvGrpSpPr>
            <a:grpSpLocks noGrp="1" noChangeAspect="1"/>
          </p:cNvGrpSpPr>
          <p:nvPr/>
        </p:nvGrpSpPr>
        <p:grpSpPr bwMode="auto">
          <a:xfrm>
            <a:off x="642938" y="404813"/>
            <a:ext cx="7772400" cy="1470025"/>
            <a:chOff x="0" y="0"/>
            <a:chExt cx="9765" cy="1637"/>
          </a:xfrm>
        </p:grpSpPr>
        <p:sp>
          <p:nvSpPr>
            <p:cNvPr id="14339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0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0 w 7514"/>
                <a:gd name="T1" fmla="*/ 0 h 385"/>
                <a:gd name="T2" fmla="*/ 0 w 7514"/>
                <a:gd name="T3" fmla="*/ 0 h 385"/>
                <a:gd name="T4" fmla="*/ 0 w 7514"/>
                <a:gd name="T5" fmla="*/ 0 h 385"/>
                <a:gd name="T6" fmla="*/ 0 w 7514"/>
                <a:gd name="T7" fmla="*/ 0 h 385"/>
                <a:gd name="T8" fmla="*/ 0 w 7514"/>
                <a:gd name="T9" fmla="*/ 0 h 385"/>
                <a:gd name="T10" fmla="*/ 0 w 7514"/>
                <a:gd name="T11" fmla="*/ 0 h 385"/>
                <a:gd name="T12" fmla="*/ 0 w 7514"/>
                <a:gd name="T13" fmla="*/ 0 h 385"/>
                <a:gd name="T14" fmla="*/ 0 w 7514"/>
                <a:gd name="T15" fmla="*/ 0 h 385"/>
                <a:gd name="T16" fmla="*/ 0 w 7514"/>
                <a:gd name="T17" fmla="*/ 0 h 385"/>
                <a:gd name="T18" fmla="*/ 0 w 7514"/>
                <a:gd name="T19" fmla="*/ 0 h 385"/>
                <a:gd name="T20" fmla="*/ 0 w 7514"/>
                <a:gd name="T21" fmla="*/ 0 h 385"/>
                <a:gd name="T22" fmla="*/ 0 w 7514"/>
                <a:gd name="T23" fmla="*/ 0 h 385"/>
                <a:gd name="T24" fmla="*/ 0 w 7514"/>
                <a:gd name="T25" fmla="*/ 0 h 385"/>
                <a:gd name="T26" fmla="*/ 0 w 7514"/>
                <a:gd name="T27" fmla="*/ 0 h 385"/>
                <a:gd name="T28" fmla="*/ 0 w 7514"/>
                <a:gd name="T29" fmla="*/ 0 h 385"/>
                <a:gd name="T30" fmla="*/ 0 w 7514"/>
                <a:gd name="T31" fmla="*/ 0 h 385"/>
                <a:gd name="T32" fmla="*/ 0 w 7514"/>
                <a:gd name="T33" fmla="*/ 0 h 385"/>
                <a:gd name="T34" fmla="*/ 1 w 7514"/>
                <a:gd name="T35" fmla="*/ 0 h 385"/>
                <a:gd name="T36" fmla="*/ 1 w 7514"/>
                <a:gd name="T37" fmla="*/ 0 h 385"/>
                <a:gd name="T38" fmla="*/ 1 w 7514"/>
                <a:gd name="T39" fmla="*/ 0 h 385"/>
                <a:gd name="T40" fmla="*/ 1 w 7514"/>
                <a:gd name="T41" fmla="*/ 0 h 385"/>
                <a:gd name="T42" fmla="*/ 1 w 7514"/>
                <a:gd name="T43" fmla="*/ 0 h 385"/>
                <a:gd name="T44" fmla="*/ 1 w 7514"/>
                <a:gd name="T45" fmla="*/ 0 h 385"/>
                <a:gd name="T46" fmla="*/ 1 w 7514"/>
                <a:gd name="T47" fmla="*/ 0 h 385"/>
                <a:gd name="T48" fmla="*/ 1 w 7514"/>
                <a:gd name="T49" fmla="*/ 0 h 385"/>
                <a:gd name="T50" fmla="*/ 1 w 7514"/>
                <a:gd name="T51" fmla="*/ 0 h 385"/>
                <a:gd name="T52" fmla="*/ 1 w 7514"/>
                <a:gd name="T53" fmla="*/ 0 h 385"/>
                <a:gd name="T54" fmla="*/ 1 w 7514"/>
                <a:gd name="T55" fmla="*/ 0 h 385"/>
                <a:gd name="T56" fmla="*/ 1 w 7514"/>
                <a:gd name="T57" fmla="*/ 0 h 385"/>
                <a:gd name="T58" fmla="*/ 1 w 7514"/>
                <a:gd name="T59" fmla="*/ 0 h 385"/>
                <a:gd name="T60" fmla="*/ 1 w 7514"/>
                <a:gd name="T61" fmla="*/ 0 h 385"/>
                <a:gd name="T62" fmla="*/ 1 w 7514"/>
                <a:gd name="T63" fmla="*/ 0 h 385"/>
                <a:gd name="T64" fmla="*/ 1 w 7514"/>
                <a:gd name="T65" fmla="*/ 0 h 385"/>
                <a:gd name="T66" fmla="*/ 1 w 7514"/>
                <a:gd name="T67" fmla="*/ 0 h 385"/>
                <a:gd name="T68" fmla="*/ 1 w 7514"/>
                <a:gd name="T69" fmla="*/ 0 h 385"/>
                <a:gd name="T70" fmla="*/ 1 w 7514"/>
                <a:gd name="T71" fmla="*/ 0 h 385"/>
                <a:gd name="T72" fmla="*/ 2 w 7514"/>
                <a:gd name="T73" fmla="*/ 0 h 385"/>
                <a:gd name="T74" fmla="*/ 2 w 7514"/>
                <a:gd name="T75" fmla="*/ 0 h 385"/>
                <a:gd name="T76" fmla="*/ 2 w 7514"/>
                <a:gd name="T77" fmla="*/ 0 h 385"/>
                <a:gd name="T78" fmla="*/ 2 w 7514"/>
                <a:gd name="T79" fmla="*/ 0 h 385"/>
                <a:gd name="T80" fmla="*/ 2 w 7514"/>
                <a:gd name="T81" fmla="*/ 0 h 385"/>
                <a:gd name="T82" fmla="*/ 2 w 7514"/>
                <a:gd name="T83" fmla="*/ 0 h 385"/>
                <a:gd name="T84" fmla="*/ 2 w 7514"/>
                <a:gd name="T85" fmla="*/ 0 h 385"/>
                <a:gd name="T86" fmla="*/ 2 w 7514"/>
                <a:gd name="T87" fmla="*/ 0 h 385"/>
                <a:gd name="T88" fmla="*/ 2 w 7514"/>
                <a:gd name="T89" fmla="*/ 0 h 385"/>
                <a:gd name="T90" fmla="*/ 2 w 7514"/>
                <a:gd name="T91" fmla="*/ 0 h 385"/>
                <a:gd name="T92" fmla="*/ 2 w 7514"/>
                <a:gd name="T93" fmla="*/ 0 h 385"/>
                <a:gd name="T94" fmla="*/ 2 w 7514"/>
                <a:gd name="T95" fmla="*/ 0 h 385"/>
                <a:gd name="T96" fmla="*/ 2 w 7514"/>
                <a:gd name="T97" fmla="*/ 0 h 385"/>
                <a:gd name="T98" fmla="*/ 2 w 7514"/>
                <a:gd name="T99" fmla="*/ 0 h 385"/>
                <a:gd name="T100" fmla="*/ 2 w 7514"/>
                <a:gd name="T101" fmla="*/ 0 h 385"/>
                <a:gd name="T102" fmla="*/ 2 w 7514"/>
                <a:gd name="T103" fmla="*/ 0 h 385"/>
                <a:gd name="T104" fmla="*/ 2 w 7514"/>
                <a:gd name="T105" fmla="*/ 0 h 385"/>
                <a:gd name="T106" fmla="*/ 3 w 7514"/>
                <a:gd name="T107" fmla="*/ 0 h 385"/>
                <a:gd name="T108" fmla="*/ 3 w 7514"/>
                <a:gd name="T109" fmla="*/ 0 h 385"/>
                <a:gd name="T110" fmla="*/ 3 w 7514"/>
                <a:gd name="T111" fmla="*/ 0 h 385"/>
                <a:gd name="T112" fmla="*/ 3 w 7514"/>
                <a:gd name="T113" fmla="*/ 0 h 385"/>
                <a:gd name="T114" fmla="*/ 3 w 7514"/>
                <a:gd name="T115" fmla="*/ 0 h 385"/>
                <a:gd name="T116" fmla="*/ 3 w 7514"/>
                <a:gd name="T117" fmla="*/ 0 h 385"/>
                <a:gd name="T118" fmla="*/ 3 w 7514"/>
                <a:gd name="T119" fmla="*/ 0 h 385"/>
                <a:gd name="T120" fmla="*/ 3 w 7514"/>
                <a:gd name="T121" fmla="*/ 0 h 385"/>
                <a:gd name="T122" fmla="*/ 3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1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0 h 1689"/>
                <a:gd name="T2" fmla="*/ 1 w 2517"/>
                <a:gd name="T3" fmla="*/ 0 h 1689"/>
                <a:gd name="T4" fmla="*/ 1 w 2517"/>
                <a:gd name="T5" fmla="*/ 0 h 1689"/>
                <a:gd name="T6" fmla="*/ 1 w 2517"/>
                <a:gd name="T7" fmla="*/ 0 h 1689"/>
                <a:gd name="T8" fmla="*/ 1 w 2517"/>
                <a:gd name="T9" fmla="*/ 0 h 1689"/>
                <a:gd name="T10" fmla="*/ 1 w 2517"/>
                <a:gd name="T11" fmla="*/ 0 h 1689"/>
                <a:gd name="T12" fmla="*/ 2 w 2517"/>
                <a:gd name="T13" fmla="*/ 0 h 1689"/>
                <a:gd name="T14" fmla="*/ 2 w 2517"/>
                <a:gd name="T15" fmla="*/ 0 h 1689"/>
                <a:gd name="T16" fmla="*/ 2 w 2517"/>
                <a:gd name="T17" fmla="*/ 0 h 1689"/>
                <a:gd name="T18" fmla="*/ 2 w 2517"/>
                <a:gd name="T19" fmla="*/ 0 h 1689"/>
                <a:gd name="T20" fmla="*/ 2 w 2517"/>
                <a:gd name="T21" fmla="*/ 0 h 1689"/>
                <a:gd name="T22" fmla="*/ 2 w 2517"/>
                <a:gd name="T23" fmla="*/ 0 h 1689"/>
                <a:gd name="T24" fmla="*/ 2 w 2517"/>
                <a:gd name="T25" fmla="*/ 0 h 1689"/>
                <a:gd name="T26" fmla="*/ 2 w 2517"/>
                <a:gd name="T27" fmla="*/ 0 h 1689"/>
                <a:gd name="T28" fmla="*/ 2 w 2517"/>
                <a:gd name="T29" fmla="*/ 0 h 1689"/>
                <a:gd name="T30" fmla="*/ 2 w 2517"/>
                <a:gd name="T31" fmla="*/ 0 h 1689"/>
                <a:gd name="T32" fmla="*/ 2 w 2517"/>
                <a:gd name="T33" fmla="*/ 0 h 1689"/>
                <a:gd name="T34" fmla="*/ 2 w 2517"/>
                <a:gd name="T35" fmla="*/ 0 h 1689"/>
                <a:gd name="T36" fmla="*/ 1 w 2517"/>
                <a:gd name="T37" fmla="*/ 0 h 1689"/>
                <a:gd name="T38" fmla="*/ 1 w 2517"/>
                <a:gd name="T39" fmla="*/ 0 h 1689"/>
                <a:gd name="T40" fmla="*/ 1 w 2517"/>
                <a:gd name="T41" fmla="*/ 0 h 1689"/>
                <a:gd name="T42" fmla="*/ 1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0 h 1689"/>
                <a:gd name="T54" fmla="*/ 0 w 2517"/>
                <a:gd name="T55" fmla="*/ 0 h 1689"/>
                <a:gd name="T56" fmla="*/ 0 w 2517"/>
                <a:gd name="T57" fmla="*/ 0 h 1689"/>
                <a:gd name="T58" fmla="*/ 0 w 2517"/>
                <a:gd name="T59" fmla="*/ 0 h 1689"/>
                <a:gd name="T60" fmla="*/ 0 w 2517"/>
                <a:gd name="T61" fmla="*/ 0 h 1689"/>
                <a:gd name="T62" fmla="*/ 0 w 2517"/>
                <a:gd name="T63" fmla="*/ 0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2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1 w 1310"/>
                <a:gd name="T1" fmla="*/ 1 h 1309"/>
                <a:gd name="T2" fmla="*/ 1 w 1310"/>
                <a:gd name="T3" fmla="*/ 1 h 1309"/>
                <a:gd name="T4" fmla="*/ 1 w 1310"/>
                <a:gd name="T5" fmla="*/ 1 h 1309"/>
                <a:gd name="T6" fmla="*/ 1 w 1310"/>
                <a:gd name="T7" fmla="*/ 1 h 1309"/>
                <a:gd name="T8" fmla="*/ 1 w 1310"/>
                <a:gd name="T9" fmla="*/ 1 h 1309"/>
                <a:gd name="T10" fmla="*/ 1 w 1310"/>
                <a:gd name="T11" fmla="*/ 1 h 1309"/>
                <a:gd name="T12" fmla="*/ 1 w 1310"/>
                <a:gd name="T13" fmla="*/ 1 h 1309"/>
                <a:gd name="T14" fmla="*/ 1 w 1310"/>
                <a:gd name="T15" fmla="*/ 1 h 1309"/>
                <a:gd name="T16" fmla="*/ 1 w 1310"/>
                <a:gd name="T17" fmla="*/ 1 h 1309"/>
                <a:gd name="T18" fmla="*/ 1 w 1310"/>
                <a:gd name="T19" fmla="*/ 1 h 1309"/>
                <a:gd name="T20" fmla="*/ 1 w 1310"/>
                <a:gd name="T21" fmla="*/ 1 h 1309"/>
                <a:gd name="T22" fmla="*/ 1 w 1310"/>
                <a:gd name="T23" fmla="*/ 1 h 1309"/>
                <a:gd name="T24" fmla="*/ 1 w 1310"/>
                <a:gd name="T25" fmla="*/ 1 h 1309"/>
                <a:gd name="T26" fmla="*/ 1 w 1310"/>
                <a:gd name="T27" fmla="*/ 1 h 1309"/>
                <a:gd name="T28" fmla="*/ 1 w 1310"/>
                <a:gd name="T29" fmla="*/ 1 h 1309"/>
                <a:gd name="T30" fmla="*/ 1 w 1310"/>
                <a:gd name="T31" fmla="*/ 1 h 1309"/>
                <a:gd name="T32" fmla="*/ 1 w 1310"/>
                <a:gd name="T33" fmla="*/ 1 h 1309"/>
                <a:gd name="T34" fmla="*/ 1 w 1310"/>
                <a:gd name="T35" fmla="*/ 1 h 1309"/>
                <a:gd name="T36" fmla="*/ 0 w 1310"/>
                <a:gd name="T37" fmla="*/ 1 h 1309"/>
                <a:gd name="T38" fmla="*/ 1 w 1310"/>
                <a:gd name="T39" fmla="*/ 1 h 1309"/>
                <a:gd name="T40" fmla="*/ 1 w 1310"/>
                <a:gd name="T41" fmla="*/ 1 h 1309"/>
                <a:gd name="T42" fmla="*/ 1 w 1310"/>
                <a:gd name="T43" fmla="*/ 1 h 1309"/>
                <a:gd name="T44" fmla="*/ 1 w 1310"/>
                <a:gd name="T45" fmla="*/ 1 h 1309"/>
                <a:gd name="T46" fmla="*/ 1 w 1310"/>
                <a:gd name="T47" fmla="*/ 1 h 1309"/>
                <a:gd name="T48" fmla="*/ 1 w 1310"/>
                <a:gd name="T49" fmla="*/ 1 h 1309"/>
                <a:gd name="T50" fmla="*/ 1 w 1310"/>
                <a:gd name="T51" fmla="*/ 1 h 1309"/>
                <a:gd name="T52" fmla="*/ 1 w 1310"/>
                <a:gd name="T53" fmla="*/ 1 h 1309"/>
                <a:gd name="T54" fmla="*/ 1 w 1310"/>
                <a:gd name="T55" fmla="*/ 1 h 1309"/>
                <a:gd name="T56" fmla="*/ 1 w 1310"/>
                <a:gd name="T57" fmla="*/ 1 h 1309"/>
                <a:gd name="T58" fmla="*/ 1 w 1310"/>
                <a:gd name="T59" fmla="*/ 1 h 1309"/>
                <a:gd name="T60" fmla="*/ 1 w 1310"/>
                <a:gd name="T61" fmla="*/ 1 h 1309"/>
                <a:gd name="T62" fmla="*/ 1 w 1310"/>
                <a:gd name="T63" fmla="*/ 1 h 1309"/>
                <a:gd name="T64" fmla="*/ 1 w 1310"/>
                <a:gd name="T65" fmla="*/ 1 h 1309"/>
                <a:gd name="T66" fmla="*/ 1 w 1310"/>
                <a:gd name="T67" fmla="*/ 1 h 1309"/>
                <a:gd name="T68" fmla="*/ 1 w 1310"/>
                <a:gd name="T69" fmla="*/ 1 h 1309"/>
                <a:gd name="T70" fmla="*/ 1 w 1310"/>
                <a:gd name="T71" fmla="*/ 1 h 1309"/>
                <a:gd name="T72" fmla="*/ 1 w 1310"/>
                <a:gd name="T73" fmla="*/ 1 h 1309"/>
                <a:gd name="T74" fmla="*/ 1 w 1310"/>
                <a:gd name="T75" fmla="*/ 1 h 1309"/>
                <a:gd name="T76" fmla="*/ 1 w 1310"/>
                <a:gd name="T77" fmla="*/ 1 h 1309"/>
                <a:gd name="T78" fmla="*/ 1 w 1310"/>
                <a:gd name="T79" fmla="*/ 1 h 1309"/>
                <a:gd name="T80" fmla="*/ 1 w 1310"/>
                <a:gd name="T81" fmla="*/ 1 h 1309"/>
                <a:gd name="T82" fmla="*/ 1 w 1310"/>
                <a:gd name="T83" fmla="*/ 1 h 1309"/>
                <a:gd name="T84" fmla="*/ 1 w 1310"/>
                <a:gd name="T85" fmla="*/ 1 h 1309"/>
                <a:gd name="T86" fmla="*/ 1 w 1310"/>
                <a:gd name="T87" fmla="*/ 1 h 1309"/>
                <a:gd name="T88" fmla="*/ 1 w 1310"/>
                <a:gd name="T89" fmla="*/ 1 h 1309"/>
                <a:gd name="T90" fmla="*/ 1 w 1310"/>
                <a:gd name="T91" fmla="*/ 1 h 1309"/>
                <a:gd name="T92" fmla="*/ 1 w 1310"/>
                <a:gd name="T93" fmla="*/ 1 h 1309"/>
                <a:gd name="T94" fmla="*/ 1 w 1310"/>
                <a:gd name="T95" fmla="*/ 1 h 1309"/>
                <a:gd name="T96" fmla="*/ 1 w 1310"/>
                <a:gd name="T97" fmla="*/ 1 h 1309"/>
                <a:gd name="T98" fmla="*/ 1 w 1310"/>
                <a:gd name="T99" fmla="*/ 1 h 1309"/>
                <a:gd name="T100" fmla="*/ 1 w 1310"/>
                <a:gd name="T101" fmla="*/ 1 h 1309"/>
                <a:gd name="T102" fmla="*/ 1 w 1310"/>
                <a:gd name="T103" fmla="*/ 1 h 1309"/>
                <a:gd name="T104" fmla="*/ 1 w 1310"/>
                <a:gd name="T105" fmla="*/ 1 h 1309"/>
                <a:gd name="T106" fmla="*/ 1 w 1310"/>
                <a:gd name="T107" fmla="*/ 1 h 1309"/>
                <a:gd name="T108" fmla="*/ 1 w 1310"/>
                <a:gd name="T109" fmla="*/ 1 h 1309"/>
                <a:gd name="T110" fmla="*/ 1 w 1310"/>
                <a:gd name="T111" fmla="*/ 1 h 1309"/>
                <a:gd name="T112" fmla="*/ 1 w 1310"/>
                <a:gd name="T113" fmla="*/ 1 h 1309"/>
                <a:gd name="T114" fmla="*/ 1 w 1310"/>
                <a:gd name="T115" fmla="*/ 1 h 1309"/>
                <a:gd name="T116" fmla="*/ 1 w 1310"/>
                <a:gd name="T117" fmla="*/ 1 h 1309"/>
                <a:gd name="T118" fmla="*/ 1 w 1310"/>
                <a:gd name="T119" fmla="*/ 1 h 1309"/>
                <a:gd name="T120" fmla="*/ 1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3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1 w 2521"/>
                <a:gd name="T7" fmla="*/ 1 h 294"/>
                <a:gd name="T8" fmla="*/ 1 w 2521"/>
                <a:gd name="T9" fmla="*/ 1 h 294"/>
                <a:gd name="T10" fmla="*/ 1 w 2521"/>
                <a:gd name="T11" fmla="*/ 1 h 294"/>
                <a:gd name="T12" fmla="*/ 1 w 2521"/>
                <a:gd name="T13" fmla="*/ 1 h 294"/>
                <a:gd name="T14" fmla="*/ 1 w 2521"/>
                <a:gd name="T15" fmla="*/ 1 h 294"/>
                <a:gd name="T16" fmla="*/ 1 w 2521"/>
                <a:gd name="T17" fmla="*/ 1 h 294"/>
                <a:gd name="T18" fmla="*/ 1 w 2521"/>
                <a:gd name="T19" fmla="*/ 1 h 294"/>
                <a:gd name="T20" fmla="*/ 1 w 2521"/>
                <a:gd name="T21" fmla="*/ 1 h 294"/>
                <a:gd name="T22" fmla="*/ 1 w 2521"/>
                <a:gd name="T23" fmla="*/ 1 h 294"/>
                <a:gd name="T24" fmla="*/ 1 w 2521"/>
                <a:gd name="T25" fmla="*/ 1 h 294"/>
                <a:gd name="T26" fmla="*/ 1 w 2521"/>
                <a:gd name="T27" fmla="*/ 1 h 294"/>
                <a:gd name="T28" fmla="*/ 1 w 2521"/>
                <a:gd name="T29" fmla="*/ 1 h 294"/>
                <a:gd name="T30" fmla="*/ 1 w 2521"/>
                <a:gd name="T31" fmla="*/ 1 h 294"/>
                <a:gd name="T32" fmla="*/ 1 w 2521"/>
                <a:gd name="T33" fmla="*/ 1 h 294"/>
                <a:gd name="T34" fmla="*/ 1 w 2521"/>
                <a:gd name="T35" fmla="*/ 1 h 294"/>
                <a:gd name="T36" fmla="*/ 1 w 2521"/>
                <a:gd name="T37" fmla="*/ 1 h 294"/>
                <a:gd name="T38" fmla="*/ 1 w 2521"/>
                <a:gd name="T39" fmla="*/ 1 h 294"/>
                <a:gd name="T40" fmla="*/ 1 w 2521"/>
                <a:gd name="T41" fmla="*/ 1 h 294"/>
                <a:gd name="T42" fmla="*/ 1 w 2521"/>
                <a:gd name="T43" fmla="*/ 1 h 294"/>
                <a:gd name="T44" fmla="*/ 1 w 2521"/>
                <a:gd name="T45" fmla="*/ 1 h 294"/>
                <a:gd name="T46" fmla="*/ 1 w 2521"/>
                <a:gd name="T47" fmla="*/ 1 h 294"/>
                <a:gd name="T48" fmla="*/ 1 w 2521"/>
                <a:gd name="T49" fmla="*/ 1 h 294"/>
                <a:gd name="T50" fmla="*/ 1 w 2521"/>
                <a:gd name="T51" fmla="*/ 1 h 294"/>
                <a:gd name="T52" fmla="*/ 1 w 2521"/>
                <a:gd name="T53" fmla="*/ 1 h 294"/>
                <a:gd name="T54" fmla="*/ 1 w 2521"/>
                <a:gd name="T55" fmla="*/ 1 h 294"/>
                <a:gd name="T56" fmla="*/ 1 w 2521"/>
                <a:gd name="T57" fmla="*/ 1 h 294"/>
                <a:gd name="T58" fmla="*/ 1 w 2521"/>
                <a:gd name="T59" fmla="*/ 1 h 294"/>
                <a:gd name="T60" fmla="*/ 1 w 2521"/>
                <a:gd name="T61" fmla="*/ 1 h 294"/>
                <a:gd name="T62" fmla="*/ 1 w 2521"/>
                <a:gd name="T63" fmla="*/ 1 h 294"/>
                <a:gd name="T64" fmla="*/ 1 w 2521"/>
                <a:gd name="T65" fmla="*/ 1 h 294"/>
                <a:gd name="T66" fmla="*/ 1 w 2521"/>
                <a:gd name="T67" fmla="*/ 1 h 294"/>
                <a:gd name="T68" fmla="*/ 1 w 2521"/>
                <a:gd name="T69" fmla="*/ 1 h 294"/>
                <a:gd name="T70" fmla="*/ 1 w 2521"/>
                <a:gd name="T71" fmla="*/ 1 h 294"/>
                <a:gd name="T72" fmla="*/ 1 w 2521"/>
                <a:gd name="T73" fmla="*/ 1 h 294"/>
                <a:gd name="T74" fmla="*/ 1 w 2521"/>
                <a:gd name="T75" fmla="*/ 1 h 294"/>
                <a:gd name="T76" fmla="*/ 1 w 2521"/>
                <a:gd name="T77" fmla="*/ 1 h 294"/>
                <a:gd name="T78" fmla="*/ 1 w 2521"/>
                <a:gd name="T79" fmla="*/ 1 h 294"/>
                <a:gd name="T80" fmla="*/ 1 w 2521"/>
                <a:gd name="T81" fmla="*/ 1 h 294"/>
                <a:gd name="T82" fmla="*/ 1 w 2521"/>
                <a:gd name="T83" fmla="*/ 1 h 294"/>
                <a:gd name="T84" fmla="*/ 1 w 2521"/>
                <a:gd name="T85" fmla="*/ 1 h 294"/>
                <a:gd name="T86" fmla="*/ 1 w 2521"/>
                <a:gd name="T87" fmla="*/ 1 h 294"/>
                <a:gd name="T88" fmla="*/ 1 w 2521"/>
                <a:gd name="T89" fmla="*/ 1 h 294"/>
                <a:gd name="T90" fmla="*/ 1 w 2521"/>
                <a:gd name="T91" fmla="*/ 1 h 294"/>
                <a:gd name="T92" fmla="*/ 1 w 2521"/>
                <a:gd name="T93" fmla="*/ 1 h 294"/>
                <a:gd name="T94" fmla="*/ 1 w 2521"/>
                <a:gd name="T95" fmla="*/ 0 h 294"/>
                <a:gd name="T96" fmla="*/ 1 w 2521"/>
                <a:gd name="T97" fmla="*/ 1 h 294"/>
                <a:gd name="T98" fmla="*/ 1 w 2521"/>
                <a:gd name="T99" fmla="*/ 1 h 294"/>
                <a:gd name="T100" fmla="*/ 1 w 2521"/>
                <a:gd name="T101" fmla="*/ 1 h 294"/>
                <a:gd name="T102" fmla="*/ 1 w 2521"/>
                <a:gd name="T103" fmla="*/ 1 h 294"/>
                <a:gd name="T104" fmla="*/ 1 w 2521"/>
                <a:gd name="T105" fmla="*/ 1 h 294"/>
                <a:gd name="T106" fmla="*/ 2 w 2521"/>
                <a:gd name="T107" fmla="*/ 1 h 294"/>
                <a:gd name="T108" fmla="*/ 2 w 2521"/>
                <a:gd name="T109" fmla="*/ 1 h 294"/>
                <a:gd name="T110" fmla="*/ 2 w 2521"/>
                <a:gd name="T111" fmla="*/ 1 h 294"/>
                <a:gd name="T112" fmla="*/ 1 w 2521"/>
                <a:gd name="T113" fmla="*/ 1 h 294"/>
                <a:gd name="T114" fmla="*/ 2 w 2521"/>
                <a:gd name="T115" fmla="*/ 1 h 294"/>
                <a:gd name="T116" fmla="*/ 2 w 2521"/>
                <a:gd name="T117" fmla="*/ 1 h 294"/>
                <a:gd name="T118" fmla="*/ 2 w 2521"/>
                <a:gd name="T119" fmla="*/ 1 h 294"/>
                <a:gd name="T120" fmla="*/ 2 w 2521"/>
                <a:gd name="T121" fmla="*/ 1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4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0 h 1049"/>
                <a:gd name="T2" fmla="*/ 1 w 1777"/>
                <a:gd name="T3" fmla="*/ 0 h 1049"/>
                <a:gd name="T4" fmla="*/ 1 w 1777"/>
                <a:gd name="T5" fmla="*/ 0 h 1049"/>
                <a:gd name="T6" fmla="*/ 1 w 1777"/>
                <a:gd name="T7" fmla="*/ 0 h 1049"/>
                <a:gd name="T8" fmla="*/ 1 w 1777"/>
                <a:gd name="T9" fmla="*/ 0 h 1049"/>
                <a:gd name="T10" fmla="*/ 1 w 1777"/>
                <a:gd name="T11" fmla="*/ 0 h 1049"/>
                <a:gd name="T12" fmla="*/ 1 w 1777"/>
                <a:gd name="T13" fmla="*/ 0 h 1049"/>
                <a:gd name="T14" fmla="*/ 1 w 1777"/>
                <a:gd name="T15" fmla="*/ 0 h 1049"/>
                <a:gd name="T16" fmla="*/ 1 w 1777"/>
                <a:gd name="T17" fmla="*/ 0 h 1049"/>
                <a:gd name="T18" fmla="*/ 1 w 1777"/>
                <a:gd name="T19" fmla="*/ 0 h 1049"/>
                <a:gd name="T20" fmla="*/ 1 w 1777"/>
                <a:gd name="T21" fmla="*/ 0 h 1049"/>
                <a:gd name="T22" fmla="*/ 1 w 1777"/>
                <a:gd name="T23" fmla="*/ 0 h 1049"/>
                <a:gd name="T24" fmla="*/ 1 w 1777"/>
                <a:gd name="T25" fmla="*/ 0 h 1049"/>
                <a:gd name="T26" fmla="*/ 1 w 1777"/>
                <a:gd name="T27" fmla="*/ 0 h 1049"/>
                <a:gd name="T28" fmla="*/ 1 w 1777"/>
                <a:gd name="T29" fmla="*/ 0 h 1049"/>
                <a:gd name="T30" fmla="*/ 1 w 1777"/>
                <a:gd name="T31" fmla="*/ 0 h 1049"/>
                <a:gd name="T32" fmla="*/ 1 w 1777"/>
                <a:gd name="T33" fmla="*/ 0 h 1049"/>
                <a:gd name="T34" fmla="*/ 1 w 1777"/>
                <a:gd name="T35" fmla="*/ 0 h 1049"/>
                <a:gd name="T36" fmla="*/ 1 w 1777"/>
                <a:gd name="T37" fmla="*/ 0 h 1049"/>
                <a:gd name="T38" fmla="*/ 1 w 1777"/>
                <a:gd name="T39" fmla="*/ 0 h 1049"/>
                <a:gd name="T40" fmla="*/ 1 w 1777"/>
                <a:gd name="T41" fmla="*/ 0 h 1049"/>
                <a:gd name="T42" fmla="*/ 1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0 h 1049"/>
                <a:gd name="T56" fmla="*/ 0 w 1777"/>
                <a:gd name="T57" fmla="*/ 0 h 1049"/>
                <a:gd name="T58" fmla="*/ 0 w 1777"/>
                <a:gd name="T59" fmla="*/ 0 h 1049"/>
                <a:gd name="T60" fmla="*/ 0 w 1777"/>
                <a:gd name="T61" fmla="*/ 0 h 1049"/>
                <a:gd name="T62" fmla="*/ 0 w 1777"/>
                <a:gd name="T63" fmla="*/ 0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5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 w 2355"/>
                <a:gd name="T1" fmla="*/ 1 h 1405"/>
                <a:gd name="T2" fmla="*/ 1 w 2355"/>
                <a:gd name="T3" fmla="*/ 1 h 1405"/>
                <a:gd name="T4" fmla="*/ 1 w 2355"/>
                <a:gd name="T5" fmla="*/ 1 h 1405"/>
                <a:gd name="T6" fmla="*/ 1 w 2355"/>
                <a:gd name="T7" fmla="*/ 1 h 1405"/>
                <a:gd name="T8" fmla="*/ 1 w 2355"/>
                <a:gd name="T9" fmla="*/ 1 h 1405"/>
                <a:gd name="T10" fmla="*/ 1 w 2355"/>
                <a:gd name="T11" fmla="*/ 1 h 1405"/>
                <a:gd name="T12" fmla="*/ 0 w 2355"/>
                <a:gd name="T13" fmla="*/ 1 h 1405"/>
                <a:gd name="T14" fmla="*/ 0 w 2355"/>
                <a:gd name="T15" fmla="*/ 1 h 1405"/>
                <a:gd name="T16" fmla="*/ 0 w 2355"/>
                <a:gd name="T17" fmla="*/ 1 h 1405"/>
                <a:gd name="T18" fmla="*/ 0 w 2355"/>
                <a:gd name="T19" fmla="*/ 1 h 1405"/>
                <a:gd name="T20" fmla="*/ 0 w 2355"/>
                <a:gd name="T21" fmla="*/ 1 h 1405"/>
                <a:gd name="T22" fmla="*/ 1 w 2355"/>
                <a:gd name="T23" fmla="*/ 1 h 1405"/>
                <a:gd name="T24" fmla="*/ 0 w 2355"/>
                <a:gd name="T25" fmla="*/ 1 h 1405"/>
                <a:gd name="T26" fmla="*/ 0 w 2355"/>
                <a:gd name="T27" fmla="*/ 1 h 1405"/>
                <a:gd name="T28" fmla="*/ 0 w 2355"/>
                <a:gd name="T29" fmla="*/ 1 h 1405"/>
                <a:gd name="T30" fmla="*/ 0 w 2355"/>
                <a:gd name="T31" fmla="*/ 1 h 1405"/>
                <a:gd name="T32" fmla="*/ 0 w 2355"/>
                <a:gd name="T33" fmla="*/ 1 h 1405"/>
                <a:gd name="T34" fmla="*/ 0 w 2355"/>
                <a:gd name="T35" fmla="*/ 1 h 1405"/>
                <a:gd name="T36" fmla="*/ 0 w 2355"/>
                <a:gd name="T37" fmla="*/ 1 h 1405"/>
                <a:gd name="T38" fmla="*/ 0 w 2355"/>
                <a:gd name="T39" fmla="*/ 1 h 1405"/>
                <a:gd name="T40" fmla="*/ 0 w 2355"/>
                <a:gd name="T41" fmla="*/ 1 h 1405"/>
                <a:gd name="T42" fmla="*/ 0 w 2355"/>
                <a:gd name="T43" fmla="*/ 1 h 1405"/>
                <a:gd name="T44" fmla="*/ 0 w 2355"/>
                <a:gd name="T45" fmla="*/ 1 h 1405"/>
                <a:gd name="T46" fmla="*/ 0 w 2355"/>
                <a:gd name="T47" fmla="*/ 1 h 1405"/>
                <a:gd name="T48" fmla="*/ 0 w 2355"/>
                <a:gd name="T49" fmla="*/ 1 h 1405"/>
                <a:gd name="T50" fmla="*/ 0 w 2355"/>
                <a:gd name="T51" fmla="*/ 1 h 1405"/>
                <a:gd name="T52" fmla="*/ 0 w 2355"/>
                <a:gd name="T53" fmla="*/ 1 h 1405"/>
                <a:gd name="T54" fmla="*/ 0 w 2355"/>
                <a:gd name="T55" fmla="*/ 1 h 1405"/>
                <a:gd name="T56" fmla="*/ 0 w 2355"/>
                <a:gd name="T57" fmla="*/ 1 h 1405"/>
                <a:gd name="T58" fmla="*/ 0 w 2355"/>
                <a:gd name="T59" fmla="*/ 1 h 1405"/>
                <a:gd name="T60" fmla="*/ 0 w 2355"/>
                <a:gd name="T61" fmla="*/ 1 h 1405"/>
                <a:gd name="T62" fmla="*/ 0 w 2355"/>
                <a:gd name="T63" fmla="*/ 1 h 1405"/>
                <a:gd name="T64" fmla="*/ 0 w 2355"/>
                <a:gd name="T65" fmla="*/ 1 h 1405"/>
                <a:gd name="T66" fmla="*/ 0 w 2355"/>
                <a:gd name="T67" fmla="*/ 1 h 1405"/>
                <a:gd name="T68" fmla="*/ 0 w 2355"/>
                <a:gd name="T69" fmla="*/ 1 h 1405"/>
                <a:gd name="T70" fmla="*/ 0 w 2355"/>
                <a:gd name="T71" fmla="*/ 1 h 1405"/>
                <a:gd name="T72" fmla="*/ 0 w 2355"/>
                <a:gd name="T73" fmla="*/ 1 h 1405"/>
                <a:gd name="T74" fmla="*/ 0 w 2355"/>
                <a:gd name="T75" fmla="*/ 1 h 1405"/>
                <a:gd name="T76" fmla="*/ 0 w 2355"/>
                <a:gd name="T77" fmla="*/ 1 h 1405"/>
                <a:gd name="T78" fmla="*/ 0 w 2355"/>
                <a:gd name="T79" fmla="*/ 1 h 1405"/>
                <a:gd name="T80" fmla="*/ 0 w 2355"/>
                <a:gd name="T81" fmla="*/ 1 h 1405"/>
                <a:gd name="T82" fmla="*/ 0 w 2355"/>
                <a:gd name="T83" fmla="*/ 1 h 1405"/>
                <a:gd name="T84" fmla="*/ 0 w 2355"/>
                <a:gd name="T85" fmla="*/ 1 h 1405"/>
                <a:gd name="T86" fmla="*/ 0 w 2355"/>
                <a:gd name="T87" fmla="*/ 1 h 1405"/>
                <a:gd name="T88" fmla="*/ 0 w 2355"/>
                <a:gd name="T89" fmla="*/ 1 h 1405"/>
                <a:gd name="T90" fmla="*/ 0 w 2355"/>
                <a:gd name="T91" fmla="*/ 1 h 1405"/>
                <a:gd name="T92" fmla="*/ 0 w 2355"/>
                <a:gd name="T93" fmla="*/ 1 h 1405"/>
                <a:gd name="T94" fmla="*/ 0 w 2355"/>
                <a:gd name="T95" fmla="*/ 1 h 1405"/>
                <a:gd name="T96" fmla="*/ 0 w 2355"/>
                <a:gd name="T97" fmla="*/ 1 h 1405"/>
                <a:gd name="T98" fmla="*/ 0 w 2355"/>
                <a:gd name="T99" fmla="*/ 1 h 1405"/>
                <a:gd name="T100" fmla="*/ 0 w 2355"/>
                <a:gd name="T101" fmla="*/ 1 h 1405"/>
                <a:gd name="T102" fmla="*/ 0 w 2355"/>
                <a:gd name="T103" fmla="*/ 1 h 1405"/>
                <a:gd name="T104" fmla="*/ 0 w 2355"/>
                <a:gd name="T105" fmla="*/ 1 h 1405"/>
                <a:gd name="T106" fmla="*/ 0 w 2355"/>
                <a:gd name="T107" fmla="*/ 1 h 1405"/>
                <a:gd name="T108" fmla="*/ 0 w 2355"/>
                <a:gd name="T109" fmla="*/ 1 h 1405"/>
                <a:gd name="T110" fmla="*/ 0 w 2355"/>
                <a:gd name="T111" fmla="*/ 1 h 1405"/>
                <a:gd name="T112" fmla="*/ 0 w 2355"/>
                <a:gd name="T113" fmla="*/ 1 h 1405"/>
                <a:gd name="T114" fmla="*/ 0 w 2355"/>
                <a:gd name="T115" fmla="*/ 1 h 1405"/>
                <a:gd name="T116" fmla="*/ 0 w 2355"/>
                <a:gd name="T117" fmla="*/ 1 h 1405"/>
                <a:gd name="T118" fmla="*/ 0 w 2355"/>
                <a:gd name="T119" fmla="*/ 1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6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0 w 1237"/>
                <a:gd name="T1" fmla="*/ 0 h 939"/>
                <a:gd name="T2" fmla="*/ 0 w 1237"/>
                <a:gd name="T3" fmla="*/ 0 h 939"/>
                <a:gd name="T4" fmla="*/ 0 w 1237"/>
                <a:gd name="T5" fmla="*/ 0 h 939"/>
                <a:gd name="T6" fmla="*/ 0 w 1237"/>
                <a:gd name="T7" fmla="*/ 0 h 939"/>
                <a:gd name="T8" fmla="*/ 0 w 1237"/>
                <a:gd name="T9" fmla="*/ 0 h 939"/>
                <a:gd name="T10" fmla="*/ 0 w 1237"/>
                <a:gd name="T11" fmla="*/ 0 h 939"/>
                <a:gd name="T12" fmla="*/ 0 w 1237"/>
                <a:gd name="T13" fmla="*/ 0 h 939"/>
                <a:gd name="T14" fmla="*/ 0 w 1237"/>
                <a:gd name="T15" fmla="*/ 0 h 939"/>
                <a:gd name="T16" fmla="*/ 0 w 1237"/>
                <a:gd name="T17" fmla="*/ 0 h 939"/>
                <a:gd name="T18" fmla="*/ 0 w 1237"/>
                <a:gd name="T19" fmla="*/ 0 h 939"/>
                <a:gd name="T20" fmla="*/ 0 w 1237"/>
                <a:gd name="T21" fmla="*/ 0 h 939"/>
                <a:gd name="T22" fmla="*/ 0 w 1237"/>
                <a:gd name="T23" fmla="*/ 0 h 939"/>
                <a:gd name="T24" fmla="*/ 0 w 1237"/>
                <a:gd name="T25" fmla="*/ 0 h 939"/>
                <a:gd name="T26" fmla="*/ 0 w 1237"/>
                <a:gd name="T27" fmla="*/ 0 h 939"/>
                <a:gd name="T28" fmla="*/ 0 w 1237"/>
                <a:gd name="T29" fmla="*/ 0 h 939"/>
                <a:gd name="T30" fmla="*/ 0 w 1237"/>
                <a:gd name="T31" fmla="*/ 0 h 939"/>
                <a:gd name="T32" fmla="*/ 0 w 1237"/>
                <a:gd name="T33" fmla="*/ 0 h 939"/>
                <a:gd name="T34" fmla="*/ 0 w 1237"/>
                <a:gd name="T35" fmla="*/ 0 h 939"/>
                <a:gd name="T36" fmla="*/ 0 w 1237"/>
                <a:gd name="T37" fmla="*/ 0 h 939"/>
                <a:gd name="T38" fmla="*/ 0 w 1237"/>
                <a:gd name="T39" fmla="*/ 0 h 939"/>
                <a:gd name="T40" fmla="*/ 0 w 1237"/>
                <a:gd name="T41" fmla="*/ 0 h 939"/>
                <a:gd name="T42" fmla="*/ 0 w 1237"/>
                <a:gd name="T43" fmla="*/ 0 h 939"/>
                <a:gd name="T44" fmla="*/ 0 w 1237"/>
                <a:gd name="T45" fmla="*/ 0 h 939"/>
                <a:gd name="T46" fmla="*/ 0 w 1237"/>
                <a:gd name="T47" fmla="*/ 0 h 939"/>
                <a:gd name="T48" fmla="*/ 0 w 1237"/>
                <a:gd name="T49" fmla="*/ 0 h 939"/>
                <a:gd name="T50" fmla="*/ 0 w 1237"/>
                <a:gd name="T51" fmla="*/ 0 h 939"/>
                <a:gd name="T52" fmla="*/ 0 w 1237"/>
                <a:gd name="T53" fmla="*/ 0 h 939"/>
                <a:gd name="T54" fmla="*/ 0 w 1237"/>
                <a:gd name="T55" fmla="*/ 0 h 939"/>
                <a:gd name="T56" fmla="*/ 0 w 1237"/>
                <a:gd name="T57" fmla="*/ 0 h 939"/>
                <a:gd name="T58" fmla="*/ 0 w 1237"/>
                <a:gd name="T59" fmla="*/ 0 h 939"/>
                <a:gd name="T60" fmla="*/ 0 w 1237"/>
                <a:gd name="T61" fmla="*/ 0 h 939"/>
                <a:gd name="T62" fmla="*/ 0 w 1237"/>
                <a:gd name="T63" fmla="*/ 0 h 939"/>
                <a:gd name="T64" fmla="*/ 0 w 1237"/>
                <a:gd name="T65" fmla="*/ 0 h 939"/>
                <a:gd name="T66" fmla="*/ 0 w 1237"/>
                <a:gd name="T67" fmla="*/ 0 h 939"/>
                <a:gd name="T68" fmla="*/ 0 w 1237"/>
                <a:gd name="T69" fmla="*/ 0 h 939"/>
                <a:gd name="T70" fmla="*/ 0 w 1237"/>
                <a:gd name="T71" fmla="*/ 0 h 939"/>
                <a:gd name="T72" fmla="*/ 0 w 1237"/>
                <a:gd name="T73" fmla="*/ 0 h 939"/>
                <a:gd name="T74" fmla="*/ 0 w 1237"/>
                <a:gd name="T75" fmla="*/ 0 h 939"/>
                <a:gd name="T76" fmla="*/ 0 w 1237"/>
                <a:gd name="T77" fmla="*/ 0 h 939"/>
                <a:gd name="T78" fmla="*/ 0 w 1237"/>
                <a:gd name="T79" fmla="*/ 0 h 939"/>
                <a:gd name="T80" fmla="*/ 0 w 1237"/>
                <a:gd name="T81" fmla="*/ 0 h 939"/>
                <a:gd name="T82" fmla="*/ 0 w 1237"/>
                <a:gd name="T83" fmla="*/ 0 h 939"/>
                <a:gd name="T84" fmla="*/ 0 w 1237"/>
                <a:gd name="T85" fmla="*/ 0 h 939"/>
                <a:gd name="T86" fmla="*/ 0 w 1237"/>
                <a:gd name="T87" fmla="*/ 0 h 939"/>
                <a:gd name="T88" fmla="*/ 0 w 1237"/>
                <a:gd name="T89" fmla="*/ 0 h 939"/>
                <a:gd name="T90" fmla="*/ 0 w 1237"/>
                <a:gd name="T91" fmla="*/ 0 h 939"/>
                <a:gd name="T92" fmla="*/ 0 w 1237"/>
                <a:gd name="T93" fmla="*/ 0 h 939"/>
                <a:gd name="T94" fmla="*/ 0 w 1237"/>
                <a:gd name="T95" fmla="*/ 0 h 939"/>
                <a:gd name="T96" fmla="*/ 0 w 1237"/>
                <a:gd name="T97" fmla="*/ 0 h 939"/>
                <a:gd name="T98" fmla="*/ 0 w 1237"/>
                <a:gd name="T99" fmla="*/ 0 h 939"/>
                <a:gd name="T100" fmla="*/ 0 w 1237"/>
                <a:gd name="T101" fmla="*/ 0 h 939"/>
                <a:gd name="T102" fmla="*/ 0 w 1237"/>
                <a:gd name="T103" fmla="*/ 0 h 939"/>
                <a:gd name="T104" fmla="*/ 0 w 1237"/>
                <a:gd name="T105" fmla="*/ 0 h 939"/>
                <a:gd name="T106" fmla="*/ 0 w 1237"/>
                <a:gd name="T107" fmla="*/ 0 h 939"/>
                <a:gd name="T108" fmla="*/ 0 w 1237"/>
                <a:gd name="T109" fmla="*/ 0 h 939"/>
                <a:gd name="T110" fmla="*/ 0 w 1237"/>
                <a:gd name="T111" fmla="*/ 0 h 939"/>
                <a:gd name="T112" fmla="*/ 0 w 1237"/>
                <a:gd name="T113" fmla="*/ 0 h 939"/>
                <a:gd name="T114" fmla="*/ 0 w 1237"/>
                <a:gd name="T115" fmla="*/ 0 h 939"/>
                <a:gd name="T116" fmla="*/ 0 w 1237"/>
                <a:gd name="T117" fmla="*/ 0 h 939"/>
                <a:gd name="T118" fmla="*/ 0 w 1237"/>
                <a:gd name="T119" fmla="*/ 0 h 939"/>
                <a:gd name="T120" fmla="*/ 0 w 1237"/>
                <a:gd name="T121" fmla="*/ 0 h 939"/>
                <a:gd name="T122" fmla="*/ 0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7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0 w 1739"/>
                <a:gd name="T7" fmla="*/ 1 h 1107"/>
                <a:gd name="T8" fmla="*/ 0 w 1739"/>
                <a:gd name="T9" fmla="*/ 1 h 1107"/>
                <a:gd name="T10" fmla="*/ 0 w 1739"/>
                <a:gd name="T11" fmla="*/ 1 h 1107"/>
                <a:gd name="T12" fmla="*/ 0 w 1739"/>
                <a:gd name="T13" fmla="*/ 1 h 1107"/>
                <a:gd name="T14" fmla="*/ 0 w 1739"/>
                <a:gd name="T15" fmla="*/ 1 h 1107"/>
                <a:gd name="T16" fmla="*/ 0 w 1739"/>
                <a:gd name="T17" fmla="*/ 1 h 1107"/>
                <a:gd name="T18" fmla="*/ 0 w 1739"/>
                <a:gd name="T19" fmla="*/ 1 h 1107"/>
                <a:gd name="T20" fmla="*/ 0 w 1739"/>
                <a:gd name="T21" fmla="*/ 1 h 1107"/>
                <a:gd name="T22" fmla="*/ 0 w 1739"/>
                <a:gd name="T23" fmla="*/ 1 h 1107"/>
                <a:gd name="T24" fmla="*/ 0 w 1739"/>
                <a:gd name="T25" fmla="*/ 1 h 1107"/>
                <a:gd name="T26" fmla="*/ 0 w 1739"/>
                <a:gd name="T27" fmla="*/ 1 h 1107"/>
                <a:gd name="T28" fmla="*/ 0 w 1739"/>
                <a:gd name="T29" fmla="*/ 1 h 1107"/>
                <a:gd name="T30" fmla="*/ 0 w 1739"/>
                <a:gd name="T31" fmla="*/ 1 h 1107"/>
                <a:gd name="T32" fmla="*/ 0 w 1739"/>
                <a:gd name="T33" fmla="*/ 1 h 1107"/>
                <a:gd name="T34" fmla="*/ 0 w 1739"/>
                <a:gd name="T35" fmla="*/ 1 h 1107"/>
                <a:gd name="T36" fmla="*/ 0 w 1739"/>
                <a:gd name="T37" fmla="*/ 1 h 1107"/>
                <a:gd name="T38" fmla="*/ 0 w 1739"/>
                <a:gd name="T39" fmla="*/ 1 h 1107"/>
                <a:gd name="T40" fmla="*/ 0 w 1739"/>
                <a:gd name="T41" fmla="*/ 1 h 1107"/>
                <a:gd name="T42" fmla="*/ 0 w 1739"/>
                <a:gd name="T43" fmla="*/ 0 h 1107"/>
                <a:gd name="T44" fmla="*/ 0 w 1739"/>
                <a:gd name="T45" fmla="*/ 1 h 1107"/>
                <a:gd name="T46" fmla="*/ 0 w 1739"/>
                <a:gd name="T47" fmla="*/ 1 h 1107"/>
                <a:gd name="T48" fmla="*/ 0 w 1739"/>
                <a:gd name="T49" fmla="*/ 1 h 1107"/>
                <a:gd name="T50" fmla="*/ 0 w 1739"/>
                <a:gd name="T51" fmla="*/ 1 h 1107"/>
                <a:gd name="T52" fmla="*/ 0 w 1739"/>
                <a:gd name="T53" fmla="*/ 1 h 1107"/>
                <a:gd name="T54" fmla="*/ 0 w 1739"/>
                <a:gd name="T55" fmla="*/ 1 h 1107"/>
                <a:gd name="T56" fmla="*/ 0 w 1739"/>
                <a:gd name="T57" fmla="*/ 1 h 1107"/>
                <a:gd name="T58" fmla="*/ 0 w 1739"/>
                <a:gd name="T59" fmla="*/ 1 h 1107"/>
                <a:gd name="T60" fmla="*/ 0 w 1739"/>
                <a:gd name="T61" fmla="*/ 1 h 1107"/>
                <a:gd name="T62" fmla="*/ 0 w 1739"/>
                <a:gd name="T63" fmla="*/ 1 h 1107"/>
                <a:gd name="T64" fmla="*/ 0 w 1739"/>
                <a:gd name="T65" fmla="*/ 1 h 1107"/>
                <a:gd name="T66" fmla="*/ 0 w 1739"/>
                <a:gd name="T67" fmla="*/ 1 h 1107"/>
                <a:gd name="T68" fmla="*/ 0 w 1739"/>
                <a:gd name="T69" fmla="*/ 1 h 1107"/>
                <a:gd name="T70" fmla="*/ 0 w 1739"/>
                <a:gd name="T71" fmla="*/ 1 h 1107"/>
                <a:gd name="T72" fmla="*/ 0 w 1739"/>
                <a:gd name="T73" fmla="*/ 1 h 1107"/>
                <a:gd name="T74" fmla="*/ 0 w 1739"/>
                <a:gd name="T75" fmla="*/ 1 h 1107"/>
                <a:gd name="T76" fmla="*/ 0 w 1739"/>
                <a:gd name="T77" fmla="*/ 1 h 1107"/>
                <a:gd name="T78" fmla="*/ 0 w 1739"/>
                <a:gd name="T79" fmla="*/ 1 h 1107"/>
                <a:gd name="T80" fmla="*/ 0 w 1739"/>
                <a:gd name="T81" fmla="*/ 1 h 1107"/>
                <a:gd name="T82" fmla="*/ 0 w 1739"/>
                <a:gd name="T83" fmla="*/ 1 h 1107"/>
                <a:gd name="T84" fmla="*/ 0 w 1739"/>
                <a:gd name="T85" fmla="*/ 1 h 1107"/>
                <a:gd name="T86" fmla="*/ 0 w 1739"/>
                <a:gd name="T87" fmla="*/ 1 h 1107"/>
                <a:gd name="T88" fmla="*/ 0 w 1739"/>
                <a:gd name="T89" fmla="*/ 1 h 1107"/>
                <a:gd name="T90" fmla="*/ 0 w 1739"/>
                <a:gd name="T91" fmla="*/ 1 h 1107"/>
                <a:gd name="T92" fmla="*/ 0 w 1739"/>
                <a:gd name="T93" fmla="*/ 1 h 1107"/>
                <a:gd name="T94" fmla="*/ 0 w 1739"/>
                <a:gd name="T95" fmla="*/ 1 h 1107"/>
                <a:gd name="T96" fmla="*/ 0 w 1739"/>
                <a:gd name="T97" fmla="*/ 1 h 1107"/>
                <a:gd name="T98" fmla="*/ 0 w 1739"/>
                <a:gd name="T99" fmla="*/ 1 h 1107"/>
                <a:gd name="T100" fmla="*/ 0 w 1739"/>
                <a:gd name="T101" fmla="*/ 1 h 1107"/>
                <a:gd name="T102" fmla="*/ 0 w 1739"/>
                <a:gd name="T103" fmla="*/ 1 h 1107"/>
                <a:gd name="T104" fmla="*/ 0 w 1739"/>
                <a:gd name="T105" fmla="*/ 1 h 1107"/>
                <a:gd name="T106" fmla="*/ 0 w 1739"/>
                <a:gd name="T107" fmla="*/ 1 h 1107"/>
                <a:gd name="T108" fmla="*/ 0 w 1739"/>
                <a:gd name="T109" fmla="*/ 1 h 1107"/>
                <a:gd name="T110" fmla="*/ 0 w 1739"/>
                <a:gd name="T111" fmla="*/ 1 h 1107"/>
                <a:gd name="T112" fmla="*/ 0 w 1739"/>
                <a:gd name="T113" fmla="*/ 1 h 1107"/>
                <a:gd name="T114" fmla="*/ 0 w 1739"/>
                <a:gd name="T115" fmla="*/ 1 h 1107"/>
                <a:gd name="T116" fmla="*/ 0 w 1739"/>
                <a:gd name="T117" fmla="*/ 1 h 1107"/>
                <a:gd name="T118" fmla="*/ 0 w 1739"/>
                <a:gd name="T119" fmla="*/ 1 h 1107"/>
                <a:gd name="T120" fmla="*/ 0 w 1739"/>
                <a:gd name="T121" fmla="*/ 1 h 1107"/>
                <a:gd name="T122" fmla="*/ 0 w 1739"/>
                <a:gd name="T123" fmla="*/ 1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8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0 w 317"/>
                <a:gd name="T49" fmla="*/ 0 h 235"/>
                <a:gd name="T50" fmla="*/ 0 w 317"/>
                <a:gd name="T51" fmla="*/ 0 h 235"/>
                <a:gd name="T52" fmla="*/ 0 w 317"/>
                <a:gd name="T53" fmla="*/ 0 h 235"/>
                <a:gd name="T54" fmla="*/ 0 w 317"/>
                <a:gd name="T55" fmla="*/ 0 h 235"/>
                <a:gd name="T56" fmla="*/ 0 w 317"/>
                <a:gd name="T57" fmla="*/ 0 h 235"/>
                <a:gd name="T58" fmla="*/ 0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0 w 317"/>
                <a:gd name="T87" fmla="*/ 0 h 235"/>
                <a:gd name="T88" fmla="*/ 0 w 317"/>
                <a:gd name="T89" fmla="*/ 0 h 235"/>
                <a:gd name="T90" fmla="*/ 0 w 317"/>
                <a:gd name="T91" fmla="*/ 0 h 235"/>
                <a:gd name="T92" fmla="*/ 0 w 317"/>
                <a:gd name="T93" fmla="*/ 0 h 235"/>
                <a:gd name="T94" fmla="*/ 0 w 317"/>
                <a:gd name="T95" fmla="*/ 0 h 235"/>
                <a:gd name="T96" fmla="*/ 0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9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0 w 1559"/>
                <a:gd name="T1" fmla="*/ 0 h 639"/>
                <a:gd name="T2" fmla="*/ 0 w 1559"/>
                <a:gd name="T3" fmla="*/ 0 h 639"/>
                <a:gd name="T4" fmla="*/ 0 w 1559"/>
                <a:gd name="T5" fmla="*/ 0 h 639"/>
                <a:gd name="T6" fmla="*/ 0 w 1559"/>
                <a:gd name="T7" fmla="*/ 0 h 639"/>
                <a:gd name="T8" fmla="*/ 0 w 1559"/>
                <a:gd name="T9" fmla="*/ 0 h 639"/>
                <a:gd name="T10" fmla="*/ 0 w 1559"/>
                <a:gd name="T11" fmla="*/ 0 h 639"/>
                <a:gd name="T12" fmla="*/ 0 w 1559"/>
                <a:gd name="T13" fmla="*/ 0 h 639"/>
                <a:gd name="T14" fmla="*/ 0 w 1559"/>
                <a:gd name="T15" fmla="*/ 0 h 639"/>
                <a:gd name="T16" fmla="*/ 0 w 1559"/>
                <a:gd name="T17" fmla="*/ 0 h 639"/>
                <a:gd name="T18" fmla="*/ 0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0 h 639"/>
                <a:gd name="T30" fmla="*/ 0 w 1559"/>
                <a:gd name="T31" fmla="*/ 0 h 639"/>
                <a:gd name="T32" fmla="*/ 0 w 1559"/>
                <a:gd name="T33" fmla="*/ 0 h 639"/>
                <a:gd name="T34" fmla="*/ 0 w 1559"/>
                <a:gd name="T35" fmla="*/ 0 h 639"/>
                <a:gd name="T36" fmla="*/ 0 w 1559"/>
                <a:gd name="T37" fmla="*/ 0 h 639"/>
                <a:gd name="T38" fmla="*/ 0 w 1559"/>
                <a:gd name="T39" fmla="*/ 0 h 639"/>
                <a:gd name="T40" fmla="*/ 0 w 1559"/>
                <a:gd name="T41" fmla="*/ 0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0 w 1559"/>
                <a:gd name="T49" fmla="*/ 0 h 639"/>
                <a:gd name="T50" fmla="*/ 0 w 1559"/>
                <a:gd name="T51" fmla="*/ 0 h 639"/>
                <a:gd name="T52" fmla="*/ 0 w 1559"/>
                <a:gd name="T53" fmla="*/ 0 h 639"/>
                <a:gd name="T54" fmla="*/ 0 w 1559"/>
                <a:gd name="T55" fmla="*/ 0 h 639"/>
                <a:gd name="T56" fmla="*/ 0 w 1559"/>
                <a:gd name="T57" fmla="*/ 0 h 639"/>
                <a:gd name="T58" fmla="*/ 0 w 1559"/>
                <a:gd name="T59" fmla="*/ 0 h 639"/>
                <a:gd name="T60" fmla="*/ 0 w 1559"/>
                <a:gd name="T61" fmla="*/ 0 h 639"/>
                <a:gd name="T62" fmla="*/ 0 w 1559"/>
                <a:gd name="T63" fmla="*/ 0 h 639"/>
                <a:gd name="T64" fmla="*/ 0 w 1559"/>
                <a:gd name="T65" fmla="*/ 0 h 639"/>
                <a:gd name="T66" fmla="*/ 0 w 1559"/>
                <a:gd name="T67" fmla="*/ 0 h 639"/>
                <a:gd name="T68" fmla="*/ 0 w 1559"/>
                <a:gd name="T69" fmla="*/ 0 h 639"/>
                <a:gd name="T70" fmla="*/ 0 w 1559"/>
                <a:gd name="T71" fmla="*/ 0 h 639"/>
                <a:gd name="T72" fmla="*/ 0 w 1559"/>
                <a:gd name="T73" fmla="*/ 0 h 639"/>
                <a:gd name="T74" fmla="*/ 0 w 1559"/>
                <a:gd name="T75" fmla="*/ 0 h 639"/>
                <a:gd name="T76" fmla="*/ 0 w 1559"/>
                <a:gd name="T77" fmla="*/ 0 h 639"/>
                <a:gd name="T78" fmla="*/ 0 w 1559"/>
                <a:gd name="T79" fmla="*/ 0 h 639"/>
                <a:gd name="T80" fmla="*/ 0 w 1559"/>
                <a:gd name="T81" fmla="*/ 0 h 639"/>
                <a:gd name="T82" fmla="*/ 0 w 1559"/>
                <a:gd name="T83" fmla="*/ 0 h 639"/>
                <a:gd name="T84" fmla="*/ 0 w 1559"/>
                <a:gd name="T85" fmla="*/ 0 h 639"/>
                <a:gd name="T86" fmla="*/ 0 w 1559"/>
                <a:gd name="T87" fmla="*/ 0 h 639"/>
                <a:gd name="T88" fmla="*/ 0 w 1559"/>
                <a:gd name="T89" fmla="*/ 0 h 639"/>
                <a:gd name="T90" fmla="*/ 0 w 1559"/>
                <a:gd name="T91" fmla="*/ 0 h 639"/>
                <a:gd name="T92" fmla="*/ 0 w 1559"/>
                <a:gd name="T93" fmla="*/ 0 h 639"/>
                <a:gd name="T94" fmla="*/ 0 w 1559"/>
                <a:gd name="T95" fmla="*/ 0 h 639"/>
                <a:gd name="T96" fmla="*/ 0 w 1559"/>
                <a:gd name="T97" fmla="*/ 0 h 639"/>
                <a:gd name="T98" fmla="*/ 0 w 1559"/>
                <a:gd name="T99" fmla="*/ 0 h 639"/>
                <a:gd name="T100" fmla="*/ 0 w 1559"/>
                <a:gd name="T101" fmla="*/ 0 h 639"/>
                <a:gd name="T102" fmla="*/ 0 w 1559"/>
                <a:gd name="T103" fmla="*/ 0 h 639"/>
                <a:gd name="T104" fmla="*/ 0 w 1559"/>
                <a:gd name="T105" fmla="*/ 0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0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0 h 685"/>
                <a:gd name="T2" fmla="*/ 0 w 468"/>
                <a:gd name="T3" fmla="*/ 0 h 685"/>
                <a:gd name="T4" fmla="*/ 0 w 468"/>
                <a:gd name="T5" fmla="*/ 0 h 685"/>
                <a:gd name="T6" fmla="*/ 0 w 468"/>
                <a:gd name="T7" fmla="*/ 0 h 685"/>
                <a:gd name="T8" fmla="*/ 0 w 468"/>
                <a:gd name="T9" fmla="*/ 0 h 685"/>
                <a:gd name="T10" fmla="*/ 0 w 468"/>
                <a:gd name="T11" fmla="*/ 0 h 685"/>
                <a:gd name="T12" fmla="*/ 0 w 468"/>
                <a:gd name="T13" fmla="*/ 0 h 685"/>
                <a:gd name="T14" fmla="*/ 0 w 468"/>
                <a:gd name="T15" fmla="*/ 0 h 685"/>
                <a:gd name="T16" fmla="*/ 0 w 468"/>
                <a:gd name="T17" fmla="*/ 0 h 685"/>
                <a:gd name="T18" fmla="*/ 0 w 468"/>
                <a:gd name="T19" fmla="*/ 0 h 685"/>
                <a:gd name="T20" fmla="*/ 0 w 468"/>
                <a:gd name="T21" fmla="*/ 0 h 685"/>
                <a:gd name="T22" fmla="*/ 0 w 468"/>
                <a:gd name="T23" fmla="*/ 0 h 685"/>
                <a:gd name="T24" fmla="*/ 0 w 468"/>
                <a:gd name="T25" fmla="*/ 0 h 685"/>
                <a:gd name="T26" fmla="*/ 0 w 468"/>
                <a:gd name="T27" fmla="*/ 0 h 685"/>
                <a:gd name="T28" fmla="*/ 0 w 468"/>
                <a:gd name="T29" fmla="*/ 0 h 685"/>
                <a:gd name="T30" fmla="*/ 0 w 468"/>
                <a:gd name="T31" fmla="*/ 0 h 685"/>
                <a:gd name="T32" fmla="*/ 0 w 468"/>
                <a:gd name="T33" fmla="*/ 0 h 685"/>
                <a:gd name="T34" fmla="*/ 0 w 468"/>
                <a:gd name="T35" fmla="*/ 0 h 685"/>
                <a:gd name="T36" fmla="*/ 0 w 468"/>
                <a:gd name="T37" fmla="*/ 0 h 685"/>
                <a:gd name="T38" fmla="*/ 0 w 468"/>
                <a:gd name="T39" fmla="*/ 0 h 685"/>
                <a:gd name="T40" fmla="*/ 0 w 468"/>
                <a:gd name="T41" fmla="*/ 0 h 685"/>
                <a:gd name="T42" fmla="*/ 0 w 468"/>
                <a:gd name="T43" fmla="*/ 0 h 685"/>
                <a:gd name="T44" fmla="*/ 0 w 468"/>
                <a:gd name="T45" fmla="*/ 0 h 685"/>
                <a:gd name="T46" fmla="*/ 0 w 468"/>
                <a:gd name="T47" fmla="*/ 0 h 685"/>
                <a:gd name="T48" fmla="*/ 0 w 468"/>
                <a:gd name="T49" fmla="*/ 0 h 685"/>
                <a:gd name="T50" fmla="*/ 0 w 468"/>
                <a:gd name="T51" fmla="*/ 0 h 685"/>
                <a:gd name="T52" fmla="*/ 0 w 468"/>
                <a:gd name="T53" fmla="*/ 0 h 685"/>
                <a:gd name="T54" fmla="*/ 0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0 h 685"/>
                <a:gd name="T66" fmla="*/ 0 w 468"/>
                <a:gd name="T67" fmla="*/ 0 h 685"/>
                <a:gd name="T68" fmla="*/ 0 w 468"/>
                <a:gd name="T69" fmla="*/ 0 h 685"/>
                <a:gd name="T70" fmla="*/ 0 w 468"/>
                <a:gd name="T71" fmla="*/ 0 h 685"/>
                <a:gd name="T72" fmla="*/ 0 w 468"/>
                <a:gd name="T73" fmla="*/ 0 h 685"/>
                <a:gd name="T74" fmla="*/ 0 w 468"/>
                <a:gd name="T75" fmla="*/ 0 h 685"/>
                <a:gd name="T76" fmla="*/ 0 w 468"/>
                <a:gd name="T77" fmla="*/ 0 h 685"/>
                <a:gd name="T78" fmla="*/ 0 w 468"/>
                <a:gd name="T79" fmla="*/ 0 h 685"/>
                <a:gd name="T80" fmla="*/ 0 w 468"/>
                <a:gd name="T81" fmla="*/ 0 h 685"/>
                <a:gd name="T82" fmla="*/ 0 w 468"/>
                <a:gd name="T83" fmla="*/ 0 h 685"/>
                <a:gd name="T84" fmla="*/ 0 w 468"/>
                <a:gd name="T85" fmla="*/ 0 h 685"/>
                <a:gd name="T86" fmla="*/ 0 w 468"/>
                <a:gd name="T87" fmla="*/ 0 h 685"/>
                <a:gd name="T88" fmla="*/ 0 w 468"/>
                <a:gd name="T89" fmla="*/ 0 h 685"/>
                <a:gd name="T90" fmla="*/ 0 w 468"/>
                <a:gd name="T91" fmla="*/ 0 h 685"/>
                <a:gd name="T92" fmla="*/ 0 w 468"/>
                <a:gd name="T93" fmla="*/ 0 h 685"/>
                <a:gd name="T94" fmla="*/ 0 w 468"/>
                <a:gd name="T95" fmla="*/ 0 h 685"/>
                <a:gd name="T96" fmla="*/ 0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1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0 h 553"/>
                <a:gd name="T58" fmla="*/ 1 w 93"/>
                <a:gd name="T59" fmla="*/ 0 h 553"/>
                <a:gd name="T60" fmla="*/ 1 w 93"/>
                <a:gd name="T61" fmla="*/ 0 h 553"/>
                <a:gd name="T62" fmla="*/ 1 w 93"/>
                <a:gd name="T63" fmla="*/ 0 h 553"/>
                <a:gd name="T64" fmla="*/ 1 w 93"/>
                <a:gd name="T65" fmla="*/ 0 h 553"/>
                <a:gd name="T66" fmla="*/ 1 w 93"/>
                <a:gd name="T67" fmla="*/ 0 h 553"/>
                <a:gd name="T68" fmla="*/ 1 w 93"/>
                <a:gd name="T69" fmla="*/ 0 h 553"/>
                <a:gd name="T70" fmla="*/ 1 w 93"/>
                <a:gd name="T71" fmla="*/ 0 h 553"/>
                <a:gd name="T72" fmla="*/ 1 w 93"/>
                <a:gd name="T73" fmla="*/ 0 h 553"/>
                <a:gd name="T74" fmla="*/ 1 w 93"/>
                <a:gd name="T75" fmla="*/ 0 h 553"/>
                <a:gd name="T76" fmla="*/ 1 w 93"/>
                <a:gd name="T77" fmla="*/ 0 h 553"/>
                <a:gd name="T78" fmla="*/ 1 w 93"/>
                <a:gd name="T79" fmla="*/ 0 h 553"/>
                <a:gd name="T80" fmla="*/ 1 w 93"/>
                <a:gd name="T81" fmla="*/ 0 h 553"/>
                <a:gd name="T82" fmla="*/ 1 w 93"/>
                <a:gd name="T83" fmla="*/ 0 h 553"/>
                <a:gd name="T84" fmla="*/ 1 w 93"/>
                <a:gd name="T85" fmla="*/ 0 h 553"/>
                <a:gd name="T86" fmla="*/ 1 w 93"/>
                <a:gd name="T87" fmla="*/ 0 h 553"/>
                <a:gd name="T88" fmla="*/ 1 w 93"/>
                <a:gd name="T89" fmla="*/ 0 h 553"/>
                <a:gd name="T90" fmla="*/ 1 w 93"/>
                <a:gd name="T91" fmla="*/ 0 h 553"/>
                <a:gd name="T92" fmla="*/ 1 w 93"/>
                <a:gd name="T93" fmla="*/ 0 h 553"/>
                <a:gd name="T94" fmla="*/ 1 w 93"/>
                <a:gd name="T95" fmla="*/ 0 h 553"/>
                <a:gd name="T96" fmla="*/ 1 w 93"/>
                <a:gd name="T97" fmla="*/ 0 h 553"/>
                <a:gd name="T98" fmla="*/ 1 w 93"/>
                <a:gd name="T99" fmla="*/ 0 h 553"/>
                <a:gd name="T100" fmla="*/ 1 w 93"/>
                <a:gd name="T101" fmla="*/ 0 h 553"/>
                <a:gd name="T102" fmla="*/ 1 w 93"/>
                <a:gd name="T103" fmla="*/ 0 h 553"/>
                <a:gd name="T104" fmla="*/ 0 w 93"/>
                <a:gd name="T105" fmla="*/ 0 h 553"/>
                <a:gd name="T106" fmla="*/ 1 w 93"/>
                <a:gd name="T107" fmla="*/ 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2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2 w 2753"/>
                <a:gd name="T1" fmla="*/ 1 h 496"/>
                <a:gd name="T2" fmla="*/ 2 w 2753"/>
                <a:gd name="T3" fmla="*/ 1 h 496"/>
                <a:gd name="T4" fmla="*/ 2 w 2753"/>
                <a:gd name="T5" fmla="*/ 1 h 496"/>
                <a:gd name="T6" fmla="*/ 2 w 2753"/>
                <a:gd name="T7" fmla="*/ 1 h 496"/>
                <a:gd name="T8" fmla="*/ 2 w 2753"/>
                <a:gd name="T9" fmla="*/ 1 h 496"/>
                <a:gd name="T10" fmla="*/ 2 w 2753"/>
                <a:gd name="T11" fmla="*/ 1 h 496"/>
                <a:gd name="T12" fmla="*/ 2 w 2753"/>
                <a:gd name="T13" fmla="*/ 1 h 496"/>
                <a:gd name="T14" fmla="*/ 2 w 2753"/>
                <a:gd name="T15" fmla="*/ 1 h 496"/>
                <a:gd name="T16" fmla="*/ 2 w 2753"/>
                <a:gd name="T17" fmla="*/ 1 h 496"/>
                <a:gd name="T18" fmla="*/ 2 w 2753"/>
                <a:gd name="T19" fmla="*/ 1 h 496"/>
                <a:gd name="T20" fmla="*/ 2 w 2753"/>
                <a:gd name="T21" fmla="*/ 1 h 496"/>
                <a:gd name="T22" fmla="*/ 2 w 2753"/>
                <a:gd name="T23" fmla="*/ 1 h 496"/>
                <a:gd name="T24" fmla="*/ 1 w 2753"/>
                <a:gd name="T25" fmla="*/ 1 h 496"/>
                <a:gd name="T26" fmla="*/ 1 w 2753"/>
                <a:gd name="T27" fmla="*/ 1 h 496"/>
                <a:gd name="T28" fmla="*/ 1 w 2753"/>
                <a:gd name="T29" fmla="*/ 1 h 496"/>
                <a:gd name="T30" fmla="*/ 1 w 2753"/>
                <a:gd name="T31" fmla="*/ 1 h 496"/>
                <a:gd name="T32" fmla="*/ 1 w 2753"/>
                <a:gd name="T33" fmla="*/ 1 h 496"/>
                <a:gd name="T34" fmla="*/ 1 w 2753"/>
                <a:gd name="T35" fmla="*/ 1 h 496"/>
                <a:gd name="T36" fmla="*/ 1 w 2753"/>
                <a:gd name="T37" fmla="*/ 1 h 496"/>
                <a:gd name="T38" fmla="*/ 1 w 2753"/>
                <a:gd name="T39" fmla="*/ 1 h 496"/>
                <a:gd name="T40" fmla="*/ 1 w 2753"/>
                <a:gd name="T41" fmla="*/ 1 h 496"/>
                <a:gd name="T42" fmla="*/ 1 w 2753"/>
                <a:gd name="T43" fmla="*/ 1 h 496"/>
                <a:gd name="T44" fmla="*/ 1 w 2753"/>
                <a:gd name="T45" fmla="*/ 1 h 496"/>
                <a:gd name="T46" fmla="*/ 1 w 2753"/>
                <a:gd name="T47" fmla="*/ 1 h 496"/>
                <a:gd name="T48" fmla="*/ 1 w 2753"/>
                <a:gd name="T49" fmla="*/ 1 h 496"/>
                <a:gd name="T50" fmla="*/ 1 w 2753"/>
                <a:gd name="T51" fmla="*/ 1 h 496"/>
                <a:gd name="T52" fmla="*/ 1 w 2753"/>
                <a:gd name="T53" fmla="*/ 1 h 496"/>
                <a:gd name="T54" fmla="*/ 1 w 2753"/>
                <a:gd name="T55" fmla="*/ 1 h 496"/>
                <a:gd name="T56" fmla="*/ 1 w 2753"/>
                <a:gd name="T57" fmla="*/ 1 h 496"/>
                <a:gd name="T58" fmla="*/ 1 w 2753"/>
                <a:gd name="T59" fmla="*/ 1 h 496"/>
                <a:gd name="T60" fmla="*/ 1 w 2753"/>
                <a:gd name="T61" fmla="*/ 1 h 496"/>
                <a:gd name="T62" fmla="*/ 1 w 2753"/>
                <a:gd name="T63" fmla="*/ 1 h 496"/>
                <a:gd name="T64" fmla="*/ 1 w 2753"/>
                <a:gd name="T65" fmla="*/ 1 h 496"/>
                <a:gd name="T66" fmla="*/ 1 w 2753"/>
                <a:gd name="T67" fmla="*/ 1 h 496"/>
                <a:gd name="T68" fmla="*/ 1 w 2753"/>
                <a:gd name="T69" fmla="*/ 1 h 496"/>
                <a:gd name="T70" fmla="*/ 1 w 2753"/>
                <a:gd name="T71" fmla="*/ 1 h 496"/>
                <a:gd name="T72" fmla="*/ 1 w 2753"/>
                <a:gd name="T73" fmla="*/ 1 h 496"/>
                <a:gd name="T74" fmla="*/ 1 w 2753"/>
                <a:gd name="T75" fmla="*/ 1 h 496"/>
                <a:gd name="T76" fmla="*/ 1 w 2753"/>
                <a:gd name="T77" fmla="*/ 1 h 496"/>
                <a:gd name="T78" fmla="*/ 1 w 2753"/>
                <a:gd name="T79" fmla="*/ 1 h 496"/>
                <a:gd name="T80" fmla="*/ 1 w 2753"/>
                <a:gd name="T81" fmla="*/ 1 h 496"/>
                <a:gd name="T82" fmla="*/ 2 w 2753"/>
                <a:gd name="T83" fmla="*/ 1 h 496"/>
                <a:gd name="T84" fmla="*/ 1 w 2753"/>
                <a:gd name="T85" fmla="*/ 1 h 496"/>
                <a:gd name="T86" fmla="*/ 1 w 2753"/>
                <a:gd name="T87" fmla="*/ 1 h 496"/>
                <a:gd name="T88" fmla="*/ 1 w 2753"/>
                <a:gd name="T89" fmla="*/ 1 h 496"/>
                <a:gd name="T90" fmla="*/ 1 w 2753"/>
                <a:gd name="T91" fmla="*/ 1 h 496"/>
                <a:gd name="T92" fmla="*/ 1 w 2753"/>
                <a:gd name="T93" fmla="*/ 1 h 496"/>
                <a:gd name="T94" fmla="*/ 1 w 2753"/>
                <a:gd name="T95" fmla="*/ 1 h 496"/>
                <a:gd name="T96" fmla="*/ 1 w 2753"/>
                <a:gd name="T97" fmla="*/ 1 h 496"/>
                <a:gd name="T98" fmla="*/ 1 w 2753"/>
                <a:gd name="T99" fmla="*/ 1 h 496"/>
                <a:gd name="T100" fmla="*/ 1 w 2753"/>
                <a:gd name="T101" fmla="*/ 1 h 496"/>
                <a:gd name="T102" fmla="*/ 1 w 2753"/>
                <a:gd name="T103" fmla="*/ 0 h 496"/>
                <a:gd name="T104" fmla="*/ 1 w 2753"/>
                <a:gd name="T105" fmla="*/ 1 h 496"/>
                <a:gd name="T106" fmla="*/ 1 w 2753"/>
                <a:gd name="T107" fmla="*/ 1 h 496"/>
                <a:gd name="T108" fmla="*/ 1 w 2753"/>
                <a:gd name="T109" fmla="*/ 1 h 496"/>
                <a:gd name="T110" fmla="*/ 1 w 2753"/>
                <a:gd name="T111" fmla="*/ 1 h 496"/>
                <a:gd name="T112" fmla="*/ 1 w 2753"/>
                <a:gd name="T113" fmla="*/ 1 h 496"/>
                <a:gd name="T114" fmla="*/ 1 w 2753"/>
                <a:gd name="T115" fmla="*/ 1 h 496"/>
                <a:gd name="T116" fmla="*/ 1 w 2753"/>
                <a:gd name="T117" fmla="*/ 1 h 496"/>
                <a:gd name="T118" fmla="*/ 1 w 2753"/>
                <a:gd name="T119" fmla="*/ 1 h 496"/>
                <a:gd name="T120" fmla="*/ 1 w 2753"/>
                <a:gd name="T121" fmla="*/ 1 h 496"/>
                <a:gd name="T122" fmla="*/ 1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3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0 h 639"/>
                <a:gd name="T2" fmla="*/ 0 w 1400"/>
                <a:gd name="T3" fmla="*/ 0 h 639"/>
                <a:gd name="T4" fmla="*/ 0 w 1400"/>
                <a:gd name="T5" fmla="*/ 0 h 639"/>
                <a:gd name="T6" fmla="*/ 0 w 1400"/>
                <a:gd name="T7" fmla="*/ 0 h 639"/>
                <a:gd name="T8" fmla="*/ 0 w 1400"/>
                <a:gd name="T9" fmla="*/ 0 h 639"/>
                <a:gd name="T10" fmla="*/ 0 w 1400"/>
                <a:gd name="T11" fmla="*/ 0 h 639"/>
                <a:gd name="T12" fmla="*/ 0 w 1400"/>
                <a:gd name="T13" fmla="*/ 0 h 639"/>
                <a:gd name="T14" fmla="*/ 0 w 1400"/>
                <a:gd name="T15" fmla="*/ 0 h 639"/>
                <a:gd name="T16" fmla="*/ 0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0 h 639"/>
                <a:gd name="T30" fmla="*/ 0 w 1400"/>
                <a:gd name="T31" fmla="*/ 0 h 639"/>
                <a:gd name="T32" fmla="*/ 0 w 1400"/>
                <a:gd name="T33" fmla="*/ 0 h 639"/>
                <a:gd name="T34" fmla="*/ 0 w 1400"/>
                <a:gd name="T35" fmla="*/ 0 h 639"/>
                <a:gd name="T36" fmla="*/ 0 w 1400"/>
                <a:gd name="T37" fmla="*/ 0 h 639"/>
                <a:gd name="T38" fmla="*/ 0 w 1400"/>
                <a:gd name="T39" fmla="*/ 0 h 639"/>
                <a:gd name="T40" fmla="*/ 0 w 1400"/>
                <a:gd name="T41" fmla="*/ 0 h 639"/>
                <a:gd name="T42" fmla="*/ 0 w 1400"/>
                <a:gd name="T43" fmla="*/ 0 h 639"/>
                <a:gd name="T44" fmla="*/ 0 w 1400"/>
                <a:gd name="T45" fmla="*/ 0 h 639"/>
                <a:gd name="T46" fmla="*/ 0 w 1400"/>
                <a:gd name="T47" fmla="*/ 0 h 639"/>
                <a:gd name="T48" fmla="*/ 0 w 1400"/>
                <a:gd name="T49" fmla="*/ 0 h 639"/>
                <a:gd name="T50" fmla="*/ 0 w 1400"/>
                <a:gd name="T51" fmla="*/ 0 h 639"/>
                <a:gd name="T52" fmla="*/ 0 w 1400"/>
                <a:gd name="T53" fmla="*/ 0 h 639"/>
                <a:gd name="T54" fmla="*/ 0 w 1400"/>
                <a:gd name="T55" fmla="*/ 0 h 639"/>
                <a:gd name="T56" fmla="*/ 0 w 1400"/>
                <a:gd name="T57" fmla="*/ 0 h 639"/>
                <a:gd name="T58" fmla="*/ 0 w 1400"/>
                <a:gd name="T59" fmla="*/ 0 h 639"/>
                <a:gd name="T60" fmla="*/ 0 w 1400"/>
                <a:gd name="T61" fmla="*/ 0 h 639"/>
                <a:gd name="T62" fmla="*/ 0 w 1400"/>
                <a:gd name="T63" fmla="*/ 0 h 639"/>
                <a:gd name="T64" fmla="*/ 0 w 1400"/>
                <a:gd name="T65" fmla="*/ 0 h 639"/>
                <a:gd name="T66" fmla="*/ 0 w 1400"/>
                <a:gd name="T67" fmla="*/ 0 h 639"/>
                <a:gd name="T68" fmla="*/ 0 w 1400"/>
                <a:gd name="T69" fmla="*/ 0 h 639"/>
                <a:gd name="T70" fmla="*/ 0 w 1400"/>
                <a:gd name="T71" fmla="*/ 0 h 639"/>
                <a:gd name="T72" fmla="*/ 0 w 1400"/>
                <a:gd name="T73" fmla="*/ 0 h 639"/>
                <a:gd name="T74" fmla="*/ 0 w 1400"/>
                <a:gd name="T75" fmla="*/ 0 h 639"/>
                <a:gd name="T76" fmla="*/ 0 w 1400"/>
                <a:gd name="T77" fmla="*/ 0 h 639"/>
                <a:gd name="T78" fmla="*/ 0 w 1400"/>
                <a:gd name="T79" fmla="*/ 0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0 w 1400"/>
                <a:gd name="T87" fmla="*/ 0 h 639"/>
                <a:gd name="T88" fmla="*/ 0 w 1400"/>
                <a:gd name="T89" fmla="*/ 0 h 639"/>
                <a:gd name="T90" fmla="*/ 0 w 1400"/>
                <a:gd name="T91" fmla="*/ 0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4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1 w 2101"/>
                <a:gd name="T1" fmla="*/ 0 h 1421"/>
                <a:gd name="T2" fmla="*/ 1 w 2101"/>
                <a:gd name="T3" fmla="*/ 0 h 1421"/>
                <a:gd name="T4" fmla="*/ 1 w 2101"/>
                <a:gd name="T5" fmla="*/ 0 h 1421"/>
                <a:gd name="T6" fmla="*/ 1 w 2101"/>
                <a:gd name="T7" fmla="*/ 0 h 1421"/>
                <a:gd name="T8" fmla="*/ 1 w 2101"/>
                <a:gd name="T9" fmla="*/ 0 h 1421"/>
                <a:gd name="T10" fmla="*/ 1 w 2101"/>
                <a:gd name="T11" fmla="*/ 0 h 1421"/>
                <a:gd name="T12" fmla="*/ 1 w 2101"/>
                <a:gd name="T13" fmla="*/ 0 h 1421"/>
                <a:gd name="T14" fmla="*/ 1 w 2101"/>
                <a:gd name="T15" fmla="*/ 0 h 1421"/>
                <a:gd name="T16" fmla="*/ 1 w 2101"/>
                <a:gd name="T17" fmla="*/ 0 h 1421"/>
                <a:gd name="T18" fmla="*/ 1 w 2101"/>
                <a:gd name="T19" fmla="*/ 0 h 1421"/>
                <a:gd name="T20" fmla="*/ 1 w 2101"/>
                <a:gd name="T21" fmla="*/ 0 h 1421"/>
                <a:gd name="T22" fmla="*/ 1 w 2101"/>
                <a:gd name="T23" fmla="*/ 0 h 1421"/>
                <a:gd name="T24" fmla="*/ 1 w 2101"/>
                <a:gd name="T25" fmla="*/ 0 h 1421"/>
                <a:gd name="T26" fmla="*/ 1 w 2101"/>
                <a:gd name="T27" fmla="*/ 0 h 1421"/>
                <a:gd name="T28" fmla="*/ 1 w 2101"/>
                <a:gd name="T29" fmla="*/ 0 h 1421"/>
                <a:gd name="T30" fmla="*/ 1 w 2101"/>
                <a:gd name="T31" fmla="*/ 0 h 1421"/>
                <a:gd name="T32" fmla="*/ 1 w 2101"/>
                <a:gd name="T33" fmla="*/ 0 h 1421"/>
                <a:gd name="T34" fmla="*/ 1 w 2101"/>
                <a:gd name="T35" fmla="*/ 0 h 1421"/>
                <a:gd name="T36" fmla="*/ 1 w 2101"/>
                <a:gd name="T37" fmla="*/ 0 h 1421"/>
                <a:gd name="T38" fmla="*/ 1 w 2101"/>
                <a:gd name="T39" fmla="*/ 0 h 1421"/>
                <a:gd name="T40" fmla="*/ 1 w 2101"/>
                <a:gd name="T41" fmla="*/ 0 h 1421"/>
                <a:gd name="T42" fmla="*/ 1 w 2101"/>
                <a:gd name="T43" fmla="*/ 0 h 1421"/>
                <a:gd name="T44" fmla="*/ 1 w 2101"/>
                <a:gd name="T45" fmla="*/ 0 h 1421"/>
                <a:gd name="T46" fmla="*/ 1 w 2101"/>
                <a:gd name="T47" fmla="*/ 0 h 1421"/>
                <a:gd name="T48" fmla="*/ 1 w 2101"/>
                <a:gd name="T49" fmla="*/ 0 h 1421"/>
                <a:gd name="T50" fmla="*/ 1 w 2101"/>
                <a:gd name="T51" fmla="*/ 0 h 1421"/>
                <a:gd name="T52" fmla="*/ 1 w 2101"/>
                <a:gd name="T53" fmla="*/ 0 h 1421"/>
                <a:gd name="T54" fmla="*/ 0 w 2101"/>
                <a:gd name="T55" fmla="*/ 0 h 1421"/>
                <a:gd name="T56" fmla="*/ 1 w 2101"/>
                <a:gd name="T57" fmla="*/ 0 h 1421"/>
                <a:gd name="T58" fmla="*/ 1 w 2101"/>
                <a:gd name="T59" fmla="*/ 0 h 1421"/>
                <a:gd name="T60" fmla="*/ 1 w 2101"/>
                <a:gd name="T61" fmla="*/ 0 h 1421"/>
                <a:gd name="T62" fmla="*/ 1 w 2101"/>
                <a:gd name="T63" fmla="*/ 0 h 1421"/>
                <a:gd name="T64" fmla="*/ 1 w 2101"/>
                <a:gd name="T65" fmla="*/ 0 h 1421"/>
                <a:gd name="T66" fmla="*/ 1 w 2101"/>
                <a:gd name="T67" fmla="*/ 0 h 1421"/>
                <a:gd name="T68" fmla="*/ 1 w 2101"/>
                <a:gd name="T69" fmla="*/ 0 h 1421"/>
                <a:gd name="T70" fmla="*/ 1 w 2101"/>
                <a:gd name="T71" fmla="*/ 0 h 1421"/>
                <a:gd name="T72" fmla="*/ 1 w 2101"/>
                <a:gd name="T73" fmla="*/ 0 h 1421"/>
                <a:gd name="T74" fmla="*/ 1 w 2101"/>
                <a:gd name="T75" fmla="*/ 0 h 1421"/>
                <a:gd name="T76" fmla="*/ 1 w 2101"/>
                <a:gd name="T77" fmla="*/ 0 h 1421"/>
                <a:gd name="T78" fmla="*/ 1 w 2101"/>
                <a:gd name="T79" fmla="*/ 0 h 1421"/>
                <a:gd name="T80" fmla="*/ 1 w 2101"/>
                <a:gd name="T81" fmla="*/ 0 h 1421"/>
                <a:gd name="T82" fmla="*/ 1 w 2101"/>
                <a:gd name="T83" fmla="*/ 0 h 1421"/>
                <a:gd name="T84" fmla="*/ 1 w 2101"/>
                <a:gd name="T85" fmla="*/ 0 h 1421"/>
                <a:gd name="T86" fmla="*/ 1 w 2101"/>
                <a:gd name="T87" fmla="*/ 0 h 1421"/>
                <a:gd name="T88" fmla="*/ 2 w 2101"/>
                <a:gd name="T89" fmla="*/ 0 h 1421"/>
                <a:gd name="T90" fmla="*/ 1 w 2101"/>
                <a:gd name="T91" fmla="*/ 0 h 1421"/>
                <a:gd name="T92" fmla="*/ 1 w 2101"/>
                <a:gd name="T93" fmla="*/ 0 h 1421"/>
                <a:gd name="T94" fmla="*/ 1 w 2101"/>
                <a:gd name="T95" fmla="*/ 0 h 1421"/>
                <a:gd name="T96" fmla="*/ 1 w 2101"/>
                <a:gd name="T97" fmla="*/ 0 h 1421"/>
                <a:gd name="T98" fmla="*/ 1 w 2101"/>
                <a:gd name="T99" fmla="*/ 0 h 1421"/>
                <a:gd name="T100" fmla="*/ 1 w 2101"/>
                <a:gd name="T101" fmla="*/ 0 h 1421"/>
                <a:gd name="T102" fmla="*/ 1 w 2101"/>
                <a:gd name="T103" fmla="*/ 0 h 1421"/>
                <a:gd name="T104" fmla="*/ 1 w 2101"/>
                <a:gd name="T105" fmla="*/ 0 h 1421"/>
                <a:gd name="T106" fmla="*/ 1 w 2101"/>
                <a:gd name="T107" fmla="*/ 0 h 1421"/>
                <a:gd name="T108" fmla="*/ 1 w 2101"/>
                <a:gd name="T109" fmla="*/ 0 h 1421"/>
                <a:gd name="T110" fmla="*/ 1 w 2101"/>
                <a:gd name="T111" fmla="*/ 0 h 1421"/>
                <a:gd name="T112" fmla="*/ 1 w 2101"/>
                <a:gd name="T113" fmla="*/ 0 h 1421"/>
                <a:gd name="T114" fmla="*/ 1 w 2101"/>
                <a:gd name="T115" fmla="*/ 0 h 1421"/>
                <a:gd name="T116" fmla="*/ 1 w 2101"/>
                <a:gd name="T117" fmla="*/ 0 h 1421"/>
                <a:gd name="T118" fmla="*/ 1 w 2101"/>
                <a:gd name="T119" fmla="*/ 0 h 1421"/>
                <a:gd name="T120" fmla="*/ 1 w 2101"/>
                <a:gd name="T121" fmla="*/ 0 h 1421"/>
                <a:gd name="T122" fmla="*/ 1 w 2101"/>
                <a:gd name="T123" fmla="*/ 0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5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1 w 4304"/>
                <a:gd name="T3" fmla="*/ 1 h 532"/>
                <a:gd name="T4" fmla="*/ 1 w 4304"/>
                <a:gd name="T5" fmla="*/ 1 h 532"/>
                <a:gd name="T6" fmla="*/ 1 w 4304"/>
                <a:gd name="T7" fmla="*/ 1 h 532"/>
                <a:gd name="T8" fmla="*/ 1 w 4304"/>
                <a:gd name="T9" fmla="*/ 1 h 532"/>
                <a:gd name="T10" fmla="*/ 1 w 4304"/>
                <a:gd name="T11" fmla="*/ 1 h 532"/>
                <a:gd name="T12" fmla="*/ 1 w 4304"/>
                <a:gd name="T13" fmla="*/ 1 h 532"/>
                <a:gd name="T14" fmla="*/ 1 w 4304"/>
                <a:gd name="T15" fmla="*/ 1 h 532"/>
                <a:gd name="T16" fmla="*/ 1 w 4304"/>
                <a:gd name="T17" fmla="*/ 1 h 532"/>
                <a:gd name="T18" fmla="*/ 1 w 4304"/>
                <a:gd name="T19" fmla="*/ 1 h 532"/>
                <a:gd name="T20" fmla="*/ 1 w 4304"/>
                <a:gd name="T21" fmla="*/ 1 h 532"/>
                <a:gd name="T22" fmla="*/ 1 w 4304"/>
                <a:gd name="T23" fmla="*/ 1 h 532"/>
                <a:gd name="T24" fmla="*/ 1 w 4304"/>
                <a:gd name="T25" fmla="*/ 1 h 532"/>
                <a:gd name="T26" fmla="*/ 1 w 4304"/>
                <a:gd name="T27" fmla="*/ 1 h 532"/>
                <a:gd name="T28" fmla="*/ 1 w 4304"/>
                <a:gd name="T29" fmla="*/ 1 h 532"/>
                <a:gd name="T30" fmla="*/ 1 w 4304"/>
                <a:gd name="T31" fmla="*/ 1 h 532"/>
                <a:gd name="T32" fmla="*/ 1 w 4304"/>
                <a:gd name="T33" fmla="*/ 1 h 532"/>
                <a:gd name="T34" fmla="*/ 1 w 4304"/>
                <a:gd name="T35" fmla="*/ 1 h 532"/>
                <a:gd name="T36" fmla="*/ 1 w 4304"/>
                <a:gd name="T37" fmla="*/ 1 h 532"/>
                <a:gd name="T38" fmla="*/ 1 w 4304"/>
                <a:gd name="T39" fmla="*/ 1 h 532"/>
                <a:gd name="T40" fmla="*/ 1 w 4304"/>
                <a:gd name="T41" fmla="*/ 1 h 532"/>
                <a:gd name="T42" fmla="*/ 1 w 4304"/>
                <a:gd name="T43" fmla="*/ 1 h 532"/>
                <a:gd name="T44" fmla="*/ 1 w 4304"/>
                <a:gd name="T45" fmla="*/ 1 h 532"/>
                <a:gd name="T46" fmla="*/ 1 w 4304"/>
                <a:gd name="T47" fmla="*/ 1 h 532"/>
                <a:gd name="T48" fmla="*/ 1 w 4304"/>
                <a:gd name="T49" fmla="*/ 1 h 532"/>
                <a:gd name="T50" fmla="*/ 1 w 4304"/>
                <a:gd name="T51" fmla="*/ 1 h 532"/>
                <a:gd name="T52" fmla="*/ 1 w 4304"/>
                <a:gd name="T53" fmla="*/ 1 h 532"/>
                <a:gd name="T54" fmla="*/ 1 w 4304"/>
                <a:gd name="T55" fmla="*/ 1 h 532"/>
                <a:gd name="T56" fmla="*/ 1 w 4304"/>
                <a:gd name="T57" fmla="*/ 1 h 532"/>
                <a:gd name="T58" fmla="*/ 1 w 4304"/>
                <a:gd name="T59" fmla="*/ 1 h 532"/>
                <a:gd name="T60" fmla="*/ 1 w 4304"/>
                <a:gd name="T61" fmla="*/ 1 h 532"/>
                <a:gd name="T62" fmla="*/ 1 w 4304"/>
                <a:gd name="T63" fmla="*/ 1 h 532"/>
                <a:gd name="T64" fmla="*/ 1 w 4304"/>
                <a:gd name="T65" fmla="*/ 1 h 532"/>
                <a:gd name="T66" fmla="*/ 1 w 4304"/>
                <a:gd name="T67" fmla="*/ 1 h 532"/>
                <a:gd name="T68" fmla="*/ 2 w 4304"/>
                <a:gd name="T69" fmla="*/ 1 h 532"/>
                <a:gd name="T70" fmla="*/ 2 w 4304"/>
                <a:gd name="T71" fmla="*/ 1 h 532"/>
                <a:gd name="T72" fmla="*/ 1 w 4304"/>
                <a:gd name="T73" fmla="*/ 1 h 532"/>
                <a:gd name="T74" fmla="*/ 1 w 4304"/>
                <a:gd name="T75" fmla="*/ 1 h 532"/>
                <a:gd name="T76" fmla="*/ 1 w 4304"/>
                <a:gd name="T77" fmla="*/ 1 h 532"/>
                <a:gd name="T78" fmla="*/ 1 w 4304"/>
                <a:gd name="T79" fmla="*/ 1 h 532"/>
                <a:gd name="T80" fmla="*/ 1 w 4304"/>
                <a:gd name="T81" fmla="*/ 1 h 532"/>
                <a:gd name="T82" fmla="*/ 1 w 4304"/>
                <a:gd name="T83" fmla="*/ 1 h 532"/>
                <a:gd name="T84" fmla="*/ 1 w 4304"/>
                <a:gd name="T85" fmla="*/ 1 h 532"/>
                <a:gd name="T86" fmla="*/ 1 w 4304"/>
                <a:gd name="T87" fmla="*/ 1 h 532"/>
                <a:gd name="T88" fmla="*/ 1 w 4304"/>
                <a:gd name="T89" fmla="*/ 1 h 532"/>
                <a:gd name="T90" fmla="*/ 1 w 4304"/>
                <a:gd name="T91" fmla="*/ 1 h 532"/>
                <a:gd name="T92" fmla="*/ 1 w 4304"/>
                <a:gd name="T93" fmla="*/ 1 h 532"/>
                <a:gd name="T94" fmla="*/ 1 w 4304"/>
                <a:gd name="T95" fmla="*/ 1 h 532"/>
                <a:gd name="T96" fmla="*/ 1 w 4304"/>
                <a:gd name="T97" fmla="*/ 1 h 532"/>
                <a:gd name="T98" fmla="*/ 1 w 4304"/>
                <a:gd name="T99" fmla="*/ 1 h 532"/>
                <a:gd name="T100" fmla="*/ 1 w 4304"/>
                <a:gd name="T101" fmla="*/ 1 h 532"/>
                <a:gd name="T102" fmla="*/ 1 w 4304"/>
                <a:gd name="T103" fmla="*/ 1 h 532"/>
                <a:gd name="T104" fmla="*/ 1 w 4304"/>
                <a:gd name="T105" fmla="*/ 1 h 532"/>
                <a:gd name="T106" fmla="*/ 1 w 4304"/>
                <a:gd name="T107" fmla="*/ 1 h 532"/>
                <a:gd name="T108" fmla="*/ 1 w 4304"/>
                <a:gd name="T109" fmla="*/ 1 h 532"/>
                <a:gd name="T110" fmla="*/ 1 w 4304"/>
                <a:gd name="T111" fmla="*/ 1 h 532"/>
                <a:gd name="T112" fmla="*/ 1 w 4304"/>
                <a:gd name="T113" fmla="*/ 1 h 532"/>
                <a:gd name="T114" fmla="*/ 1 w 4304"/>
                <a:gd name="T115" fmla="*/ 1 h 532"/>
                <a:gd name="T116" fmla="*/ 1 w 4304"/>
                <a:gd name="T117" fmla="*/ 1 h 532"/>
                <a:gd name="T118" fmla="*/ 1 w 4304"/>
                <a:gd name="T119" fmla="*/ 1 h 532"/>
                <a:gd name="T120" fmla="*/ 1 w 4304"/>
                <a:gd name="T121" fmla="*/ 1 h 532"/>
                <a:gd name="T122" fmla="*/ 1 w 4304"/>
                <a:gd name="T123" fmla="*/ 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6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0 w 1529"/>
                <a:gd name="T1" fmla="*/ 1 h 1275"/>
                <a:gd name="T2" fmla="*/ 0 w 1529"/>
                <a:gd name="T3" fmla="*/ 1 h 1275"/>
                <a:gd name="T4" fmla="*/ 0 w 1529"/>
                <a:gd name="T5" fmla="*/ 1 h 1275"/>
                <a:gd name="T6" fmla="*/ 0 w 1529"/>
                <a:gd name="T7" fmla="*/ 1 h 1275"/>
                <a:gd name="T8" fmla="*/ 0 w 1529"/>
                <a:gd name="T9" fmla="*/ 1 h 1275"/>
                <a:gd name="T10" fmla="*/ 0 w 1529"/>
                <a:gd name="T11" fmla="*/ 1 h 1275"/>
                <a:gd name="T12" fmla="*/ 0 w 1529"/>
                <a:gd name="T13" fmla="*/ 1 h 1275"/>
                <a:gd name="T14" fmla="*/ 0 w 1529"/>
                <a:gd name="T15" fmla="*/ 1 h 1275"/>
                <a:gd name="T16" fmla="*/ 0 w 1529"/>
                <a:gd name="T17" fmla="*/ 1 h 1275"/>
                <a:gd name="T18" fmla="*/ 0 w 1529"/>
                <a:gd name="T19" fmla="*/ 1 h 1275"/>
                <a:gd name="T20" fmla="*/ 0 w 1529"/>
                <a:gd name="T21" fmla="*/ 1 h 1275"/>
                <a:gd name="T22" fmla="*/ 0 w 1529"/>
                <a:gd name="T23" fmla="*/ 1 h 1275"/>
                <a:gd name="T24" fmla="*/ 0 w 1529"/>
                <a:gd name="T25" fmla="*/ 1 h 1275"/>
                <a:gd name="T26" fmla="*/ 0 w 1529"/>
                <a:gd name="T27" fmla="*/ 1 h 1275"/>
                <a:gd name="T28" fmla="*/ 0 w 1529"/>
                <a:gd name="T29" fmla="*/ 1 h 1275"/>
                <a:gd name="T30" fmla="*/ 0 w 1529"/>
                <a:gd name="T31" fmla="*/ 0 h 1275"/>
                <a:gd name="T32" fmla="*/ 0 w 1529"/>
                <a:gd name="T33" fmla="*/ 0 h 1275"/>
                <a:gd name="T34" fmla="*/ 0 w 1529"/>
                <a:gd name="T35" fmla="*/ 1 h 1275"/>
                <a:gd name="T36" fmla="*/ 0 w 1529"/>
                <a:gd name="T37" fmla="*/ 1 h 1275"/>
                <a:gd name="T38" fmla="*/ 0 w 1529"/>
                <a:gd name="T39" fmla="*/ 1 h 1275"/>
                <a:gd name="T40" fmla="*/ 0 w 1529"/>
                <a:gd name="T41" fmla="*/ 1 h 1275"/>
                <a:gd name="T42" fmla="*/ 0 w 1529"/>
                <a:gd name="T43" fmla="*/ 1 h 1275"/>
                <a:gd name="T44" fmla="*/ 0 w 1529"/>
                <a:gd name="T45" fmla="*/ 1 h 1275"/>
                <a:gd name="T46" fmla="*/ 0 w 1529"/>
                <a:gd name="T47" fmla="*/ 1 h 1275"/>
                <a:gd name="T48" fmla="*/ 0 w 1529"/>
                <a:gd name="T49" fmla="*/ 1 h 1275"/>
                <a:gd name="T50" fmla="*/ 0 w 1529"/>
                <a:gd name="T51" fmla="*/ 1 h 1275"/>
                <a:gd name="T52" fmla="*/ 0 w 1529"/>
                <a:gd name="T53" fmla="*/ 1 h 1275"/>
                <a:gd name="T54" fmla="*/ 0 w 1529"/>
                <a:gd name="T55" fmla="*/ 1 h 1275"/>
                <a:gd name="T56" fmla="*/ 0 w 1529"/>
                <a:gd name="T57" fmla="*/ 1 h 1275"/>
                <a:gd name="T58" fmla="*/ 0 w 1529"/>
                <a:gd name="T59" fmla="*/ 1 h 1275"/>
                <a:gd name="T60" fmla="*/ 0 w 1529"/>
                <a:gd name="T61" fmla="*/ 1 h 1275"/>
                <a:gd name="T62" fmla="*/ 0 w 1529"/>
                <a:gd name="T63" fmla="*/ 1 h 1275"/>
                <a:gd name="T64" fmla="*/ 0 w 1529"/>
                <a:gd name="T65" fmla="*/ 1 h 1275"/>
                <a:gd name="T66" fmla="*/ 0 w 1529"/>
                <a:gd name="T67" fmla="*/ 1 h 1275"/>
                <a:gd name="T68" fmla="*/ 0 w 1529"/>
                <a:gd name="T69" fmla="*/ 1 h 1275"/>
                <a:gd name="T70" fmla="*/ 0 w 1529"/>
                <a:gd name="T71" fmla="*/ 1 h 1275"/>
                <a:gd name="T72" fmla="*/ 0 w 1529"/>
                <a:gd name="T73" fmla="*/ 1 h 1275"/>
                <a:gd name="T74" fmla="*/ 0 w 1529"/>
                <a:gd name="T75" fmla="*/ 1 h 1275"/>
                <a:gd name="T76" fmla="*/ 0 w 1529"/>
                <a:gd name="T77" fmla="*/ 1 h 1275"/>
                <a:gd name="T78" fmla="*/ 0 w 1529"/>
                <a:gd name="T79" fmla="*/ 1 h 1275"/>
                <a:gd name="T80" fmla="*/ 0 w 1529"/>
                <a:gd name="T81" fmla="*/ 1 h 1275"/>
                <a:gd name="T82" fmla="*/ 0 w 1529"/>
                <a:gd name="T83" fmla="*/ 1 h 1275"/>
                <a:gd name="T84" fmla="*/ 0 w 1529"/>
                <a:gd name="T85" fmla="*/ 1 h 1275"/>
                <a:gd name="T86" fmla="*/ 0 w 1529"/>
                <a:gd name="T87" fmla="*/ 1 h 1275"/>
                <a:gd name="T88" fmla="*/ 0 w 1529"/>
                <a:gd name="T89" fmla="*/ 1 h 1275"/>
                <a:gd name="T90" fmla="*/ 0 w 1529"/>
                <a:gd name="T91" fmla="*/ 1 h 1275"/>
                <a:gd name="T92" fmla="*/ 0 w 1529"/>
                <a:gd name="T93" fmla="*/ 1 h 1275"/>
                <a:gd name="T94" fmla="*/ 0 w 1529"/>
                <a:gd name="T95" fmla="*/ 1 h 1275"/>
                <a:gd name="T96" fmla="*/ 0 w 1529"/>
                <a:gd name="T97" fmla="*/ 1 h 1275"/>
                <a:gd name="T98" fmla="*/ 0 w 1529"/>
                <a:gd name="T99" fmla="*/ 1 h 1275"/>
                <a:gd name="T100" fmla="*/ 0 w 1529"/>
                <a:gd name="T101" fmla="*/ 1 h 1275"/>
                <a:gd name="T102" fmla="*/ 0 w 1529"/>
                <a:gd name="T103" fmla="*/ 1 h 1275"/>
                <a:gd name="T104" fmla="*/ 0 w 1529"/>
                <a:gd name="T105" fmla="*/ 1 h 1275"/>
                <a:gd name="T106" fmla="*/ 0 w 1529"/>
                <a:gd name="T107" fmla="*/ 1 h 1275"/>
                <a:gd name="T108" fmla="*/ 0 w 1529"/>
                <a:gd name="T109" fmla="*/ 1 h 1275"/>
                <a:gd name="T110" fmla="*/ 0 w 1529"/>
                <a:gd name="T111" fmla="*/ 1 h 1275"/>
                <a:gd name="T112" fmla="*/ 0 w 1529"/>
                <a:gd name="T113" fmla="*/ 1 h 1275"/>
                <a:gd name="T114" fmla="*/ 0 w 1529"/>
                <a:gd name="T115" fmla="*/ 1 h 1275"/>
                <a:gd name="T116" fmla="*/ 0 w 1529"/>
                <a:gd name="T117" fmla="*/ 1 h 1275"/>
                <a:gd name="T118" fmla="*/ 0 w 1529"/>
                <a:gd name="T119" fmla="*/ 1 h 1275"/>
                <a:gd name="T120" fmla="*/ 0 w 1529"/>
                <a:gd name="T121" fmla="*/ 1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7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1 w 2467"/>
                <a:gd name="T1" fmla="*/ 1 h 262"/>
                <a:gd name="T2" fmla="*/ 1 w 2467"/>
                <a:gd name="T3" fmla="*/ 1 h 262"/>
                <a:gd name="T4" fmla="*/ 1 w 2467"/>
                <a:gd name="T5" fmla="*/ 1 h 262"/>
                <a:gd name="T6" fmla="*/ 1 w 2467"/>
                <a:gd name="T7" fmla="*/ 1 h 262"/>
                <a:gd name="T8" fmla="*/ 1 w 2467"/>
                <a:gd name="T9" fmla="*/ 1 h 262"/>
                <a:gd name="T10" fmla="*/ 1 w 2467"/>
                <a:gd name="T11" fmla="*/ 1 h 262"/>
                <a:gd name="T12" fmla="*/ 1 w 2467"/>
                <a:gd name="T13" fmla="*/ 1 h 262"/>
                <a:gd name="T14" fmla="*/ 1 w 2467"/>
                <a:gd name="T15" fmla="*/ 1 h 262"/>
                <a:gd name="T16" fmla="*/ 1 w 2467"/>
                <a:gd name="T17" fmla="*/ 1 h 262"/>
                <a:gd name="T18" fmla="*/ 1 w 2467"/>
                <a:gd name="T19" fmla="*/ 1 h 262"/>
                <a:gd name="T20" fmla="*/ 1 w 2467"/>
                <a:gd name="T21" fmla="*/ 1 h 262"/>
                <a:gd name="T22" fmla="*/ 1 w 2467"/>
                <a:gd name="T23" fmla="*/ 1 h 262"/>
                <a:gd name="T24" fmla="*/ 1 w 2467"/>
                <a:gd name="T25" fmla="*/ 1 h 262"/>
                <a:gd name="T26" fmla="*/ 1 w 2467"/>
                <a:gd name="T27" fmla="*/ 1 h 262"/>
                <a:gd name="T28" fmla="*/ 1 w 2467"/>
                <a:gd name="T29" fmla="*/ 1 h 262"/>
                <a:gd name="T30" fmla="*/ 1 w 2467"/>
                <a:gd name="T31" fmla="*/ 1 h 262"/>
                <a:gd name="T32" fmla="*/ 1 w 2467"/>
                <a:gd name="T33" fmla="*/ 1 h 262"/>
                <a:gd name="T34" fmla="*/ 1 w 2467"/>
                <a:gd name="T35" fmla="*/ 1 h 262"/>
                <a:gd name="T36" fmla="*/ 1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2 w 2467"/>
                <a:gd name="T51" fmla="*/ 1 h 262"/>
                <a:gd name="T52" fmla="*/ 2 w 2467"/>
                <a:gd name="T53" fmla="*/ 1 h 262"/>
                <a:gd name="T54" fmla="*/ 2 w 2467"/>
                <a:gd name="T55" fmla="*/ 1 h 262"/>
                <a:gd name="T56" fmla="*/ 2 w 2467"/>
                <a:gd name="T57" fmla="*/ 1 h 262"/>
                <a:gd name="T58" fmla="*/ 2 w 2467"/>
                <a:gd name="T59" fmla="*/ 1 h 262"/>
                <a:gd name="T60" fmla="*/ 2 w 2467"/>
                <a:gd name="T61" fmla="*/ 1 h 262"/>
                <a:gd name="T62" fmla="*/ 2 w 2467"/>
                <a:gd name="T63" fmla="*/ 1 h 262"/>
                <a:gd name="T64" fmla="*/ 2 w 2467"/>
                <a:gd name="T65" fmla="*/ 1 h 262"/>
                <a:gd name="T66" fmla="*/ 2 w 2467"/>
                <a:gd name="T67" fmla="*/ 1 h 262"/>
                <a:gd name="T68" fmla="*/ 1 w 2467"/>
                <a:gd name="T69" fmla="*/ 1 h 262"/>
                <a:gd name="T70" fmla="*/ 1 w 2467"/>
                <a:gd name="T71" fmla="*/ 1 h 262"/>
                <a:gd name="T72" fmla="*/ 1 w 2467"/>
                <a:gd name="T73" fmla="*/ 1 h 262"/>
                <a:gd name="T74" fmla="*/ 1 w 2467"/>
                <a:gd name="T75" fmla="*/ 1 h 262"/>
                <a:gd name="T76" fmla="*/ 1 w 2467"/>
                <a:gd name="T77" fmla="*/ 1 h 262"/>
                <a:gd name="T78" fmla="*/ 1 w 2467"/>
                <a:gd name="T79" fmla="*/ 1 h 262"/>
                <a:gd name="T80" fmla="*/ 1 w 2467"/>
                <a:gd name="T81" fmla="*/ 1 h 262"/>
                <a:gd name="T82" fmla="*/ 1 w 2467"/>
                <a:gd name="T83" fmla="*/ 1 h 262"/>
                <a:gd name="T84" fmla="*/ 1 w 2467"/>
                <a:gd name="T85" fmla="*/ 1 h 262"/>
                <a:gd name="T86" fmla="*/ 1 w 2467"/>
                <a:gd name="T87" fmla="*/ 1 h 262"/>
                <a:gd name="T88" fmla="*/ 1 w 2467"/>
                <a:gd name="T89" fmla="*/ 1 h 262"/>
                <a:gd name="T90" fmla="*/ 1 w 2467"/>
                <a:gd name="T91" fmla="*/ 1 h 262"/>
                <a:gd name="T92" fmla="*/ 1 w 2467"/>
                <a:gd name="T93" fmla="*/ 1 h 262"/>
                <a:gd name="T94" fmla="*/ 1 w 2467"/>
                <a:gd name="T95" fmla="*/ 1 h 262"/>
                <a:gd name="T96" fmla="*/ 1 w 2467"/>
                <a:gd name="T97" fmla="*/ 1 h 262"/>
                <a:gd name="T98" fmla="*/ 1 w 2467"/>
                <a:gd name="T99" fmla="*/ 1 h 262"/>
                <a:gd name="T100" fmla="*/ 1 w 2467"/>
                <a:gd name="T101" fmla="*/ 1 h 262"/>
                <a:gd name="T102" fmla="*/ 1 w 2467"/>
                <a:gd name="T103" fmla="*/ 1 h 262"/>
                <a:gd name="T104" fmla="*/ 1 w 2467"/>
                <a:gd name="T105" fmla="*/ 1 h 262"/>
                <a:gd name="T106" fmla="*/ 1 w 2467"/>
                <a:gd name="T107" fmla="*/ 1 h 262"/>
                <a:gd name="T108" fmla="*/ 1 w 2467"/>
                <a:gd name="T109" fmla="*/ 1 h 262"/>
                <a:gd name="T110" fmla="*/ 1 w 2467"/>
                <a:gd name="T111" fmla="*/ 1 h 262"/>
                <a:gd name="T112" fmla="*/ 1 w 2467"/>
                <a:gd name="T113" fmla="*/ 1 h 262"/>
                <a:gd name="T114" fmla="*/ 1 w 2467"/>
                <a:gd name="T115" fmla="*/ 1 h 262"/>
                <a:gd name="T116" fmla="*/ 1 w 2467"/>
                <a:gd name="T117" fmla="*/ 1 h 262"/>
                <a:gd name="T118" fmla="*/ 1 w 2467"/>
                <a:gd name="T119" fmla="*/ 1 h 262"/>
                <a:gd name="T120" fmla="*/ 1 w 2467"/>
                <a:gd name="T121" fmla="*/ 1 h 262"/>
                <a:gd name="T122" fmla="*/ 1 w 2467"/>
                <a:gd name="T123" fmla="*/ 1 h 262"/>
                <a:gd name="T124" fmla="*/ 1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8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 w 2131"/>
                <a:gd name="T1" fmla="*/ 0 h 263"/>
                <a:gd name="T2" fmla="*/ 1 w 2131"/>
                <a:gd name="T3" fmla="*/ 0 h 263"/>
                <a:gd name="T4" fmla="*/ 1 w 2131"/>
                <a:gd name="T5" fmla="*/ 0 h 263"/>
                <a:gd name="T6" fmla="*/ 1 w 2131"/>
                <a:gd name="T7" fmla="*/ 0 h 263"/>
                <a:gd name="T8" fmla="*/ 1 w 2131"/>
                <a:gd name="T9" fmla="*/ 0 h 263"/>
                <a:gd name="T10" fmla="*/ 1 w 2131"/>
                <a:gd name="T11" fmla="*/ 0 h 263"/>
                <a:gd name="T12" fmla="*/ 1 w 2131"/>
                <a:gd name="T13" fmla="*/ 0 h 263"/>
                <a:gd name="T14" fmla="*/ 1 w 2131"/>
                <a:gd name="T15" fmla="*/ 0 h 263"/>
                <a:gd name="T16" fmla="*/ 1 w 2131"/>
                <a:gd name="T17" fmla="*/ 0 h 263"/>
                <a:gd name="T18" fmla="*/ 1 w 2131"/>
                <a:gd name="T19" fmla="*/ 0 h 263"/>
                <a:gd name="T20" fmla="*/ 1 w 2131"/>
                <a:gd name="T21" fmla="*/ 0 h 263"/>
                <a:gd name="T22" fmla="*/ 1 w 2131"/>
                <a:gd name="T23" fmla="*/ 0 h 263"/>
                <a:gd name="T24" fmla="*/ 1 w 2131"/>
                <a:gd name="T25" fmla="*/ 0 h 263"/>
                <a:gd name="T26" fmla="*/ 1 w 2131"/>
                <a:gd name="T27" fmla="*/ 0 h 263"/>
                <a:gd name="T28" fmla="*/ 1 w 2131"/>
                <a:gd name="T29" fmla="*/ 0 h 263"/>
                <a:gd name="T30" fmla="*/ 1 w 2131"/>
                <a:gd name="T31" fmla="*/ 0 h 263"/>
                <a:gd name="T32" fmla="*/ 1 w 2131"/>
                <a:gd name="T33" fmla="*/ 0 h 263"/>
                <a:gd name="T34" fmla="*/ 1 w 2131"/>
                <a:gd name="T35" fmla="*/ 0 h 263"/>
                <a:gd name="T36" fmla="*/ 1 w 2131"/>
                <a:gd name="T37" fmla="*/ 0 h 263"/>
                <a:gd name="T38" fmla="*/ 1 w 2131"/>
                <a:gd name="T39" fmla="*/ 0 h 263"/>
                <a:gd name="T40" fmla="*/ 1 w 2131"/>
                <a:gd name="T41" fmla="*/ 0 h 263"/>
                <a:gd name="T42" fmla="*/ 1 w 2131"/>
                <a:gd name="T43" fmla="*/ 0 h 263"/>
                <a:gd name="T44" fmla="*/ 1 w 2131"/>
                <a:gd name="T45" fmla="*/ 0 h 263"/>
                <a:gd name="T46" fmla="*/ 1 w 2131"/>
                <a:gd name="T47" fmla="*/ 0 h 263"/>
                <a:gd name="T48" fmla="*/ 1 w 2131"/>
                <a:gd name="T49" fmla="*/ 0 h 263"/>
                <a:gd name="T50" fmla="*/ 1 w 2131"/>
                <a:gd name="T51" fmla="*/ 0 h 263"/>
                <a:gd name="T52" fmla="*/ 1 w 2131"/>
                <a:gd name="T53" fmla="*/ 0 h 263"/>
                <a:gd name="T54" fmla="*/ 1 w 2131"/>
                <a:gd name="T55" fmla="*/ 0 h 263"/>
                <a:gd name="T56" fmla="*/ 1 w 2131"/>
                <a:gd name="T57" fmla="*/ 0 h 263"/>
                <a:gd name="T58" fmla="*/ 1 w 2131"/>
                <a:gd name="T59" fmla="*/ 0 h 263"/>
                <a:gd name="T60" fmla="*/ 1 w 2131"/>
                <a:gd name="T61" fmla="*/ 0 h 263"/>
                <a:gd name="T62" fmla="*/ 1 w 2131"/>
                <a:gd name="T63" fmla="*/ 0 h 263"/>
                <a:gd name="T64" fmla="*/ 1 w 2131"/>
                <a:gd name="T65" fmla="*/ 0 h 263"/>
                <a:gd name="T66" fmla="*/ 1 w 2131"/>
                <a:gd name="T67" fmla="*/ 0 h 263"/>
                <a:gd name="T68" fmla="*/ 1 w 2131"/>
                <a:gd name="T69" fmla="*/ 0 h 263"/>
                <a:gd name="T70" fmla="*/ 1 w 2131"/>
                <a:gd name="T71" fmla="*/ 0 h 263"/>
                <a:gd name="T72" fmla="*/ 1 w 2131"/>
                <a:gd name="T73" fmla="*/ 0 h 263"/>
                <a:gd name="T74" fmla="*/ 1 w 2131"/>
                <a:gd name="T75" fmla="*/ 0 h 263"/>
                <a:gd name="T76" fmla="*/ 1 w 2131"/>
                <a:gd name="T77" fmla="*/ 0 h 263"/>
                <a:gd name="T78" fmla="*/ 1 w 2131"/>
                <a:gd name="T79" fmla="*/ 0 h 263"/>
                <a:gd name="T80" fmla="*/ 1 w 2131"/>
                <a:gd name="T81" fmla="*/ 0 h 263"/>
                <a:gd name="T82" fmla="*/ 1 w 2131"/>
                <a:gd name="T83" fmla="*/ 0 h 263"/>
                <a:gd name="T84" fmla="*/ 1 w 2131"/>
                <a:gd name="T85" fmla="*/ 0 h 263"/>
                <a:gd name="T86" fmla="*/ 1 w 2131"/>
                <a:gd name="T87" fmla="*/ 0 h 263"/>
                <a:gd name="T88" fmla="*/ 1 w 2131"/>
                <a:gd name="T89" fmla="*/ 0 h 263"/>
                <a:gd name="T90" fmla="*/ 1 w 2131"/>
                <a:gd name="T91" fmla="*/ 0 h 263"/>
                <a:gd name="T92" fmla="*/ 1 w 2131"/>
                <a:gd name="T93" fmla="*/ 0 h 263"/>
                <a:gd name="T94" fmla="*/ 1 w 2131"/>
                <a:gd name="T95" fmla="*/ 0 h 263"/>
                <a:gd name="T96" fmla="*/ 1 w 2131"/>
                <a:gd name="T97" fmla="*/ 0 h 263"/>
                <a:gd name="T98" fmla="*/ 1 w 2131"/>
                <a:gd name="T99" fmla="*/ 0 h 263"/>
                <a:gd name="T100" fmla="*/ 1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9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 w 2582"/>
                <a:gd name="T1" fmla="*/ 1 h 254"/>
                <a:gd name="T2" fmla="*/ 1 w 2582"/>
                <a:gd name="T3" fmla="*/ 1 h 254"/>
                <a:gd name="T4" fmla="*/ 1 w 2582"/>
                <a:gd name="T5" fmla="*/ 1 h 254"/>
                <a:gd name="T6" fmla="*/ 1 w 2582"/>
                <a:gd name="T7" fmla="*/ 1 h 254"/>
                <a:gd name="T8" fmla="*/ 1 w 2582"/>
                <a:gd name="T9" fmla="*/ 1 h 254"/>
                <a:gd name="T10" fmla="*/ 1 w 2582"/>
                <a:gd name="T11" fmla="*/ 1 h 254"/>
                <a:gd name="T12" fmla="*/ 1 w 2582"/>
                <a:gd name="T13" fmla="*/ 1 h 254"/>
                <a:gd name="T14" fmla="*/ 1 w 2582"/>
                <a:gd name="T15" fmla="*/ 1 h 254"/>
                <a:gd name="T16" fmla="*/ 1 w 2582"/>
                <a:gd name="T17" fmla="*/ 1 h 254"/>
                <a:gd name="T18" fmla="*/ 1 w 2582"/>
                <a:gd name="T19" fmla="*/ 1 h 254"/>
                <a:gd name="T20" fmla="*/ 1 w 2582"/>
                <a:gd name="T21" fmla="*/ 1 h 254"/>
                <a:gd name="T22" fmla="*/ 1 w 2582"/>
                <a:gd name="T23" fmla="*/ 1 h 254"/>
                <a:gd name="T24" fmla="*/ 1 w 2582"/>
                <a:gd name="T25" fmla="*/ 1 h 254"/>
                <a:gd name="T26" fmla="*/ 1 w 2582"/>
                <a:gd name="T27" fmla="*/ 1 h 254"/>
                <a:gd name="T28" fmla="*/ 1 w 2582"/>
                <a:gd name="T29" fmla="*/ 1 h 254"/>
                <a:gd name="T30" fmla="*/ 1 w 2582"/>
                <a:gd name="T31" fmla="*/ 1 h 254"/>
                <a:gd name="T32" fmla="*/ 1 w 2582"/>
                <a:gd name="T33" fmla="*/ 1 h 254"/>
                <a:gd name="T34" fmla="*/ 1 w 2582"/>
                <a:gd name="T35" fmla="*/ 1 h 254"/>
                <a:gd name="T36" fmla="*/ 1 w 2582"/>
                <a:gd name="T37" fmla="*/ 1 h 254"/>
                <a:gd name="T38" fmla="*/ 1 w 2582"/>
                <a:gd name="T39" fmla="*/ 1 h 254"/>
                <a:gd name="T40" fmla="*/ 1 w 2582"/>
                <a:gd name="T41" fmla="*/ 1 h 254"/>
                <a:gd name="T42" fmla="*/ 1 w 2582"/>
                <a:gd name="T43" fmla="*/ 1 h 254"/>
                <a:gd name="T44" fmla="*/ 1 w 2582"/>
                <a:gd name="T45" fmla="*/ 1 h 254"/>
                <a:gd name="T46" fmla="*/ 1 w 2582"/>
                <a:gd name="T47" fmla="*/ 1 h 254"/>
                <a:gd name="T48" fmla="*/ 1 w 2582"/>
                <a:gd name="T49" fmla="*/ 1 h 254"/>
                <a:gd name="T50" fmla="*/ 1 w 2582"/>
                <a:gd name="T51" fmla="*/ 1 h 254"/>
                <a:gd name="T52" fmla="*/ 1 w 2582"/>
                <a:gd name="T53" fmla="*/ 1 h 254"/>
                <a:gd name="T54" fmla="*/ 1 w 2582"/>
                <a:gd name="T55" fmla="*/ 1 h 254"/>
                <a:gd name="T56" fmla="*/ 1 w 2582"/>
                <a:gd name="T57" fmla="*/ 1 h 254"/>
                <a:gd name="T58" fmla="*/ 1 w 2582"/>
                <a:gd name="T59" fmla="*/ 1 h 254"/>
                <a:gd name="T60" fmla="*/ 1 w 2582"/>
                <a:gd name="T61" fmla="*/ 1 h 254"/>
                <a:gd name="T62" fmla="*/ 1 w 2582"/>
                <a:gd name="T63" fmla="*/ 1 h 254"/>
                <a:gd name="T64" fmla="*/ 1 w 2582"/>
                <a:gd name="T65" fmla="*/ 1 h 254"/>
                <a:gd name="T66" fmla="*/ 1 w 2582"/>
                <a:gd name="T67" fmla="*/ 1 h 254"/>
                <a:gd name="T68" fmla="*/ 1 w 2582"/>
                <a:gd name="T69" fmla="*/ 1 h 254"/>
                <a:gd name="T70" fmla="*/ 1 w 2582"/>
                <a:gd name="T71" fmla="*/ 1 h 254"/>
                <a:gd name="T72" fmla="*/ 1 w 2582"/>
                <a:gd name="T73" fmla="*/ 1 h 254"/>
                <a:gd name="T74" fmla="*/ 1 w 2582"/>
                <a:gd name="T75" fmla="*/ 1 h 254"/>
                <a:gd name="T76" fmla="*/ 1 w 2582"/>
                <a:gd name="T77" fmla="*/ 1 h 254"/>
                <a:gd name="T78" fmla="*/ 1 w 2582"/>
                <a:gd name="T79" fmla="*/ 1 h 254"/>
                <a:gd name="T80" fmla="*/ 1 w 2582"/>
                <a:gd name="T81" fmla="*/ 1 h 254"/>
                <a:gd name="T82" fmla="*/ 1 w 2582"/>
                <a:gd name="T83" fmla="*/ 1 h 254"/>
                <a:gd name="T84" fmla="*/ 1 w 2582"/>
                <a:gd name="T85" fmla="*/ 1 h 254"/>
                <a:gd name="T86" fmla="*/ 1 w 2582"/>
                <a:gd name="T87" fmla="*/ 1 h 254"/>
                <a:gd name="T88" fmla="*/ 1 w 2582"/>
                <a:gd name="T89" fmla="*/ 1 h 254"/>
                <a:gd name="T90" fmla="*/ 1 w 2582"/>
                <a:gd name="T91" fmla="*/ 1 h 254"/>
                <a:gd name="T92" fmla="*/ 1 w 2582"/>
                <a:gd name="T93" fmla="*/ 1 h 254"/>
                <a:gd name="T94" fmla="*/ 1 w 2582"/>
                <a:gd name="T95" fmla="*/ 1 h 254"/>
                <a:gd name="T96" fmla="*/ 1 w 2582"/>
                <a:gd name="T97" fmla="*/ 1 h 254"/>
                <a:gd name="T98" fmla="*/ 1 w 2582"/>
                <a:gd name="T99" fmla="*/ 1 h 254"/>
                <a:gd name="T100" fmla="*/ 1 w 2582"/>
                <a:gd name="T101" fmla="*/ 1 h 254"/>
                <a:gd name="T102" fmla="*/ 1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0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1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2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1 w 4312"/>
                <a:gd name="T3" fmla="*/ 0 h 228"/>
                <a:gd name="T4" fmla="*/ 1 w 4312"/>
                <a:gd name="T5" fmla="*/ 0 h 228"/>
                <a:gd name="T6" fmla="*/ 1 w 4312"/>
                <a:gd name="T7" fmla="*/ 0 h 228"/>
                <a:gd name="T8" fmla="*/ 1 w 4312"/>
                <a:gd name="T9" fmla="*/ 0 h 228"/>
                <a:gd name="T10" fmla="*/ 1 w 4312"/>
                <a:gd name="T11" fmla="*/ 0 h 228"/>
                <a:gd name="T12" fmla="*/ 1 w 4312"/>
                <a:gd name="T13" fmla="*/ 0 h 228"/>
                <a:gd name="T14" fmla="*/ 1 w 4312"/>
                <a:gd name="T15" fmla="*/ 0 h 228"/>
                <a:gd name="T16" fmla="*/ 1 w 4312"/>
                <a:gd name="T17" fmla="*/ 0 h 228"/>
                <a:gd name="T18" fmla="*/ 1 w 4312"/>
                <a:gd name="T19" fmla="*/ 0 h 228"/>
                <a:gd name="T20" fmla="*/ 1 w 4312"/>
                <a:gd name="T21" fmla="*/ 0 h 228"/>
                <a:gd name="T22" fmla="*/ 1 w 4312"/>
                <a:gd name="T23" fmla="*/ 0 h 228"/>
                <a:gd name="T24" fmla="*/ 1 w 4312"/>
                <a:gd name="T25" fmla="*/ 0 h 228"/>
                <a:gd name="T26" fmla="*/ 1 w 4312"/>
                <a:gd name="T27" fmla="*/ 0 h 228"/>
                <a:gd name="T28" fmla="*/ 1 w 4312"/>
                <a:gd name="T29" fmla="*/ 0 h 228"/>
                <a:gd name="T30" fmla="*/ 1 w 4312"/>
                <a:gd name="T31" fmla="*/ 0 h 228"/>
                <a:gd name="T32" fmla="*/ 1 w 4312"/>
                <a:gd name="T33" fmla="*/ 0 h 228"/>
                <a:gd name="T34" fmla="*/ 1 w 4312"/>
                <a:gd name="T35" fmla="*/ 0 h 228"/>
                <a:gd name="T36" fmla="*/ 1 w 4312"/>
                <a:gd name="T37" fmla="*/ 0 h 228"/>
                <a:gd name="T38" fmla="*/ 1 w 4312"/>
                <a:gd name="T39" fmla="*/ 0 h 228"/>
                <a:gd name="T40" fmla="*/ 1 w 4312"/>
                <a:gd name="T41" fmla="*/ 0 h 228"/>
                <a:gd name="T42" fmla="*/ 1 w 4312"/>
                <a:gd name="T43" fmla="*/ 0 h 228"/>
                <a:gd name="T44" fmla="*/ 1 w 4312"/>
                <a:gd name="T45" fmla="*/ 0 h 228"/>
                <a:gd name="T46" fmla="*/ 1 w 4312"/>
                <a:gd name="T47" fmla="*/ 0 h 228"/>
                <a:gd name="T48" fmla="*/ 1 w 4312"/>
                <a:gd name="T49" fmla="*/ 0 h 228"/>
                <a:gd name="T50" fmla="*/ 1 w 4312"/>
                <a:gd name="T51" fmla="*/ 0 h 228"/>
                <a:gd name="T52" fmla="*/ 1 w 4312"/>
                <a:gd name="T53" fmla="*/ 0 h 228"/>
                <a:gd name="T54" fmla="*/ 1 w 4312"/>
                <a:gd name="T55" fmla="*/ 0 h 228"/>
                <a:gd name="T56" fmla="*/ 1 w 4312"/>
                <a:gd name="T57" fmla="*/ 0 h 228"/>
                <a:gd name="T58" fmla="*/ 1 w 4312"/>
                <a:gd name="T59" fmla="*/ 0 h 228"/>
                <a:gd name="T60" fmla="*/ 1 w 4312"/>
                <a:gd name="T61" fmla="*/ 0 h 228"/>
                <a:gd name="T62" fmla="*/ 1 w 4312"/>
                <a:gd name="T63" fmla="*/ 0 h 228"/>
                <a:gd name="T64" fmla="*/ 1 w 4312"/>
                <a:gd name="T65" fmla="*/ 0 h 228"/>
                <a:gd name="T66" fmla="*/ 1 w 4312"/>
                <a:gd name="T67" fmla="*/ 0 h 228"/>
                <a:gd name="T68" fmla="*/ 1 w 4312"/>
                <a:gd name="T69" fmla="*/ 0 h 228"/>
                <a:gd name="T70" fmla="*/ 1 w 4312"/>
                <a:gd name="T71" fmla="*/ 0 h 228"/>
                <a:gd name="T72" fmla="*/ 1 w 4312"/>
                <a:gd name="T73" fmla="*/ 0 h 228"/>
                <a:gd name="T74" fmla="*/ 1 w 4312"/>
                <a:gd name="T75" fmla="*/ 0 h 228"/>
                <a:gd name="T76" fmla="*/ 1 w 4312"/>
                <a:gd name="T77" fmla="*/ 0 h 228"/>
                <a:gd name="T78" fmla="*/ 1 w 4312"/>
                <a:gd name="T79" fmla="*/ 0 h 228"/>
                <a:gd name="T80" fmla="*/ 1 w 4312"/>
                <a:gd name="T81" fmla="*/ 0 h 228"/>
                <a:gd name="T82" fmla="*/ 1 w 4312"/>
                <a:gd name="T83" fmla="*/ 0 h 228"/>
                <a:gd name="T84" fmla="*/ 1 w 4312"/>
                <a:gd name="T85" fmla="*/ 0 h 228"/>
                <a:gd name="T86" fmla="*/ 1 w 4312"/>
                <a:gd name="T87" fmla="*/ 0 h 228"/>
                <a:gd name="T88" fmla="*/ 1 w 4312"/>
                <a:gd name="T89" fmla="*/ 0 h 228"/>
                <a:gd name="T90" fmla="*/ 1 w 4312"/>
                <a:gd name="T91" fmla="*/ 0 h 228"/>
                <a:gd name="T92" fmla="*/ 1 w 4312"/>
                <a:gd name="T93" fmla="*/ 0 h 228"/>
                <a:gd name="T94" fmla="*/ 1 w 4312"/>
                <a:gd name="T95" fmla="*/ 0 h 228"/>
                <a:gd name="T96" fmla="*/ 1 w 4312"/>
                <a:gd name="T97" fmla="*/ 0 h 228"/>
                <a:gd name="T98" fmla="*/ 1 w 4312"/>
                <a:gd name="T99" fmla="*/ 0 h 228"/>
                <a:gd name="T100" fmla="*/ 1 w 4312"/>
                <a:gd name="T101" fmla="*/ 0 h 228"/>
                <a:gd name="T102" fmla="*/ 1 w 4312"/>
                <a:gd name="T103" fmla="*/ 0 h 228"/>
                <a:gd name="T104" fmla="*/ 1 w 4312"/>
                <a:gd name="T105" fmla="*/ 0 h 228"/>
                <a:gd name="T106" fmla="*/ 1 w 4312"/>
                <a:gd name="T107" fmla="*/ 0 h 228"/>
                <a:gd name="T108" fmla="*/ 1 w 4312"/>
                <a:gd name="T109" fmla="*/ 0 h 228"/>
                <a:gd name="T110" fmla="*/ 2 w 4312"/>
                <a:gd name="T111" fmla="*/ 0 h 228"/>
                <a:gd name="T112" fmla="*/ 2 w 4312"/>
                <a:gd name="T113" fmla="*/ 0 h 228"/>
                <a:gd name="T114" fmla="*/ 2 w 4312"/>
                <a:gd name="T115" fmla="*/ 0 h 228"/>
                <a:gd name="T116" fmla="*/ 2 w 4312"/>
                <a:gd name="T117" fmla="*/ 0 h 228"/>
                <a:gd name="T118" fmla="*/ 2 w 4312"/>
                <a:gd name="T119" fmla="*/ 0 h 228"/>
                <a:gd name="T120" fmla="*/ 2 w 4312"/>
                <a:gd name="T121" fmla="*/ 0 h 228"/>
                <a:gd name="T122" fmla="*/ 2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203200"/>
            <a:ext cx="8640763" cy="777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cs-CZ" kern="0" dirty="0" smtClean="0"/>
              <a:t>Studijní zdroje</a:t>
            </a:r>
            <a:endParaRPr lang="cs-CZ" kern="0" dirty="0"/>
          </a:p>
        </p:txBody>
      </p:sp>
      <p:pic>
        <p:nvPicPr>
          <p:cNvPr id="24578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663" y="1179513"/>
            <a:ext cx="554355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8"/>
          <p:cNvSpPr txBox="1">
            <a:spLocks noChangeArrowheads="1"/>
          </p:cNvSpPr>
          <p:nvPr/>
        </p:nvSpPr>
        <p:spPr bwMode="auto">
          <a:xfrm>
            <a:off x="7634288" y="6251575"/>
            <a:ext cx="647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cs-CZ" sz="1000" dirty="0" smtClean="0"/>
              <a:t>1</a:t>
            </a:r>
            <a:r>
              <a:rPr lang="cs-CZ" sz="1000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Simulátory elektrických obvodů</a:t>
            </a: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882543" y="5988050"/>
            <a:ext cx="538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dirty="0">
                <a:hlinkClick r:id="rId2"/>
              </a:rPr>
              <a:t>http://www.schematics.wz.cz/pro_zacinajici.html</a:t>
            </a:r>
            <a:r>
              <a:rPr lang="cs-CZ" dirty="0"/>
              <a:t>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275" y="1854200"/>
            <a:ext cx="49911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8"/>
          <p:cNvSpPr txBox="1">
            <a:spLocks noChangeArrowheads="1"/>
          </p:cNvSpPr>
          <p:nvPr/>
        </p:nvSpPr>
        <p:spPr bwMode="auto">
          <a:xfrm>
            <a:off x="7257278" y="5087937"/>
            <a:ext cx="647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cs-CZ" sz="1000" dirty="0" smtClean="0"/>
              <a:t>1</a:t>
            </a:r>
            <a:r>
              <a:rPr lang="en-US" sz="1000" dirty="0"/>
              <a:t>9</a:t>
            </a:r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882543" y="5634245"/>
            <a:ext cx="518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Přejít na webovou stránku: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Citace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06515" y="1088740"/>
            <a:ext cx="8730970" cy="572425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sz="1200" b="1" dirty="0" smtClean="0"/>
              <a:t>Obr. 1</a:t>
            </a:r>
            <a:r>
              <a:rPr lang="cs-CZ" sz="1200" dirty="0" smtClean="0"/>
              <a:t> GUAM. </a:t>
            </a:r>
            <a:r>
              <a:rPr lang="cs-CZ" sz="1200" i="1" dirty="0" smtClean="0"/>
              <a:t>File:Electric </a:t>
            </a:r>
            <a:r>
              <a:rPr lang="cs-CZ" sz="1200" i="1" dirty="0" err="1" smtClean="0"/>
              <a:t>transmission</a:t>
            </a:r>
            <a:r>
              <a:rPr lang="cs-CZ" sz="1200" i="1" dirty="0" smtClean="0"/>
              <a:t> lines.jpg -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 [online]. [cit. </a:t>
            </a:r>
            <a:r>
              <a:rPr lang="cs-CZ" sz="1200" smtClean="0"/>
              <a:t>25.8.2013</a:t>
            </a:r>
            <a:r>
              <a:rPr lang="cs-CZ" sz="1200" dirty="0" smtClean="0"/>
              <a:t>]. Dostupný na WWW: </a:t>
            </a:r>
            <a:r>
              <a:rPr lang="cs-CZ" sz="1200" dirty="0" smtClean="0">
                <a:hlinkClick r:id="rId2"/>
              </a:rPr>
              <a:t>http://commons.wikimedia.org/wiki/File:Electric_transmission_lines.jpg</a:t>
            </a:r>
            <a:endParaRPr lang="cs-CZ" sz="1200" dirty="0" smtClean="0"/>
          </a:p>
          <a:p>
            <a:pPr marL="0" indent="0" eaLnBrk="1" hangingPunct="1">
              <a:buFontTx/>
              <a:buNone/>
            </a:pPr>
            <a:r>
              <a:rPr lang="cs-CZ" sz="1200" b="1" dirty="0" smtClean="0"/>
              <a:t>Obr. 2 – 3, 14 – 19 </a:t>
            </a:r>
            <a:r>
              <a:rPr lang="cs-CZ" sz="1200" dirty="0" smtClean="0"/>
              <a:t>Archiv autora</a:t>
            </a:r>
            <a:endParaRPr lang="cs-CZ" sz="1200" b="1" dirty="0"/>
          </a:p>
          <a:p>
            <a:pPr marL="0" indent="0" eaLnBrk="1" hangingPunct="1">
              <a:buFontTx/>
              <a:buNone/>
            </a:pPr>
            <a:r>
              <a:rPr lang="cs-CZ" sz="1200" b="1" dirty="0"/>
              <a:t>Obr. </a:t>
            </a:r>
            <a:r>
              <a:rPr lang="cs-CZ" sz="1200" b="1" dirty="0" smtClean="0"/>
              <a:t>4 </a:t>
            </a:r>
            <a:r>
              <a:rPr lang="cs-CZ" sz="1200" dirty="0"/>
              <a:t>AUTOR NEUVEDEN. </a:t>
            </a:r>
            <a:r>
              <a:rPr lang="cs-CZ" sz="1200" i="1" dirty="0" err="1"/>
              <a:t>Mydlo</a:t>
            </a:r>
            <a:r>
              <a:rPr lang="cs-CZ" sz="1200" i="1" dirty="0"/>
              <a:t> - </a:t>
            </a:r>
            <a:r>
              <a:rPr lang="cs-CZ" sz="1200" i="1" dirty="0" err="1"/>
              <a:t>Vytvorenie</a:t>
            </a:r>
            <a:r>
              <a:rPr lang="cs-CZ" sz="1200" i="1" dirty="0"/>
              <a:t> jed. el. ob.(2/2003)</a:t>
            </a:r>
            <a:r>
              <a:rPr lang="cs-CZ" sz="1200" dirty="0"/>
              <a:t> [online]. [cit. </a:t>
            </a:r>
            <a:r>
              <a:rPr lang="cs-CZ" sz="1200" dirty="0" smtClean="0"/>
              <a:t>25.8.2013</a:t>
            </a:r>
            <a:r>
              <a:rPr lang="cs-CZ" sz="1200" dirty="0"/>
              <a:t>]. Dostupný na WWW: http://rozat.szm.com/MydlopokusJEO2.htm</a:t>
            </a:r>
            <a:endParaRPr lang="cs-CZ" sz="1200" b="1" dirty="0" smtClean="0"/>
          </a:p>
          <a:p>
            <a:pPr marL="0" indent="0" eaLnBrk="1" hangingPunct="1">
              <a:buFontTx/>
              <a:buNone/>
            </a:pPr>
            <a:r>
              <a:rPr lang="cs-CZ" sz="1200" b="1" dirty="0"/>
              <a:t>Obr. </a:t>
            </a:r>
            <a:r>
              <a:rPr lang="cs-CZ" sz="1200" b="1" dirty="0" smtClean="0"/>
              <a:t>5 </a:t>
            </a:r>
            <a:r>
              <a:rPr lang="cs-CZ" sz="1200" dirty="0"/>
              <a:t>EPCOLE. </a:t>
            </a:r>
            <a:r>
              <a:rPr lang="cs-CZ" sz="1200" i="1" dirty="0"/>
              <a:t>Soubor :8-1 dekodér Circuit.jpg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25.</a:t>
            </a:r>
            <a:r>
              <a:rPr lang="cs-CZ" sz="1200" dirty="0"/>
              <a:t>8</a:t>
            </a:r>
            <a:r>
              <a:rPr lang="cs-CZ" sz="1200" dirty="0" smtClean="0"/>
              <a:t>.2013</a:t>
            </a:r>
            <a:r>
              <a:rPr lang="cs-CZ" sz="1200" dirty="0"/>
              <a:t>]. Dostupný na WWW: 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commons.wikimedia.org/wiki/File:8-1_Decoder_Circuit.jpg</a:t>
            </a:r>
            <a:endParaRPr lang="cs-CZ" sz="1200" b="1" dirty="0" smtClean="0"/>
          </a:p>
          <a:p>
            <a:pPr marL="0" indent="0" eaLnBrk="1" hangingPunct="1">
              <a:buFontTx/>
              <a:buNone/>
            </a:pPr>
            <a:r>
              <a:rPr lang="cs-CZ" sz="1200" b="1" dirty="0" smtClean="0"/>
              <a:t>Obr. 6 </a:t>
            </a:r>
            <a:r>
              <a:rPr lang="cs-CZ" sz="1200" dirty="0" smtClean="0"/>
              <a:t>DR. MANUEL. </a:t>
            </a:r>
            <a:r>
              <a:rPr lang="cs-CZ" sz="1200" i="1" dirty="0" err="1" smtClean="0"/>
              <a:t>Soubor:Alessandro</a:t>
            </a:r>
            <a:r>
              <a:rPr lang="cs-CZ" sz="1200" i="1" dirty="0" smtClean="0"/>
              <a:t> Volta.jpeg – Wikipedie</a:t>
            </a:r>
            <a:r>
              <a:rPr lang="cs-CZ" sz="1200" dirty="0" smtClean="0"/>
              <a:t> [online]. [cit. 25.8.2013]. Dostupný na WWW: </a:t>
            </a:r>
            <a:r>
              <a:rPr lang="cs-CZ" sz="1200" dirty="0" smtClean="0">
                <a:hlinkClick r:id="rId4"/>
              </a:rPr>
              <a:t>http://cs.wikipedia.org/wiki/Soubor:Alessandro_Volta.jpeg</a:t>
            </a:r>
            <a:r>
              <a:rPr lang="cs-CZ" sz="1200" dirty="0" smtClean="0"/>
              <a:t> </a:t>
            </a:r>
            <a:endParaRPr lang="cs-CZ" sz="1200" b="1" dirty="0" smtClean="0"/>
          </a:p>
          <a:p>
            <a:pPr marL="0" indent="0" eaLnBrk="1" hangingPunct="1">
              <a:buFontTx/>
              <a:buNone/>
            </a:pPr>
            <a:r>
              <a:rPr lang="cs-CZ" sz="1200" b="1" dirty="0" smtClean="0"/>
              <a:t>Obr. 7 </a:t>
            </a:r>
            <a:r>
              <a:rPr lang="cs-CZ" sz="1200" dirty="0" smtClean="0"/>
              <a:t>MATANYA. </a:t>
            </a:r>
            <a:r>
              <a:rPr lang="cs-CZ" sz="1200" i="1" dirty="0" smtClean="0"/>
              <a:t>Soubor:Ampere1.jpg – Wikipedie</a:t>
            </a:r>
            <a:r>
              <a:rPr lang="cs-CZ" sz="1200" dirty="0" smtClean="0"/>
              <a:t> [online]. [cit. 25.8.2013]. Dostupný na WWW: </a:t>
            </a:r>
            <a:r>
              <a:rPr lang="cs-CZ" sz="1200" dirty="0" smtClean="0">
                <a:hlinkClick r:id="rId5"/>
              </a:rPr>
              <a:t>http://cs.wikipedia.org/wiki/Soubor:Ampere1.jpg</a:t>
            </a:r>
            <a:endParaRPr lang="cs-CZ" sz="1200" dirty="0" smtClean="0"/>
          </a:p>
          <a:p>
            <a:pPr marL="0" indent="0" eaLnBrk="1" hangingPunct="1">
              <a:buFontTx/>
              <a:buNone/>
            </a:pPr>
            <a:r>
              <a:rPr lang="cs-CZ" sz="1200" b="1" dirty="0" smtClean="0"/>
              <a:t>Obr. 8 </a:t>
            </a:r>
            <a:r>
              <a:rPr lang="cs-CZ" sz="1200" dirty="0" smtClean="0"/>
              <a:t>BERNDGEHRMANN. </a:t>
            </a:r>
            <a:r>
              <a:rPr lang="cs-CZ" sz="1200" i="1" dirty="0" smtClean="0"/>
              <a:t>File:Georg Simon Ohm3.jpg -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 [online]. [cit. 25.8.2013]. Dostupný na WWW: </a:t>
            </a:r>
            <a:r>
              <a:rPr lang="cs-CZ" sz="1200" dirty="0" smtClean="0">
                <a:hlinkClick r:id="rId6"/>
              </a:rPr>
              <a:t>http://commons.wikimedia.org/wiki/File:Georg_Simon_Ohm3.jpg</a:t>
            </a:r>
            <a:r>
              <a:rPr lang="cs-CZ" sz="1200" dirty="0" smtClean="0"/>
              <a:t> </a:t>
            </a:r>
            <a:endParaRPr lang="cs-CZ" sz="1200" b="1" dirty="0" smtClean="0"/>
          </a:p>
          <a:p>
            <a:pPr marL="0" indent="0" eaLnBrk="1" hangingPunct="1">
              <a:buFontTx/>
              <a:buNone/>
            </a:pPr>
            <a:r>
              <a:rPr lang="cs-CZ" sz="1200" b="1" dirty="0" smtClean="0"/>
              <a:t>Obr. 9 </a:t>
            </a:r>
            <a:r>
              <a:rPr lang="cs-CZ" sz="1200" dirty="0" smtClean="0"/>
              <a:t>PHILLIPS, Thomas. </a:t>
            </a:r>
            <a:r>
              <a:rPr lang="cs-CZ" sz="1200" i="1" dirty="0" smtClean="0"/>
              <a:t>File:M Faraday </a:t>
            </a:r>
            <a:r>
              <a:rPr lang="cs-CZ" sz="1200" i="1" dirty="0" err="1" smtClean="0"/>
              <a:t>Th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Phillips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oil</a:t>
            </a:r>
            <a:r>
              <a:rPr lang="cs-CZ" sz="1200" i="1" dirty="0" smtClean="0"/>
              <a:t> 1842.jpg - </a:t>
            </a:r>
            <a:r>
              <a:rPr lang="cs-CZ" sz="1200" i="1" dirty="0" err="1" smtClean="0"/>
              <a:t>Wikiquote</a:t>
            </a:r>
            <a:r>
              <a:rPr lang="cs-CZ" sz="1200" dirty="0" smtClean="0"/>
              <a:t> [online]. [cit. 25.8.2013]. Dostupný na WWW: </a:t>
            </a:r>
            <a:r>
              <a:rPr lang="cs-CZ" sz="1200" dirty="0" smtClean="0">
                <a:hlinkClick r:id="rId7"/>
              </a:rPr>
              <a:t>http://en.wikiquote.org/wiki/File:M_Faraday_Th_Phillips_oil_1842.jpg</a:t>
            </a:r>
            <a:r>
              <a:rPr lang="cs-CZ" sz="1200" dirty="0" smtClean="0"/>
              <a:t>  </a:t>
            </a:r>
            <a:endParaRPr lang="cs-CZ" sz="1200" b="1" dirty="0" smtClean="0"/>
          </a:p>
          <a:p>
            <a:pPr marL="0" indent="0" eaLnBrk="1" hangingPunct="1">
              <a:buFontTx/>
              <a:buNone/>
            </a:pPr>
            <a:r>
              <a:rPr lang="cs-CZ" sz="1200" b="1" dirty="0" smtClean="0"/>
              <a:t>Obr. 10 </a:t>
            </a:r>
            <a:r>
              <a:rPr lang="cs-CZ" sz="1200" dirty="0" smtClean="0"/>
              <a:t>BROGI, Giacomo. </a:t>
            </a:r>
            <a:r>
              <a:rPr lang="cs-CZ" sz="1200" i="1" dirty="0" smtClean="0"/>
              <a:t>File:Werner-von-Siemens.png -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 [online]. [cit. 25.8.2013]. Dostupný na WWW: </a:t>
            </a:r>
            <a:r>
              <a:rPr lang="cs-CZ" sz="1200" dirty="0" smtClean="0">
                <a:hlinkClick r:id="rId8"/>
              </a:rPr>
              <a:t>http://commons.wikimedia.org/wiki/File:Werner-von-Siemens.png</a:t>
            </a:r>
            <a:r>
              <a:rPr lang="cs-CZ" sz="1200" dirty="0" smtClean="0"/>
              <a:t> </a:t>
            </a:r>
            <a:endParaRPr lang="cs-CZ" sz="1200" b="1" dirty="0" smtClean="0"/>
          </a:p>
          <a:p>
            <a:pPr marL="0" indent="0" eaLnBrk="1" hangingPunct="1">
              <a:buFontTx/>
              <a:buNone/>
            </a:pPr>
            <a:r>
              <a:rPr lang="cs-CZ" sz="1200" b="1" dirty="0" smtClean="0"/>
              <a:t>Obr. 11 </a:t>
            </a:r>
            <a:r>
              <a:rPr lang="cs-CZ" sz="1200" dirty="0" smtClean="0"/>
              <a:t>AUTOR NEUVEDEN. </a:t>
            </a:r>
            <a:r>
              <a:rPr lang="cs-CZ" sz="1200" i="1" dirty="0" smtClean="0"/>
              <a:t>File:</a:t>
            </a:r>
            <a:r>
              <a:rPr lang="az-Cyrl-AZ" sz="1200" i="1" dirty="0" smtClean="0"/>
              <a:t>Эдисон Томас Альва фото ЖЗЛ.</a:t>
            </a:r>
            <a:r>
              <a:rPr lang="cs-CZ" sz="1200" i="1" dirty="0" smtClean="0"/>
              <a:t>JPG -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[online]. [cit. 25.8.2013]. Dostupný na WWW: </a:t>
            </a:r>
            <a:r>
              <a:rPr lang="cs-CZ" sz="1200" dirty="0" smtClean="0">
                <a:hlinkClick r:id="rId9"/>
              </a:rPr>
              <a:t>http://commons.wikimedia.org/wiki/File:%D0%AD%D0%B4%D0%B8%D1%81%D0%BE%D0%BD_%D0%A2%D0%BE%D0%BC%D0%B0%D1%81_%D0%90%D0%BB%D1%8C%D0%B2%D0%B0_%D1%84%D0%BE%D1%82%D0%BE_%D0%96%D0%97%D0%9B.JPG</a:t>
            </a:r>
            <a:endParaRPr lang="cs-CZ" sz="1200" b="1" dirty="0" smtClean="0"/>
          </a:p>
          <a:p>
            <a:pPr marL="0" indent="0" eaLnBrk="1" hangingPunct="1">
              <a:buFontTx/>
              <a:buNone/>
            </a:pPr>
            <a:r>
              <a:rPr lang="cs-CZ" sz="1200" b="1" dirty="0" smtClean="0"/>
              <a:t>Obr. 12 </a:t>
            </a:r>
            <a:r>
              <a:rPr lang="cs-CZ" sz="1200" dirty="0" smtClean="0"/>
              <a:t>AUTOR NEUVEDEN. </a:t>
            </a:r>
            <a:r>
              <a:rPr lang="cs-CZ" sz="1200" i="1" dirty="0" smtClean="0"/>
              <a:t>File:Tesla </a:t>
            </a:r>
            <a:r>
              <a:rPr lang="cs-CZ" sz="1200" i="1" dirty="0" err="1" smtClean="0"/>
              <a:t>young</a:t>
            </a:r>
            <a:r>
              <a:rPr lang="cs-CZ" sz="1200" i="1" dirty="0" smtClean="0"/>
              <a:t> adjusted.JPG -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 [online]. [cit. 25.8.2013]. Dostupný na WWW: </a:t>
            </a:r>
            <a:r>
              <a:rPr lang="cs-CZ" sz="1200" dirty="0" smtClean="0">
                <a:hlinkClick r:id="rId10"/>
              </a:rPr>
              <a:t>http://commons.wikimedia.org/wiki/File:Tesla_young_adjusted.JPG</a:t>
            </a:r>
            <a:r>
              <a:rPr lang="cs-CZ" sz="1200" dirty="0" smtClean="0"/>
              <a:t> </a:t>
            </a:r>
            <a:endParaRPr lang="cs-CZ" sz="1200" b="1" dirty="0" smtClean="0"/>
          </a:p>
          <a:p>
            <a:pPr marL="0" indent="0" eaLnBrk="1" hangingPunct="1">
              <a:buFontTx/>
              <a:buNone/>
            </a:pPr>
            <a:r>
              <a:rPr lang="cs-CZ" sz="1200" b="1" dirty="0" smtClean="0"/>
              <a:t>Obr. 13 </a:t>
            </a:r>
            <a:r>
              <a:rPr lang="cs-CZ" sz="1200" dirty="0" smtClean="0"/>
              <a:t>QWERTZ0451. </a:t>
            </a:r>
            <a:r>
              <a:rPr lang="cs-CZ" sz="1200" i="1" dirty="0" err="1" smtClean="0"/>
              <a:t>Soubor:Plánický</a:t>
            </a:r>
            <a:r>
              <a:rPr lang="cs-CZ" sz="1200" i="1" dirty="0" smtClean="0"/>
              <a:t> rodný dům Františka Křižíka, plaketa (detail).JPG – Wikipedie</a:t>
            </a:r>
            <a:r>
              <a:rPr lang="cs-CZ" sz="1200" dirty="0" smtClean="0"/>
              <a:t> [online]. [cit. 25.8.2013]. Dostupný na WWW: </a:t>
            </a:r>
            <a:r>
              <a:rPr lang="cs-CZ" sz="1200" dirty="0" smtClean="0">
                <a:hlinkClick r:id="rId11"/>
              </a:rPr>
              <a:t>http://cs.wikipedia.org/wiki/Soubor:Pl%C3%A1nick%C3%BD_rodn%C3%BD_d%C5%AFm_Franti%C5%A1ka_K%C5%99i%C5%BE%C3%ADka,_plaketa_(detail).JPG</a:t>
            </a:r>
            <a:r>
              <a:rPr lang="cs-CZ" sz="1200" dirty="0" smtClean="0"/>
              <a:t> </a:t>
            </a:r>
            <a:endParaRPr lang="cs-CZ" sz="1200" b="1" dirty="0" smtClean="0"/>
          </a:p>
          <a:p>
            <a:pPr marL="0" indent="0" eaLnBrk="1" hangingPunct="1">
              <a:buFontTx/>
              <a:buNone/>
            </a:pPr>
            <a:endParaRPr lang="cs-CZ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délník 2"/>
          <p:cNvSpPr>
            <a:spLocks noChangeArrowheads="1"/>
          </p:cNvSpPr>
          <p:nvPr/>
        </p:nvSpPr>
        <p:spPr bwMode="auto">
          <a:xfrm>
            <a:off x="431800" y="1314450"/>
            <a:ext cx="82359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Wikipedia: the free encyclopedia [online]. San Francisco (CA): Wikimedia Foundation, 2001-201</a:t>
            </a:r>
            <a:r>
              <a:rPr lang="cs-CZ" sz="1400" dirty="0"/>
              <a:t>3</a:t>
            </a:r>
            <a:r>
              <a:rPr lang="en-US" sz="1400" dirty="0"/>
              <a:t> [cit. </a:t>
            </a:r>
            <a:r>
              <a:rPr lang="cs-CZ" sz="1400" dirty="0"/>
              <a:t> </a:t>
            </a:r>
            <a:r>
              <a:rPr lang="cs-CZ" sz="1400" dirty="0" smtClean="0"/>
              <a:t>25.8.2013</a:t>
            </a:r>
            <a:r>
              <a:rPr lang="en-US" sz="1400" dirty="0"/>
              <a:t>]. </a:t>
            </a:r>
            <a:r>
              <a:rPr lang="en-US" sz="1400" dirty="0" err="1"/>
              <a:t>Dostupné</a:t>
            </a:r>
            <a:r>
              <a:rPr lang="en-US" sz="1400" dirty="0"/>
              <a:t> z: </a:t>
            </a:r>
            <a:r>
              <a:rPr lang="en-US" sz="1400" dirty="0">
                <a:hlinkClick r:id="rId2"/>
              </a:rPr>
              <a:t>http://en.wikipedia.org/wiki/Main_Page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AUTOR NEUVEDEN. </a:t>
            </a:r>
            <a:r>
              <a:rPr lang="cs-CZ" sz="1400" i="1" dirty="0"/>
              <a:t>Rušné 19. století</a:t>
            </a:r>
            <a:r>
              <a:rPr lang="cs-CZ" sz="1400" dirty="0"/>
              <a:t> [online]. [cit. </a:t>
            </a:r>
            <a:r>
              <a:rPr lang="cs-CZ" sz="1400" dirty="0" smtClean="0"/>
              <a:t>25.8.2013</a:t>
            </a:r>
            <a:r>
              <a:rPr lang="cs-CZ" sz="1400" dirty="0"/>
              <a:t>]. Dostupný na WWW: http://www.cez.cz/edee/content/microsites/elektrina/zaj3.htm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3863" y="233363"/>
            <a:ext cx="8229600" cy="855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 dirty="0" smtClean="0"/>
              <a:t>Literatura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upload.wikimedia.org/wikipedia/commons/6/66/Electric_transmission_li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350"/>
            <a:ext cx="9132888" cy="1470025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Elektrotechnika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482340" y="3654025"/>
            <a:ext cx="3375025" cy="3284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dirty="0">
                <a:solidFill>
                  <a:schemeClr val="bg1"/>
                </a:solidFill>
                <a:hlinkClick r:id="rId3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Elektrotechnika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dirty="0">
                <a:solidFill>
                  <a:schemeClr val="bg1"/>
                </a:solidFill>
                <a:hlinkClick r:id="rId4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Jednoduchý elektrický obvod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dirty="0">
                <a:solidFill>
                  <a:schemeClr val="bg1"/>
                </a:solidFill>
                <a:hlinkClick r:id="rId5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pl-PL" sz="1600" dirty="0"/>
              <a:t>Časová osa elektrotechniky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dirty="0">
                <a:solidFill>
                  <a:schemeClr val="bg1"/>
                </a:solidFill>
                <a:hlinkClick r:id="rId6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Osobnosti 1/2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dirty="0">
                <a:solidFill>
                  <a:schemeClr val="bg1"/>
                </a:solidFill>
                <a:hlinkClick r:id="rId7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Osobnosti 2/2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dirty="0">
                <a:solidFill>
                  <a:schemeClr val="bg1"/>
                </a:solidFill>
                <a:hlinkClick r:id="rId8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Obory elektrotechniky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dirty="0">
                <a:solidFill>
                  <a:schemeClr val="bg1"/>
                </a:solidFill>
                <a:hlinkClick r:id="rId9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Studium elektrotechniky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dirty="0">
                <a:solidFill>
                  <a:schemeClr val="bg1"/>
                </a:solidFill>
                <a:hlinkClick r:id="rId10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kern="0" dirty="0"/>
              <a:t>Studijní zdroje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dirty="0">
                <a:solidFill>
                  <a:schemeClr val="bg1"/>
                </a:solidFill>
                <a:hlinkClick r:id="rId11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/>
              <a:t>Simulátory elektrických </a:t>
            </a:r>
            <a:r>
              <a:rPr lang="cs-CZ" sz="1600" dirty="0" smtClean="0"/>
              <a:t>obvodů</a:t>
            </a:r>
            <a:endParaRPr lang="cs-CZ" sz="1600" dirty="0"/>
          </a:p>
        </p:txBody>
      </p:sp>
      <p:sp>
        <p:nvSpPr>
          <p:cNvPr id="15364" name="TextovéPole 2"/>
          <p:cNvSpPr txBox="1">
            <a:spLocks noChangeArrowheads="1"/>
          </p:cNvSpPr>
          <p:nvPr/>
        </p:nvSpPr>
        <p:spPr bwMode="auto">
          <a:xfrm>
            <a:off x="8566150" y="6613525"/>
            <a:ext cx="55086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Obr.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9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r>
              <a:rPr lang="cs-CZ" smtClean="0"/>
              <a:t>Elektrotechnika</a:t>
            </a:r>
          </a:p>
        </p:txBody>
      </p:sp>
      <p:sp>
        <p:nvSpPr>
          <p:cNvPr id="16386" name="TextovéPole 2"/>
          <p:cNvSpPr txBox="1">
            <a:spLocks noChangeArrowheads="1"/>
          </p:cNvSpPr>
          <p:nvPr/>
        </p:nvSpPr>
        <p:spPr bwMode="auto">
          <a:xfrm>
            <a:off x="250825" y="1449388"/>
            <a:ext cx="8599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navazuje na znalosti z </a:t>
            </a:r>
            <a:r>
              <a:rPr lang="cs-CZ" u="sng"/>
              <a:t>fyziky</a:t>
            </a:r>
            <a:r>
              <a:rPr lang="cs-CZ"/>
              <a:t> a využívá </a:t>
            </a:r>
            <a:r>
              <a:rPr lang="cs-CZ" u="sng"/>
              <a:t>matematických</a:t>
            </a:r>
            <a:r>
              <a:rPr lang="cs-CZ"/>
              <a:t> vztahů </a:t>
            </a:r>
          </a:p>
        </p:txBody>
      </p:sp>
      <p:sp>
        <p:nvSpPr>
          <p:cNvPr id="16387" name="Obdélník 4"/>
          <p:cNvSpPr>
            <a:spLocks noChangeArrowheads="1"/>
          </p:cNvSpPr>
          <p:nvPr/>
        </p:nvSpPr>
        <p:spPr bwMode="auto">
          <a:xfrm>
            <a:off x="5427663" y="2370138"/>
            <a:ext cx="3281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/>
              <a:t>k pochopení jevů a principů</a:t>
            </a:r>
          </a:p>
          <a:p>
            <a:pPr marL="285750" indent="-285750">
              <a:buFont typeface="Arial" charset="0"/>
              <a:buChar char="•"/>
            </a:pPr>
            <a:r>
              <a:rPr lang="cs-CZ"/>
              <a:t>k početnímu řešení</a:t>
            </a:r>
            <a:br>
              <a:rPr lang="cs-CZ"/>
            </a:br>
            <a:r>
              <a:rPr lang="cs-CZ"/>
              <a:t>elektrotechnických příkladů</a:t>
            </a:r>
          </a:p>
        </p:txBody>
      </p:sp>
      <p:sp>
        <p:nvSpPr>
          <p:cNvPr id="16388" name="Obdélník 5"/>
          <p:cNvSpPr>
            <a:spLocks noChangeArrowheads="1"/>
          </p:cNvSpPr>
          <p:nvPr/>
        </p:nvSpPr>
        <p:spPr bwMode="auto">
          <a:xfrm>
            <a:off x="250825" y="2309813"/>
            <a:ext cx="45005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>
                <a:solidFill>
                  <a:srgbClr val="000000"/>
                </a:solidFill>
              </a:rPr>
              <a:t>v oblasti elektrostatiky</a:t>
            </a:r>
          </a:p>
          <a:p>
            <a:pPr marL="285750" indent="-285750">
              <a:buFont typeface="Arial" charset="0"/>
              <a:buChar char="•"/>
            </a:pPr>
            <a:r>
              <a:rPr lang="cs-CZ">
                <a:solidFill>
                  <a:srgbClr val="000000"/>
                </a:solidFill>
              </a:rPr>
              <a:t>stejnosměrného proudu</a:t>
            </a:r>
          </a:p>
          <a:p>
            <a:pPr marL="285750" indent="-285750">
              <a:buFont typeface="Arial" charset="0"/>
              <a:buChar char="•"/>
            </a:pPr>
            <a:r>
              <a:rPr lang="cs-CZ">
                <a:solidFill>
                  <a:srgbClr val="000000"/>
                </a:solidFill>
              </a:rPr>
              <a:t>elektromagnetismu a střídavého proudu</a:t>
            </a:r>
            <a:endParaRPr lang="cs-CZ"/>
          </a:p>
        </p:txBody>
      </p:sp>
      <p:sp>
        <p:nvSpPr>
          <p:cNvPr id="16389" name="Obdélník 8"/>
          <p:cNvSpPr>
            <a:spLocks noChangeArrowheads="1"/>
          </p:cNvSpPr>
          <p:nvPr/>
        </p:nvSpPr>
        <p:spPr bwMode="auto">
          <a:xfrm>
            <a:off x="250825" y="4533900"/>
            <a:ext cx="8686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/>
              <a:t>zabývá se používáním elektrotechnických součástek a materiálů užívaných</a:t>
            </a:r>
            <a:br>
              <a:rPr lang="cs-CZ"/>
            </a:br>
            <a:r>
              <a:rPr lang="cs-CZ"/>
              <a:t>v elektrotechnice</a:t>
            </a:r>
          </a:p>
          <a:p>
            <a:pPr marL="285750" indent="-285750">
              <a:buFont typeface="Arial" charset="0"/>
              <a:buChar char="•"/>
            </a:pPr>
            <a:r>
              <a:rPr lang="cs-CZ"/>
              <a:t>učí základním elektroinstalačním úkonům, pájení nebo montáži elektronických součástek</a:t>
            </a:r>
          </a:p>
        </p:txBody>
      </p:sp>
      <p:cxnSp>
        <p:nvCxnSpPr>
          <p:cNvPr id="13" name="Přímá spojnice se šipkou 12"/>
          <p:cNvCxnSpPr>
            <a:stCxn id="3" idx="2"/>
            <a:endCxn id="16388" idx="0"/>
          </p:cNvCxnSpPr>
          <p:nvPr/>
        </p:nvCxnSpPr>
        <p:spPr>
          <a:xfrm flipH="1">
            <a:off x="2501900" y="1809750"/>
            <a:ext cx="1411288" cy="50006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3" idx="2"/>
            <a:endCxn id="16387" idx="0"/>
          </p:cNvCxnSpPr>
          <p:nvPr/>
        </p:nvCxnSpPr>
        <p:spPr>
          <a:xfrm>
            <a:off x="6224588" y="1800225"/>
            <a:ext cx="844550" cy="56991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us 15"/>
          <p:cNvSpPr/>
          <p:nvPr/>
        </p:nvSpPr>
        <p:spPr>
          <a:xfrm>
            <a:off x="4391980" y="3609020"/>
            <a:ext cx="675075" cy="675075"/>
          </a:xfrm>
          <a:prstGeom prst="mathPlus">
            <a:avLst/>
          </a:prstGeom>
          <a:noFill/>
          <a:ln>
            <a:solidFill>
              <a:srgbClr val="0070C0"/>
            </a:solidFill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99709" y="5953004"/>
            <a:ext cx="8099577" cy="4013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dirty="0"/>
              <a:t>Seznamuje s dodržováním zásad bezpečnosti a ochrany zdraví při práci.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09563" y="3514725"/>
            <a:ext cx="3792537" cy="8620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1000" dirty="0"/>
              <a:t>ELEKTROTECHNIKA - je vědní a technický obor, který se zabývá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cs-CZ" sz="1000" dirty="0"/>
              <a:t>výrobou, rozvodem a elektrické energie,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cs-CZ" sz="1000" dirty="0"/>
              <a:t>přeměnou  elektrické energie  v jiné druhy energie,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cs-CZ" sz="1000" dirty="0"/>
              <a:t>konstrukcí sdělovacích, zabezpečovacích, výpočetních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cs-CZ" sz="1000" dirty="0"/>
              <a:t>a jiných elektrických zařízení.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49875" y="3514725"/>
            <a:ext cx="3435350" cy="2460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sz="1000" dirty="0"/>
              <a:t>Podle hodnot proudu a napětí se dělí na elektrotechniku</a:t>
            </a:r>
          </a:p>
        </p:txBody>
      </p:sp>
      <p:sp>
        <p:nvSpPr>
          <p:cNvPr id="7" name="Obdélník 6"/>
          <p:cNvSpPr/>
          <p:nvPr/>
        </p:nvSpPr>
        <p:spPr>
          <a:xfrm>
            <a:off x="5808663" y="3948113"/>
            <a:ext cx="949325" cy="2460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1000" dirty="0"/>
              <a:t>silnoproudou </a:t>
            </a:r>
          </a:p>
        </p:txBody>
      </p:sp>
      <p:sp>
        <p:nvSpPr>
          <p:cNvPr id="8" name="Obdélník 7"/>
          <p:cNvSpPr/>
          <p:nvPr/>
        </p:nvSpPr>
        <p:spPr>
          <a:xfrm>
            <a:off x="7451725" y="3957638"/>
            <a:ext cx="992188" cy="2476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1000" dirty="0"/>
              <a:t>slaboproudou.</a:t>
            </a:r>
          </a:p>
        </p:txBody>
      </p:sp>
      <p:sp>
        <p:nvSpPr>
          <p:cNvPr id="16400" name="Obdélník 9"/>
          <p:cNvSpPr>
            <a:spLocks noChangeArrowheads="1"/>
          </p:cNvSpPr>
          <p:nvPr/>
        </p:nvSpPr>
        <p:spPr bwMode="auto">
          <a:xfrm>
            <a:off x="6940550" y="3954463"/>
            <a:ext cx="2555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a</a:t>
            </a:r>
          </a:p>
        </p:txBody>
      </p:sp>
      <p:cxnSp>
        <p:nvCxnSpPr>
          <p:cNvPr id="12" name="Přímá spojnice 11"/>
          <p:cNvCxnSpPr>
            <a:stCxn id="7" idx="0"/>
            <a:endCxn id="4" idx="2"/>
          </p:cNvCxnSpPr>
          <p:nvPr/>
        </p:nvCxnSpPr>
        <p:spPr>
          <a:xfrm flipV="1">
            <a:off x="6283325" y="3760788"/>
            <a:ext cx="784225" cy="1873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4" idx="2"/>
            <a:endCxn id="8" idx="0"/>
          </p:cNvCxnSpPr>
          <p:nvPr/>
        </p:nvCxnSpPr>
        <p:spPr>
          <a:xfrm>
            <a:off x="7067550" y="3760788"/>
            <a:ext cx="879475" cy="1968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ový popisek 7"/>
          <p:cNvSpPr/>
          <p:nvPr/>
        </p:nvSpPr>
        <p:spPr>
          <a:xfrm>
            <a:off x="7762875" y="1808163"/>
            <a:ext cx="858838" cy="427037"/>
          </a:xfrm>
          <a:prstGeom prst="wedgeRoundRectCallout">
            <a:avLst>
              <a:gd name="adj1" fmla="val -69504"/>
              <a:gd name="adj2" fmla="val 1004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cs-CZ" sz="1000" dirty="0">
                <a:solidFill>
                  <a:srgbClr val="FFFF00"/>
                </a:solidFill>
              </a:rPr>
              <a:t>Dohodnutý směr proudu</a:t>
            </a:r>
          </a:p>
        </p:txBody>
      </p:sp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145462" cy="709613"/>
          </a:xfrm>
        </p:spPr>
        <p:txBody>
          <a:bodyPr/>
          <a:lstStyle/>
          <a:p>
            <a:r>
              <a:rPr lang="cs-CZ" smtClean="0"/>
              <a:t>Jednoduchý elektrický obvod</a:t>
            </a:r>
          </a:p>
        </p:txBody>
      </p:sp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966788" y="3646488"/>
            <a:ext cx="854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pájení</a:t>
            </a:r>
          </a:p>
        </p:txBody>
      </p:sp>
      <p:sp>
        <p:nvSpPr>
          <p:cNvPr id="17412" name="TextovéPole 3"/>
          <p:cNvSpPr txBox="1">
            <a:spLocks noChangeArrowheads="1"/>
          </p:cNvSpPr>
          <p:nvPr/>
        </p:nvSpPr>
        <p:spPr bwMode="auto">
          <a:xfrm>
            <a:off x="7092950" y="3384550"/>
            <a:ext cx="94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montáž</a:t>
            </a:r>
          </a:p>
        </p:txBody>
      </p:sp>
      <p:pic>
        <p:nvPicPr>
          <p:cNvPr id="17413" name="Picture 5" descr="jednoduchy_el_obv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1584325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747713" y="3114675"/>
            <a:ext cx="1258887" cy="314325"/>
          </a:xfrm>
          <a:prstGeom prst="wedgeRoundRectCallout">
            <a:avLst>
              <a:gd name="adj1" fmla="val 21755"/>
              <a:gd name="adj2" fmla="val -10303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cs-CZ" sz="1000"/>
              <a:t>zdroj / source - cell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2366963" y="3068638"/>
            <a:ext cx="1439862" cy="314325"/>
          </a:xfrm>
          <a:prstGeom prst="wedgeRoundRectCallout">
            <a:avLst>
              <a:gd name="adj1" fmla="val -32028"/>
              <a:gd name="adj2" fmla="val -10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cs-CZ" sz="1000"/>
              <a:t>spínač  / toggle switch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882650" y="1223963"/>
            <a:ext cx="1079500" cy="314325"/>
          </a:xfrm>
          <a:prstGeom prst="wedgeRoundRectCallout">
            <a:avLst>
              <a:gd name="adj1" fmla="val 46176"/>
              <a:gd name="adj2" fmla="val 9141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cs-CZ" sz="1000"/>
              <a:t> žárovka / lamp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3311525" y="1943100"/>
            <a:ext cx="1079500" cy="314325"/>
          </a:xfrm>
          <a:prstGeom prst="wedgeRoundRectCallout">
            <a:avLst>
              <a:gd name="adj1" fmla="val -54852"/>
              <a:gd name="adj2" fmla="val 1146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cs-CZ" sz="1000"/>
              <a:t> vodič / wire</a:t>
            </a:r>
          </a:p>
        </p:txBody>
      </p:sp>
      <p:pic>
        <p:nvPicPr>
          <p:cNvPr id="17418" name="Picture 11" descr="File:8-1 Decoder Circu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8" y="3789363"/>
            <a:ext cx="36671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8" y="4014788"/>
            <a:ext cx="36480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1625" y="1577975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Přímá spojnice se šipkou 2"/>
          <p:cNvCxnSpPr/>
          <p:nvPr/>
        </p:nvCxnSpPr>
        <p:spPr>
          <a:xfrm>
            <a:off x="5922963" y="3006725"/>
            <a:ext cx="3603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TextovéPole 4"/>
          <p:cNvSpPr txBox="1">
            <a:spLocks noChangeArrowheads="1"/>
          </p:cNvSpPr>
          <p:nvPr/>
        </p:nvSpPr>
        <p:spPr bwMode="auto">
          <a:xfrm>
            <a:off x="5822950" y="3068638"/>
            <a:ext cx="5603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/>
              <a:t>U [V]</a:t>
            </a:r>
          </a:p>
        </p:txBody>
      </p:sp>
      <p:sp>
        <p:nvSpPr>
          <p:cNvPr id="6" name="Volný tvar 5"/>
          <p:cNvSpPr/>
          <p:nvPr/>
        </p:nvSpPr>
        <p:spPr>
          <a:xfrm flipH="1">
            <a:off x="5576888" y="1927225"/>
            <a:ext cx="2032000" cy="796925"/>
          </a:xfrm>
          <a:custGeom>
            <a:avLst/>
            <a:gdLst>
              <a:gd name="connsiteX0" fmla="*/ 288979 w 1967830"/>
              <a:gd name="connsiteY0" fmla="*/ 486303 h 621453"/>
              <a:gd name="connsiteX1" fmla="*/ 117529 w 1967830"/>
              <a:gd name="connsiteY1" fmla="*/ 67203 h 621453"/>
              <a:gd name="connsiteX2" fmla="*/ 1832029 w 1967830"/>
              <a:gd name="connsiteY2" fmla="*/ 48153 h 621453"/>
              <a:gd name="connsiteX3" fmla="*/ 1755829 w 1967830"/>
              <a:gd name="connsiteY3" fmla="*/ 533928 h 621453"/>
              <a:gd name="connsiteX4" fmla="*/ 927154 w 1967830"/>
              <a:gd name="connsiteY4" fmla="*/ 610128 h 621453"/>
              <a:gd name="connsiteX5" fmla="*/ 860479 w 1967830"/>
              <a:gd name="connsiteY5" fmla="*/ 619653 h 621453"/>
              <a:gd name="connsiteX0" fmla="*/ 288979 w 1967830"/>
              <a:gd name="connsiteY0" fmla="*/ 486303 h 610128"/>
              <a:gd name="connsiteX1" fmla="*/ 117529 w 1967830"/>
              <a:gd name="connsiteY1" fmla="*/ 67203 h 610128"/>
              <a:gd name="connsiteX2" fmla="*/ 1832029 w 1967830"/>
              <a:gd name="connsiteY2" fmla="*/ 48153 h 610128"/>
              <a:gd name="connsiteX3" fmla="*/ 1755829 w 1967830"/>
              <a:gd name="connsiteY3" fmla="*/ 533928 h 610128"/>
              <a:gd name="connsiteX4" fmla="*/ 927154 w 1967830"/>
              <a:gd name="connsiteY4" fmla="*/ 610128 h 610128"/>
              <a:gd name="connsiteX0" fmla="*/ 288979 w 1943965"/>
              <a:gd name="connsiteY0" fmla="*/ 486303 h 791103"/>
              <a:gd name="connsiteX1" fmla="*/ 117529 w 1943965"/>
              <a:gd name="connsiteY1" fmla="*/ 67203 h 791103"/>
              <a:gd name="connsiteX2" fmla="*/ 1832029 w 1943965"/>
              <a:gd name="connsiteY2" fmla="*/ 48153 h 791103"/>
              <a:gd name="connsiteX3" fmla="*/ 1755829 w 1943965"/>
              <a:gd name="connsiteY3" fmla="*/ 533928 h 791103"/>
              <a:gd name="connsiteX4" fmla="*/ 1578749 w 1943965"/>
              <a:gd name="connsiteY4" fmla="*/ 791103 h 791103"/>
              <a:gd name="connsiteX0" fmla="*/ 288979 w 2023339"/>
              <a:gd name="connsiteY0" fmla="*/ 493009 h 797809"/>
              <a:gd name="connsiteX1" fmla="*/ 117529 w 2023339"/>
              <a:gd name="connsiteY1" fmla="*/ 73909 h 797809"/>
              <a:gd name="connsiteX2" fmla="*/ 1832029 w 2023339"/>
              <a:gd name="connsiteY2" fmla="*/ 54859 h 797809"/>
              <a:gd name="connsiteX3" fmla="*/ 1953282 w 2023339"/>
              <a:gd name="connsiteY3" fmla="*/ 635884 h 797809"/>
              <a:gd name="connsiteX4" fmla="*/ 1578749 w 2023339"/>
              <a:gd name="connsiteY4" fmla="*/ 797809 h 797809"/>
              <a:gd name="connsiteX0" fmla="*/ 992497 w 1917299"/>
              <a:gd name="connsiteY0" fmla="*/ 784693 h 813268"/>
              <a:gd name="connsiteX1" fmla="*/ 11489 w 1917299"/>
              <a:gd name="connsiteY1" fmla="*/ 89368 h 813268"/>
              <a:gd name="connsiteX2" fmla="*/ 1725989 w 1917299"/>
              <a:gd name="connsiteY2" fmla="*/ 70318 h 813268"/>
              <a:gd name="connsiteX3" fmla="*/ 1847242 w 1917299"/>
              <a:gd name="connsiteY3" fmla="*/ 651343 h 813268"/>
              <a:gd name="connsiteX4" fmla="*/ 1472709 w 1917299"/>
              <a:gd name="connsiteY4" fmla="*/ 813268 h 813268"/>
              <a:gd name="connsiteX0" fmla="*/ 1041471 w 1966273"/>
              <a:gd name="connsiteY0" fmla="*/ 765966 h 794541"/>
              <a:gd name="connsiteX1" fmla="*/ 447630 w 1966273"/>
              <a:gd name="connsiteY1" fmla="*/ 423066 h 794541"/>
              <a:gd name="connsiteX2" fmla="*/ 60463 w 1966273"/>
              <a:gd name="connsiteY2" fmla="*/ 70641 h 794541"/>
              <a:gd name="connsiteX3" fmla="*/ 1774963 w 1966273"/>
              <a:gd name="connsiteY3" fmla="*/ 51591 h 794541"/>
              <a:gd name="connsiteX4" fmla="*/ 1896216 w 1966273"/>
              <a:gd name="connsiteY4" fmla="*/ 632616 h 794541"/>
              <a:gd name="connsiteX5" fmla="*/ 1521683 w 1966273"/>
              <a:gd name="connsiteY5" fmla="*/ 794541 h 794541"/>
              <a:gd name="connsiteX0" fmla="*/ 1165984 w 2090786"/>
              <a:gd name="connsiteY0" fmla="*/ 777964 h 806539"/>
              <a:gd name="connsiteX1" fmla="*/ 157491 w 2090786"/>
              <a:gd name="connsiteY1" fmla="*/ 663664 h 806539"/>
              <a:gd name="connsiteX2" fmla="*/ 184976 w 2090786"/>
              <a:gd name="connsiteY2" fmla="*/ 82639 h 806539"/>
              <a:gd name="connsiteX3" fmla="*/ 1899476 w 2090786"/>
              <a:gd name="connsiteY3" fmla="*/ 63589 h 806539"/>
              <a:gd name="connsiteX4" fmla="*/ 2020729 w 2090786"/>
              <a:gd name="connsiteY4" fmla="*/ 644614 h 806539"/>
              <a:gd name="connsiteX5" fmla="*/ 1646196 w 2090786"/>
              <a:gd name="connsiteY5" fmla="*/ 806539 h 806539"/>
              <a:gd name="connsiteX0" fmla="*/ 1314074 w 2090786"/>
              <a:gd name="connsiteY0" fmla="*/ 806539 h 806539"/>
              <a:gd name="connsiteX1" fmla="*/ 157491 w 2090786"/>
              <a:gd name="connsiteY1" fmla="*/ 663664 h 806539"/>
              <a:gd name="connsiteX2" fmla="*/ 184976 w 2090786"/>
              <a:gd name="connsiteY2" fmla="*/ 82639 h 806539"/>
              <a:gd name="connsiteX3" fmla="*/ 1899476 w 2090786"/>
              <a:gd name="connsiteY3" fmla="*/ 63589 h 806539"/>
              <a:gd name="connsiteX4" fmla="*/ 2020729 w 2090786"/>
              <a:gd name="connsiteY4" fmla="*/ 644614 h 806539"/>
              <a:gd name="connsiteX5" fmla="*/ 1646196 w 2090786"/>
              <a:gd name="connsiteY5" fmla="*/ 806539 h 806539"/>
              <a:gd name="connsiteX0" fmla="*/ 1335241 w 2111953"/>
              <a:gd name="connsiteY0" fmla="*/ 810415 h 810415"/>
              <a:gd name="connsiteX1" fmla="*/ 139167 w 2111953"/>
              <a:gd name="connsiteY1" fmla="*/ 734215 h 810415"/>
              <a:gd name="connsiteX2" fmla="*/ 206143 w 2111953"/>
              <a:gd name="connsiteY2" fmla="*/ 86515 h 810415"/>
              <a:gd name="connsiteX3" fmla="*/ 1920643 w 2111953"/>
              <a:gd name="connsiteY3" fmla="*/ 67465 h 810415"/>
              <a:gd name="connsiteX4" fmla="*/ 2041896 w 2111953"/>
              <a:gd name="connsiteY4" fmla="*/ 648490 h 810415"/>
              <a:gd name="connsiteX5" fmla="*/ 1667363 w 2111953"/>
              <a:gd name="connsiteY5" fmla="*/ 810415 h 810415"/>
              <a:gd name="connsiteX0" fmla="*/ 1330953 w 2072025"/>
              <a:gd name="connsiteY0" fmla="*/ 810415 h 810415"/>
              <a:gd name="connsiteX1" fmla="*/ 134879 w 2072025"/>
              <a:gd name="connsiteY1" fmla="*/ 734215 h 810415"/>
              <a:gd name="connsiteX2" fmla="*/ 201855 w 2072025"/>
              <a:gd name="connsiteY2" fmla="*/ 86515 h 810415"/>
              <a:gd name="connsiteX3" fmla="*/ 1847247 w 2072025"/>
              <a:gd name="connsiteY3" fmla="*/ 67465 h 810415"/>
              <a:gd name="connsiteX4" fmla="*/ 2037608 w 2072025"/>
              <a:gd name="connsiteY4" fmla="*/ 648490 h 810415"/>
              <a:gd name="connsiteX5" fmla="*/ 1663075 w 2072025"/>
              <a:gd name="connsiteY5" fmla="*/ 810415 h 810415"/>
              <a:gd name="connsiteX0" fmla="*/ 1362836 w 2106912"/>
              <a:gd name="connsiteY0" fmla="*/ 826741 h 826741"/>
              <a:gd name="connsiteX1" fmla="*/ 166762 w 2106912"/>
              <a:gd name="connsiteY1" fmla="*/ 750541 h 826741"/>
              <a:gd name="connsiteX2" fmla="*/ 174502 w 2106912"/>
              <a:gd name="connsiteY2" fmla="*/ 74266 h 826741"/>
              <a:gd name="connsiteX3" fmla="*/ 1879130 w 2106912"/>
              <a:gd name="connsiteY3" fmla="*/ 83791 h 826741"/>
              <a:gd name="connsiteX4" fmla="*/ 2069491 w 2106912"/>
              <a:gd name="connsiteY4" fmla="*/ 664816 h 826741"/>
              <a:gd name="connsiteX5" fmla="*/ 1694958 w 2106912"/>
              <a:gd name="connsiteY5" fmla="*/ 826741 h 826741"/>
              <a:gd name="connsiteX0" fmla="*/ 1362836 w 2106913"/>
              <a:gd name="connsiteY0" fmla="*/ 796625 h 796625"/>
              <a:gd name="connsiteX1" fmla="*/ 166762 w 2106913"/>
              <a:gd name="connsiteY1" fmla="*/ 720425 h 796625"/>
              <a:gd name="connsiteX2" fmla="*/ 174502 w 2106913"/>
              <a:gd name="connsiteY2" fmla="*/ 101300 h 796625"/>
              <a:gd name="connsiteX3" fmla="*/ 1879130 w 2106913"/>
              <a:gd name="connsiteY3" fmla="*/ 53675 h 796625"/>
              <a:gd name="connsiteX4" fmla="*/ 2069491 w 2106913"/>
              <a:gd name="connsiteY4" fmla="*/ 634700 h 796625"/>
              <a:gd name="connsiteX5" fmla="*/ 1694958 w 2106913"/>
              <a:gd name="connsiteY5" fmla="*/ 796625 h 796625"/>
              <a:gd name="connsiteX0" fmla="*/ 1431944 w 2106913"/>
              <a:gd name="connsiteY0" fmla="*/ 768050 h 796625"/>
              <a:gd name="connsiteX1" fmla="*/ 166762 w 2106913"/>
              <a:gd name="connsiteY1" fmla="*/ 720425 h 796625"/>
              <a:gd name="connsiteX2" fmla="*/ 174502 w 2106913"/>
              <a:gd name="connsiteY2" fmla="*/ 101300 h 796625"/>
              <a:gd name="connsiteX3" fmla="*/ 1879130 w 2106913"/>
              <a:gd name="connsiteY3" fmla="*/ 53675 h 796625"/>
              <a:gd name="connsiteX4" fmla="*/ 2069491 w 2106913"/>
              <a:gd name="connsiteY4" fmla="*/ 634700 h 796625"/>
              <a:gd name="connsiteX5" fmla="*/ 1694958 w 2106913"/>
              <a:gd name="connsiteY5" fmla="*/ 796625 h 796625"/>
              <a:gd name="connsiteX0" fmla="*/ 1431944 w 2106913"/>
              <a:gd name="connsiteY0" fmla="*/ 768050 h 796625"/>
              <a:gd name="connsiteX1" fmla="*/ 166762 w 2106913"/>
              <a:gd name="connsiteY1" fmla="*/ 720425 h 796625"/>
              <a:gd name="connsiteX2" fmla="*/ 174502 w 2106913"/>
              <a:gd name="connsiteY2" fmla="*/ 101300 h 796625"/>
              <a:gd name="connsiteX3" fmla="*/ 1879130 w 2106913"/>
              <a:gd name="connsiteY3" fmla="*/ 53675 h 796625"/>
              <a:gd name="connsiteX4" fmla="*/ 2069491 w 2106913"/>
              <a:gd name="connsiteY4" fmla="*/ 634700 h 796625"/>
              <a:gd name="connsiteX5" fmla="*/ 1694958 w 2106913"/>
              <a:gd name="connsiteY5" fmla="*/ 796625 h 796625"/>
              <a:gd name="connsiteX0" fmla="*/ 1422072 w 2106913"/>
              <a:gd name="connsiteY0" fmla="*/ 787100 h 805345"/>
              <a:gd name="connsiteX1" fmla="*/ 166762 w 2106913"/>
              <a:gd name="connsiteY1" fmla="*/ 720425 h 805345"/>
              <a:gd name="connsiteX2" fmla="*/ 174502 w 2106913"/>
              <a:gd name="connsiteY2" fmla="*/ 101300 h 805345"/>
              <a:gd name="connsiteX3" fmla="*/ 1879130 w 2106913"/>
              <a:gd name="connsiteY3" fmla="*/ 53675 h 805345"/>
              <a:gd name="connsiteX4" fmla="*/ 2069491 w 2106913"/>
              <a:gd name="connsiteY4" fmla="*/ 634700 h 805345"/>
              <a:gd name="connsiteX5" fmla="*/ 1694958 w 2106913"/>
              <a:gd name="connsiteY5" fmla="*/ 796625 h 805345"/>
              <a:gd name="connsiteX0" fmla="*/ 1422072 w 2106913"/>
              <a:gd name="connsiteY0" fmla="*/ 787100 h 796625"/>
              <a:gd name="connsiteX1" fmla="*/ 166762 w 2106913"/>
              <a:gd name="connsiteY1" fmla="*/ 720425 h 796625"/>
              <a:gd name="connsiteX2" fmla="*/ 174502 w 2106913"/>
              <a:gd name="connsiteY2" fmla="*/ 101300 h 796625"/>
              <a:gd name="connsiteX3" fmla="*/ 1879130 w 2106913"/>
              <a:gd name="connsiteY3" fmla="*/ 53675 h 796625"/>
              <a:gd name="connsiteX4" fmla="*/ 2069491 w 2106913"/>
              <a:gd name="connsiteY4" fmla="*/ 634700 h 796625"/>
              <a:gd name="connsiteX5" fmla="*/ 1694958 w 2106913"/>
              <a:gd name="connsiteY5" fmla="*/ 796625 h 79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6913" h="796625">
                <a:moveTo>
                  <a:pt x="1422072" y="787100"/>
                </a:moveTo>
                <a:cubicBezTo>
                  <a:pt x="1184881" y="777575"/>
                  <a:pt x="330263" y="836312"/>
                  <a:pt x="166762" y="720425"/>
                </a:cubicBezTo>
                <a:cubicBezTo>
                  <a:pt x="3261" y="604538"/>
                  <a:pt x="-110893" y="212425"/>
                  <a:pt x="174502" y="101300"/>
                </a:cubicBezTo>
                <a:cubicBezTo>
                  <a:pt x="459897" y="-9825"/>
                  <a:pt x="1563299" y="-35225"/>
                  <a:pt x="1879130" y="53675"/>
                </a:cubicBezTo>
                <a:cubicBezTo>
                  <a:pt x="2194962" y="142575"/>
                  <a:pt x="2100186" y="510875"/>
                  <a:pt x="2069491" y="634700"/>
                </a:cubicBezTo>
                <a:cubicBezTo>
                  <a:pt x="2038796" y="758525"/>
                  <a:pt x="1844183" y="782338"/>
                  <a:pt x="1694958" y="796625"/>
                </a:cubicBezTo>
              </a:path>
            </a:pathLst>
          </a:custGeom>
          <a:noFill/>
          <a:ln w="12700"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  <p:sp>
        <p:nvSpPr>
          <p:cNvPr id="17425" name="TextovéPole 6"/>
          <p:cNvSpPr txBox="1">
            <a:spLocks noChangeArrowheads="1"/>
          </p:cNvSpPr>
          <p:nvPr/>
        </p:nvSpPr>
        <p:spPr bwMode="auto">
          <a:xfrm>
            <a:off x="6383338" y="1989138"/>
            <a:ext cx="574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b="1">
                <a:solidFill>
                  <a:srgbClr val="FFFF00"/>
                </a:solidFill>
              </a:rPr>
              <a:t>I [A]</a:t>
            </a:r>
          </a:p>
        </p:txBody>
      </p:sp>
      <p:sp>
        <p:nvSpPr>
          <p:cNvPr id="19" name="TextovéPole 2"/>
          <p:cNvSpPr txBox="1">
            <a:spLocks noChangeArrowheads="1"/>
          </p:cNvSpPr>
          <p:nvPr/>
        </p:nvSpPr>
        <p:spPr bwMode="auto">
          <a:xfrm>
            <a:off x="3256052" y="2665102"/>
            <a:ext cx="5508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2</a:t>
            </a:r>
          </a:p>
        </p:txBody>
      </p:sp>
      <p:sp>
        <p:nvSpPr>
          <p:cNvPr id="20" name="TextovéPole 2"/>
          <p:cNvSpPr txBox="1">
            <a:spLocks noChangeArrowheads="1"/>
          </p:cNvSpPr>
          <p:nvPr/>
        </p:nvSpPr>
        <p:spPr bwMode="auto">
          <a:xfrm>
            <a:off x="7829550" y="2697414"/>
            <a:ext cx="5508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cs-CZ" sz="1000" dirty="0" smtClean="0"/>
              <a:t>3</a:t>
            </a:r>
            <a:endParaRPr lang="cs-CZ" sz="1000" dirty="0"/>
          </a:p>
        </p:txBody>
      </p:sp>
      <p:sp>
        <p:nvSpPr>
          <p:cNvPr id="21" name="TextovéPole 2"/>
          <p:cNvSpPr txBox="1">
            <a:spLocks noChangeArrowheads="1"/>
          </p:cNvSpPr>
          <p:nvPr/>
        </p:nvSpPr>
        <p:spPr bwMode="auto">
          <a:xfrm>
            <a:off x="8328748" y="6286593"/>
            <a:ext cx="5508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5</a:t>
            </a:r>
          </a:p>
        </p:txBody>
      </p:sp>
      <p:sp>
        <p:nvSpPr>
          <p:cNvPr id="22" name="TextovéPole 2"/>
          <p:cNvSpPr txBox="1">
            <a:spLocks noChangeArrowheads="1"/>
          </p:cNvSpPr>
          <p:nvPr/>
        </p:nvSpPr>
        <p:spPr bwMode="auto">
          <a:xfrm>
            <a:off x="3626665" y="6286593"/>
            <a:ext cx="5508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cs-CZ" sz="1000" dirty="0" smtClean="0"/>
              <a:t>4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9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863600"/>
          </a:xfrm>
        </p:spPr>
        <p:txBody>
          <a:bodyPr/>
          <a:lstStyle/>
          <a:p>
            <a:r>
              <a:rPr lang="pl-PL" smtClean="0"/>
              <a:t>Časová osa elektrotechniky</a:t>
            </a:r>
          </a:p>
        </p:txBody>
      </p:sp>
      <p:sp>
        <p:nvSpPr>
          <p:cNvPr id="18434" name="TextovéPole 6"/>
          <p:cNvSpPr txBox="1">
            <a:spLocks noChangeArrowheads="1"/>
          </p:cNvSpPr>
          <p:nvPr/>
        </p:nvSpPr>
        <p:spPr bwMode="auto">
          <a:xfrm>
            <a:off x="250825" y="1179513"/>
            <a:ext cx="7747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400"/>
              <a:t>Vzájemné souvislosti mezi magnetismem a elektřinou byly objevovány až v 17. a 18. století.</a:t>
            </a:r>
          </a:p>
        </p:txBody>
      </p:sp>
      <p:sp>
        <p:nvSpPr>
          <p:cNvPr id="18435" name="TextovéPole 7"/>
          <p:cNvSpPr txBox="1">
            <a:spLocks noChangeArrowheads="1"/>
          </p:cNvSpPr>
          <p:nvPr/>
        </p:nvSpPr>
        <p:spPr bwMode="auto">
          <a:xfrm>
            <a:off x="250825" y="1538288"/>
            <a:ext cx="8304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400"/>
              <a:t>V 19. století vytvořila práce řady fyziků, vynálezců, úspěšných podnikatelů, přírodovědců a lékařů předpoklady pro vznik novému technického a vědního oboru – elektrotechnice. </a:t>
            </a:r>
          </a:p>
        </p:txBody>
      </p:sp>
      <p:sp>
        <p:nvSpPr>
          <p:cNvPr id="18436" name="TextovéPole 8"/>
          <p:cNvSpPr txBox="1">
            <a:spLocks noChangeArrowheads="1"/>
          </p:cNvSpPr>
          <p:nvPr/>
        </p:nvSpPr>
        <p:spPr bwMode="auto">
          <a:xfrm>
            <a:off x="250825" y="819150"/>
            <a:ext cx="8478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400"/>
              <a:t>Historie začíná u jantaru, popsáním přitažlivých sil vznikající jeho třením 600 př. n. l.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66700" y="2139950"/>
            <a:ext cx="8596313" cy="451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cs-CZ" sz="1000"/>
              <a:t>1600 první poznatky o elektřině získané třením / Gilbert W</a:t>
            </a:r>
          </a:p>
          <a:p>
            <a:r>
              <a:rPr lang="pt-BR" sz="1000"/>
              <a:t>1729</a:t>
            </a:r>
            <a:r>
              <a:rPr lang="cs-CZ" sz="1000"/>
              <a:t> </a:t>
            </a:r>
            <a:r>
              <a:rPr lang="pt-BR" sz="1000"/>
              <a:t>rozdělení látek na vodiče a nevodiče</a:t>
            </a:r>
            <a:r>
              <a:rPr lang="cs-CZ" sz="1000"/>
              <a:t> / Gray St.</a:t>
            </a:r>
          </a:p>
          <a:p>
            <a:r>
              <a:rPr lang="cs-CZ" sz="1000"/>
              <a:t>1733 rozlišení klad a záporné elektřiny / Du Fay</a:t>
            </a:r>
          </a:p>
          <a:p>
            <a:pPr>
              <a:buFontTx/>
              <a:buAutoNum type="arabicPlain" startAt="1784"/>
            </a:pPr>
            <a:r>
              <a:rPr lang="cs-CZ" sz="1000"/>
              <a:t> vztahy pro přitažlivé síly mezi náboji / Coulomb Ch. A.</a:t>
            </a:r>
          </a:p>
          <a:p>
            <a:r>
              <a:rPr lang="cs-CZ" sz="1000"/>
              <a:t>1789 živočišná elektřina / Galvani L.</a:t>
            </a:r>
          </a:p>
          <a:p>
            <a:r>
              <a:rPr lang="cs-CZ" sz="1000"/>
              <a:t>1796 galvanický článek na výrobu elektrického proudu / Volta A.</a:t>
            </a:r>
          </a:p>
          <a:p>
            <a:r>
              <a:rPr lang="cs-CZ" sz="1000"/>
              <a:t>1800 rozklad – elektrolýza vody / Carlisle</a:t>
            </a:r>
          </a:p>
          <a:p>
            <a:r>
              <a:rPr lang="cs-CZ" sz="1000"/>
              <a:t>1802 objev elektrického oblouku / Petrov V. V.</a:t>
            </a:r>
          </a:p>
          <a:p>
            <a:r>
              <a:rPr lang="cs-CZ" sz="1000"/>
              <a:t>1809 elektrický telegraf / Sömmering S. T.</a:t>
            </a:r>
          </a:p>
          <a:p>
            <a:r>
              <a:rPr lang="cs-CZ" sz="1000"/>
              <a:t>1811 elektrická oblouková lampa / Davy H.</a:t>
            </a:r>
          </a:p>
          <a:p>
            <a:r>
              <a:rPr lang="cs-CZ" sz="1000"/>
              <a:t>1820 působení elektrického proudu na magnetku / Oersted H. Ch.</a:t>
            </a:r>
          </a:p>
          <a:p>
            <a:r>
              <a:rPr lang="cs-CZ" sz="1000"/>
              <a:t>1821 objevení termoelektřiny / Seebeck T. J.</a:t>
            </a:r>
          </a:p>
          <a:p>
            <a:r>
              <a:rPr lang="cs-CZ" sz="1000"/>
              <a:t>1824 základy elektromagnetismu a elektrodynamiky / Amp</a:t>
            </a:r>
            <a:r>
              <a:rPr lang="en-US" sz="1000"/>
              <a:t>è</a:t>
            </a:r>
            <a:r>
              <a:rPr lang="cs-CZ" sz="1000"/>
              <a:t>re A. M.</a:t>
            </a:r>
          </a:p>
          <a:p>
            <a:r>
              <a:rPr lang="cs-CZ" sz="1000"/>
              <a:t>1825 elektromagnet, magnetizace železa elektrickým proudem / Gay-Lussac L. J.</a:t>
            </a:r>
          </a:p>
          <a:p>
            <a:r>
              <a:rPr lang="cs-CZ" sz="1000"/>
              <a:t>1826 Ohmův zákon, vztah mezi napětím, elektrickým proudem a odporem / Ohm G. S.</a:t>
            </a:r>
          </a:p>
          <a:p>
            <a:r>
              <a:rPr lang="cs-CZ" sz="1000"/>
              <a:t>1828 elektrický motor / Barlow P.</a:t>
            </a:r>
          </a:p>
          <a:p>
            <a:r>
              <a:rPr lang="cs-CZ" sz="1000"/>
              <a:t>1831 objev elektromagnetickou indukci / 1831 objev elektromagnetické indukce / Faraday M. </a:t>
            </a:r>
          </a:p>
          <a:p>
            <a:r>
              <a:rPr lang="cs-CZ" sz="1000"/>
              <a:t>1833 formulace zákona o směru indukovaného proudu / Lenz H. E. </a:t>
            </a:r>
          </a:p>
          <a:p>
            <a:r>
              <a:rPr lang="cs-CZ" sz="1000"/>
              <a:t>1837 formuloval zákony elektrolýzy, vedení elektrického proudu v kapalinách /Faraday  M.</a:t>
            </a:r>
          </a:p>
          <a:p>
            <a:r>
              <a:rPr lang="cs-CZ" sz="1000"/>
              <a:t>1850 vynález induktoru, který se jako zdroj vysokého napětí používá dodnes / Ruhmkorff H. D. </a:t>
            </a:r>
          </a:p>
          <a:p>
            <a:r>
              <a:rPr lang="cs-CZ" sz="1000"/>
              <a:t>1865 teorie elektromagnetického pole, jeden ze základních pilířů klasické fyziky / Maxwell J. C. </a:t>
            </a:r>
          </a:p>
          <a:p>
            <a:r>
              <a:rPr lang="cs-CZ" sz="1000"/>
              <a:t>1866 vynalezl první dynamoelektrický stroj, přeměňující mechanickou energii na energii elektrickou / Siemens W. </a:t>
            </a:r>
          </a:p>
          <a:p>
            <a:r>
              <a:rPr lang="cs-CZ" sz="1000"/>
              <a:t>1879 první použitelná žárovka / Edison T. A. </a:t>
            </a:r>
          </a:p>
          <a:p>
            <a:r>
              <a:rPr lang="cs-CZ" sz="1000"/>
              <a:t>1880 objev piezoelektrického jevu / Curie P. </a:t>
            </a:r>
          </a:p>
          <a:p>
            <a:r>
              <a:rPr lang="cs-CZ" sz="1000"/>
              <a:t>1882 první elektrárna /Edison T. A.</a:t>
            </a:r>
          </a:p>
          <a:p>
            <a:r>
              <a:rPr lang="cs-CZ" sz="1000"/>
              <a:t>1888 dokázal existenci elektromagnetického vlnění a zkoumal jeho vlastnosti / Hertz H. </a:t>
            </a:r>
          </a:p>
          <a:p>
            <a:r>
              <a:rPr lang="cs-CZ" sz="1000"/>
              <a:t>1895 objev nového druh elektromagnetického záření, které bylo nazváno jeho jménem / Roentgen C. </a:t>
            </a:r>
          </a:p>
          <a:p>
            <a:r>
              <a:rPr lang="cs-CZ" sz="1000"/>
              <a:t>1897 objev záporné elementární částice, elektronu / Thomson J. </a:t>
            </a:r>
          </a:p>
          <a:p>
            <a:r>
              <a:rPr lang="cs-CZ" sz="1000"/>
              <a:t>1900 kvantová hypotéza, která se stala podnětem ke vzniku moderní fyziky / Planck M. </a:t>
            </a:r>
          </a:p>
        </p:txBody>
      </p:sp>
      <p:sp>
        <p:nvSpPr>
          <p:cNvPr id="2" name="Zaoblený obdélníkový popisek 1"/>
          <p:cNvSpPr/>
          <p:nvPr/>
        </p:nvSpPr>
        <p:spPr>
          <a:xfrm>
            <a:off x="5832475" y="2797175"/>
            <a:ext cx="1724025" cy="1171575"/>
          </a:xfrm>
          <a:prstGeom prst="wedgeRoundRectCallout">
            <a:avLst>
              <a:gd name="adj1" fmla="val -64468"/>
              <a:gd name="adj2" fmla="val 1137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schemeClr val="tx1"/>
                </a:solidFill>
              </a:rPr>
              <a:t>Zaujal vás některý z objevů? Připravte si pro své spolužáky prezentaci.</a:t>
            </a:r>
          </a:p>
        </p:txBody>
      </p:sp>
      <p:sp>
        <p:nvSpPr>
          <p:cNvPr id="12" name="Zaoblený obdélníkový popisek 11"/>
          <p:cNvSpPr>
            <a:spLocks noChangeArrowheads="1"/>
          </p:cNvSpPr>
          <p:nvPr/>
        </p:nvSpPr>
        <p:spPr bwMode="auto">
          <a:xfrm>
            <a:off x="6911975" y="4149725"/>
            <a:ext cx="1951038" cy="1079500"/>
          </a:xfrm>
          <a:prstGeom prst="wedgeRoundRectCallout">
            <a:avLst>
              <a:gd name="adj1" fmla="val -81245"/>
              <a:gd name="adj2" fmla="val -53528"/>
              <a:gd name="adj3" fmla="val 16667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+mn-lt"/>
                <a:cs typeface="+mn-cs"/>
              </a:rPr>
              <a:t>Zveřejněte svou práci na internetu.</a:t>
            </a:r>
          </a:p>
          <a:p>
            <a:pPr algn="ctr">
              <a:defRPr/>
            </a:pPr>
            <a:r>
              <a:rPr lang="cs-CZ" sz="1400" dirty="0">
                <a:latin typeface="+mn-lt"/>
                <a:cs typeface="+mn-cs"/>
              </a:rPr>
              <a:t>Např. v prostředí Google dokumentů.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 lIns="0" rIns="0"/>
          <a:lstStyle/>
          <a:p>
            <a:pPr marL="812800" indent="-812800">
              <a:lnSpc>
                <a:spcPct val="150000"/>
              </a:lnSpc>
              <a:spcBef>
                <a:spcPct val="20000"/>
              </a:spcBef>
            </a:pPr>
            <a:r>
              <a:rPr lang="cs-CZ" smtClean="0">
                <a:solidFill>
                  <a:schemeClr val="tx1"/>
                </a:solidFill>
              </a:rPr>
              <a:t>Osobnosti 1/2</a:t>
            </a:r>
          </a:p>
        </p:txBody>
      </p:sp>
      <p:pic>
        <p:nvPicPr>
          <p:cNvPr id="20482" name="Picture 2" descr="Alessandro Vo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1057275"/>
            <a:ext cx="21431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ovéPole 4"/>
          <p:cNvSpPr txBox="1">
            <a:spLocks noChangeArrowheads="1"/>
          </p:cNvSpPr>
          <p:nvPr/>
        </p:nvSpPr>
        <p:spPr bwMode="auto">
          <a:xfrm>
            <a:off x="1792288" y="3681413"/>
            <a:ext cx="647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en-US" sz="1000" dirty="0" smtClean="0"/>
              <a:t>6</a:t>
            </a:r>
            <a:endParaRPr lang="cs-CZ" sz="1000" dirty="0"/>
          </a:p>
        </p:txBody>
      </p:sp>
      <p:pic>
        <p:nvPicPr>
          <p:cNvPr id="20484" name="Picture 4" descr="http://upload.wikimedia.org/wikipedia/commons/thumb/7/7f/Ampere1.jpg/220px-Ampe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5225" y="1042988"/>
            <a:ext cx="2095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ovéPole 6"/>
          <p:cNvSpPr txBox="1">
            <a:spLocks noChangeArrowheads="1"/>
          </p:cNvSpPr>
          <p:nvPr/>
        </p:nvSpPr>
        <p:spPr bwMode="auto">
          <a:xfrm>
            <a:off x="4060825" y="3722688"/>
            <a:ext cx="6461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en-US" sz="1000" dirty="0" smtClean="0"/>
              <a:t>7</a:t>
            </a:r>
            <a:endParaRPr lang="cs-CZ" sz="1000" dirty="0"/>
          </a:p>
        </p:txBody>
      </p:sp>
      <p:pic>
        <p:nvPicPr>
          <p:cNvPr id="20486" name="Picture 6" descr="File:Georg Simon Ohm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1042988"/>
            <a:ext cx="20764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ovéPole 8"/>
          <p:cNvSpPr txBox="1">
            <a:spLocks noChangeArrowheads="1"/>
          </p:cNvSpPr>
          <p:nvPr/>
        </p:nvSpPr>
        <p:spPr bwMode="auto">
          <a:xfrm>
            <a:off x="6270625" y="3695700"/>
            <a:ext cx="6461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en-US" sz="1000" dirty="0"/>
              <a:t>8</a:t>
            </a:r>
            <a:endParaRPr lang="cs-CZ" sz="1000" dirty="0"/>
          </a:p>
        </p:txBody>
      </p:sp>
      <p:sp>
        <p:nvSpPr>
          <p:cNvPr id="20488" name="TextovéPole 9"/>
          <p:cNvSpPr txBox="1">
            <a:spLocks noChangeArrowheads="1"/>
          </p:cNvSpPr>
          <p:nvPr/>
        </p:nvSpPr>
        <p:spPr bwMode="auto">
          <a:xfrm>
            <a:off x="8321675" y="3681413"/>
            <a:ext cx="647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en-US" sz="1000" dirty="0" smtClean="0"/>
              <a:t>9</a:t>
            </a:r>
            <a:endParaRPr lang="cs-CZ" sz="1000" dirty="0"/>
          </a:p>
        </p:txBody>
      </p:sp>
      <p:pic>
        <p:nvPicPr>
          <p:cNvPr id="20489" name="Picture 8" descr="File:M Faraday Th Phillips oil 18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8013" y="1042988"/>
            <a:ext cx="20383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ovéPole 1"/>
          <p:cNvSpPr txBox="1">
            <a:spLocks noChangeArrowheads="1"/>
          </p:cNvSpPr>
          <p:nvPr/>
        </p:nvSpPr>
        <p:spPr bwMode="auto">
          <a:xfrm>
            <a:off x="195263" y="4014788"/>
            <a:ext cx="2052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/>
              <a:t>Alessandro Volta</a:t>
            </a:r>
          </a:p>
          <a:p>
            <a:pPr algn="ctr"/>
            <a:r>
              <a:rPr lang="cs-CZ" sz="1400"/>
              <a:t>(1745 - 1827)</a:t>
            </a:r>
          </a:p>
        </p:txBody>
      </p:sp>
      <p:sp>
        <p:nvSpPr>
          <p:cNvPr id="20491" name="TextovéPole 11"/>
          <p:cNvSpPr txBox="1">
            <a:spLocks noChangeArrowheads="1"/>
          </p:cNvSpPr>
          <p:nvPr/>
        </p:nvSpPr>
        <p:spPr bwMode="auto">
          <a:xfrm>
            <a:off x="2457450" y="4014788"/>
            <a:ext cx="2051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/>
              <a:t>André Marie Ampère</a:t>
            </a:r>
          </a:p>
          <a:p>
            <a:pPr algn="ctr"/>
            <a:r>
              <a:rPr lang="cs-CZ" sz="1400"/>
              <a:t>(1775 - 1836)</a:t>
            </a:r>
          </a:p>
        </p:txBody>
      </p:sp>
      <p:sp>
        <p:nvSpPr>
          <p:cNvPr id="20492" name="TextovéPole 12"/>
          <p:cNvSpPr txBox="1">
            <a:spLocks noChangeArrowheads="1"/>
          </p:cNvSpPr>
          <p:nvPr/>
        </p:nvSpPr>
        <p:spPr bwMode="auto">
          <a:xfrm>
            <a:off x="4729163" y="4014788"/>
            <a:ext cx="2052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Georg Simon OHM</a:t>
            </a:r>
            <a:endParaRPr lang="cs-CZ" sz="1400"/>
          </a:p>
          <a:p>
            <a:pPr algn="ctr"/>
            <a:r>
              <a:rPr lang="en-US" sz="1400"/>
              <a:t>(1787 - 1854)</a:t>
            </a:r>
            <a:endParaRPr lang="cs-CZ" sz="1400"/>
          </a:p>
        </p:txBody>
      </p:sp>
      <p:sp>
        <p:nvSpPr>
          <p:cNvPr id="20493" name="TextovéPole 13"/>
          <p:cNvSpPr txBox="1">
            <a:spLocks noChangeArrowheads="1"/>
          </p:cNvSpPr>
          <p:nvPr/>
        </p:nvSpPr>
        <p:spPr bwMode="auto">
          <a:xfrm>
            <a:off x="6916738" y="4014788"/>
            <a:ext cx="2052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/>
              <a:t>Michael FARADAY</a:t>
            </a:r>
          </a:p>
          <a:p>
            <a:pPr algn="ctr"/>
            <a:r>
              <a:rPr lang="cs-CZ" sz="1400"/>
              <a:t>(1791 - 1867)</a:t>
            </a:r>
          </a:p>
        </p:txBody>
      </p:sp>
      <p:sp>
        <p:nvSpPr>
          <p:cNvPr id="20494" name="Obdélník 2"/>
          <p:cNvSpPr>
            <a:spLocks noChangeArrowheads="1"/>
          </p:cNvSpPr>
          <p:nvPr/>
        </p:nvSpPr>
        <p:spPr bwMode="auto">
          <a:xfrm>
            <a:off x="115888" y="4508500"/>
            <a:ext cx="21320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sz="1000"/>
              <a:t>Italský fyzik, který byl členem Královské společnosti v Londýně a Francouzské akademie věd. Patřil k zakladatelům elektrodynamiky. Navázal na Galvaniho pokusy a zjistil, že zdrojem elektrického proudu se může stát vhodná kombinace kovových elektrod, ponořených do elektrolytu. Sestrojil první elektrickou baterii. Na jeho počest byla jednotka napětí nazvána </a:t>
            </a:r>
            <a:r>
              <a:rPr lang="cs-CZ" sz="1000" b="1"/>
              <a:t>volt</a:t>
            </a:r>
            <a:r>
              <a:rPr lang="cs-CZ" sz="1000"/>
              <a:t>.</a:t>
            </a:r>
          </a:p>
        </p:txBody>
      </p:sp>
      <p:sp>
        <p:nvSpPr>
          <p:cNvPr id="20495" name="Obdélník 15"/>
          <p:cNvSpPr>
            <a:spLocks noChangeArrowheads="1"/>
          </p:cNvSpPr>
          <p:nvPr/>
        </p:nvSpPr>
        <p:spPr bwMode="auto">
          <a:xfrm>
            <a:off x="2435225" y="4508500"/>
            <a:ext cx="20955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sz="1000"/>
              <a:t>Tento francouzský fyzik a matematik objevil důležité zákony v oboru elektromagnetismu, nazvané jeho jménem (Ampérův zákon, Ampérovo pravidlo). Dokázal, že cívka s proudem se chová jako magnet, navrhoval konstrukce měřicích přístrojů. Kromě fyziky se zabýval také chemií, psychologií a botanikou. Na jeho počest byla jednotka elektrického proudu nazvána </a:t>
            </a:r>
            <a:r>
              <a:rPr lang="cs-CZ" sz="1000" b="1"/>
              <a:t>ampér</a:t>
            </a:r>
            <a:r>
              <a:rPr lang="cs-CZ" sz="1000"/>
              <a:t>.</a:t>
            </a:r>
          </a:p>
        </p:txBody>
      </p:sp>
      <p:sp>
        <p:nvSpPr>
          <p:cNvPr id="20496" name="Obdélník 16"/>
          <p:cNvSpPr>
            <a:spLocks noChangeArrowheads="1"/>
          </p:cNvSpPr>
          <p:nvPr/>
        </p:nvSpPr>
        <p:spPr bwMode="auto">
          <a:xfrm>
            <a:off x="4686300" y="4508500"/>
            <a:ext cx="2095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sz="1000"/>
              <a:t>Významný německý fyzik, který byl mj. členem Královské společnosti v Londýně. Zabýval se problémy z oblasti akustiky (konstrukce sirén, fyzikální podstata slyšení, interferenční jevy). Nejznámější se však stal objevem jednoho ze základních zákonů elektrotechniky o vztahu mezi proudem, napětím a odporem, nazvaného jeho jménem. Na jeho počest byla jednotka odporu nazvána </a:t>
            </a:r>
            <a:r>
              <a:rPr lang="cs-CZ" sz="1000" b="1"/>
              <a:t>ohm</a:t>
            </a:r>
            <a:r>
              <a:rPr lang="cs-CZ" sz="1000"/>
              <a:t>.</a:t>
            </a:r>
          </a:p>
        </p:txBody>
      </p:sp>
      <p:sp>
        <p:nvSpPr>
          <p:cNvPr id="20497" name="Obdélník 17"/>
          <p:cNvSpPr>
            <a:spLocks noChangeArrowheads="1"/>
          </p:cNvSpPr>
          <p:nvPr/>
        </p:nvSpPr>
        <p:spPr bwMode="auto">
          <a:xfrm>
            <a:off x="6894513" y="4508500"/>
            <a:ext cx="2095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sz="1000"/>
              <a:t>Britský fyzik a chemik, člen významných vědeckých společností. Zabýval se hlavně elektřinou a vztahem mezi elektrickými a magnetickými jevy. Objevil elektromagnetickou indukci, samoindukci, diamagnetismus a zákony elektrolýzy. Do fyziky a techniky zavedl pojem elektrických siločar a magnetických indukčních čar. Jeho objevy přivedly později J.C.Maxwella k vytvoření ucelené teorie elektromagnetického pole. Na jeho počest byla jednotka kapacity nazvána </a:t>
            </a:r>
            <a:r>
              <a:rPr lang="cs-CZ" sz="1000" b="1"/>
              <a:t>farad</a:t>
            </a:r>
            <a:r>
              <a:rPr lang="cs-CZ" sz="1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738" y="908050"/>
            <a:ext cx="20701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cs-CZ" smtClean="0"/>
              <a:t>Osobnosti 2/2</a:t>
            </a:r>
          </a:p>
        </p:txBody>
      </p:sp>
      <p:sp>
        <p:nvSpPr>
          <p:cNvPr id="21507" name="TextovéPole 5"/>
          <p:cNvSpPr txBox="1">
            <a:spLocks noChangeArrowheads="1"/>
          </p:cNvSpPr>
          <p:nvPr/>
        </p:nvSpPr>
        <p:spPr bwMode="auto">
          <a:xfrm>
            <a:off x="1601788" y="3603625"/>
            <a:ext cx="6461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en-US" sz="1000" dirty="0" smtClean="0"/>
              <a:t>10</a:t>
            </a:r>
            <a:endParaRPr lang="cs-CZ" sz="1000" dirty="0"/>
          </a:p>
        </p:txBody>
      </p:sp>
      <p:sp>
        <p:nvSpPr>
          <p:cNvPr id="21508" name="TextovéPole 6"/>
          <p:cNvSpPr txBox="1">
            <a:spLocks noChangeArrowheads="1"/>
          </p:cNvSpPr>
          <p:nvPr/>
        </p:nvSpPr>
        <p:spPr bwMode="auto">
          <a:xfrm>
            <a:off x="4014788" y="3575050"/>
            <a:ext cx="647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en-US" sz="1000" dirty="0" smtClean="0"/>
              <a:t>11</a:t>
            </a:r>
            <a:endParaRPr lang="cs-CZ" sz="1000" dirty="0"/>
          </a:p>
        </p:txBody>
      </p:sp>
      <p:sp>
        <p:nvSpPr>
          <p:cNvPr id="21509" name="TextovéPole 7"/>
          <p:cNvSpPr txBox="1">
            <a:spLocks noChangeArrowheads="1"/>
          </p:cNvSpPr>
          <p:nvPr/>
        </p:nvSpPr>
        <p:spPr bwMode="auto">
          <a:xfrm>
            <a:off x="6011863" y="3617913"/>
            <a:ext cx="647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cs-CZ" sz="1000" dirty="0" smtClean="0"/>
              <a:t>1</a:t>
            </a:r>
            <a:r>
              <a:rPr lang="en-US" sz="1000" dirty="0" smtClean="0"/>
              <a:t>2</a:t>
            </a:r>
            <a:endParaRPr lang="cs-CZ" sz="1000" dirty="0"/>
          </a:p>
        </p:txBody>
      </p:sp>
      <p:sp>
        <p:nvSpPr>
          <p:cNvPr id="21510" name="TextovéPole 8"/>
          <p:cNvSpPr txBox="1">
            <a:spLocks noChangeArrowheads="1"/>
          </p:cNvSpPr>
          <p:nvPr/>
        </p:nvSpPr>
        <p:spPr bwMode="auto">
          <a:xfrm>
            <a:off x="8321675" y="3603625"/>
            <a:ext cx="647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cs-CZ" sz="1000" dirty="0" smtClean="0"/>
              <a:t>1</a:t>
            </a:r>
            <a:r>
              <a:rPr lang="en-US" sz="1000" dirty="0" smtClean="0"/>
              <a:t>3</a:t>
            </a:r>
            <a:endParaRPr lang="cs-CZ" sz="1000" dirty="0"/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908050"/>
            <a:ext cx="19478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File:Tesla young adjust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908050"/>
            <a:ext cx="1739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http://upload.wikimedia.org/wikipedia/commons/thumb/0/06/Pl%C3%A1nick%C3%BD_rodn%C3%BD_d%C5%AFm_Franti%C5%A1ka_K%C5%99i%C5%BE%C3%ADka%2C_plaketa_%28detail%29.JPG/220px-Pl%C3%A1nick%C3%BD_rodn%C3%BD_d%C5%AFm_Franti%C5%A1ka_K%C5%99i%C5%BE%C3%ADka%2C_plaketa_%28detail%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6738" y="908050"/>
            <a:ext cx="20113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Obdélník 1"/>
          <p:cNvSpPr>
            <a:spLocks noChangeArrowheads="1"/>
          </p:cNvSpPr>
          <p:nvPr/>
        </p:nvSpPr>
        <p:spPr bwMode="auto">
          <a:xfrm>
            <a:off x="153988" y="4014788"/>
            <a:ext cx="20939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 b="1"/>
              <a:t>Werner von SIEMENS</a:t>
            </a:r>
            <a:endParaRPr lang="cs-CZ" sz="1400"/>
          </a:p>
          <a:p>
            <a:pPr algn="ctr"/>
            <a:r>
              <a:rPr lang="de-DE" sz="1400"/>
              <a:t>(1816 - 1892)</a:t>
            </a:r>
            <a:endParaRPr lang="cs-CZ" sz="1400"/>
          </a:p>
        </p:txBody>
      </p:sp>
      <p:sp>
        <p:nvSpPr>
          <p:cNvPr id="21515" name="Obdélník 11"/>
          <p:cNvSpPr>
            <a:spLocks noChangeArrowheads="1"/>
          </p:cNvSpPr>
          <p:nvPr/>
        </p:nvSpPr>
        <p:spPr bwMode="auto">
          <a:xfrm>
            <a:off x="2443163" y="4014788"/>
            <a:ext cx="20939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/>
              <a:t>Thomas Alva EDISON</a:t>
            </a:r>
            <a:endParaRPr lang="cs-CZ" sz="1400"/>
          </a:p>
          <a:p>
            <a:pPr algn="ctr"/>
            <a:r>
              <a:rPr lang="pt-BR" sz="1400"/>
              <a:t>(1847 - 1931</a:t>
            </a:r>
            <a:endParaRPr lang="cs-CZ" sz="1400"/>
          </a:p>
        </p:txBody>
      </p:sp>
      <p:sp>
        <p:nvSpPr>
          <p:cNvPr id="21516" name="Obdélník 12"/>
          <p:cNvSpPr>
            <a:spLocks noChangeArrowheads="1"/>
          </p:cNvSpPr>
          <p:nvPr/>
        </p:nvSpPr>
        <p:spPr bwMode="auto">
          <a:xfrm>
            <a:off x="4662488" y="4014788"/>
            <a:ext cx="20939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Nikola TESLA</a:t>
            </a:r>
          </a:p>
          <a:p>
            <a:pPr algn="ctr"/>
            <a:r>
              <a:rPr lang="cs-CZ" sz="1400"/>
              <a:t>(1856 - 1943)</a:t>
            </a:r>
          </a:p>
        </p:txBody>
      </p:sp>
      <p:sp>
        <p:nvSpPr>
          <p:cNvPr id="21517" name="Obdélník 13"/>
          <p:cNvSpPr>
            <a:spLocks noChangeArrowheads="1"/>
          </p:cNvSpPr>
          <p:nvPr/>
        </p:nvSpPr>
        <p:spPr bwMode="auto">
          <a:xfrm>
            <a:off x="6875463" y="4014788"/>
            <a:ext cx="20939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/>
              <a:t>František KŘIŽÍK</a:t>
            </a:r>
            <a:endParaRPr lang="cs-CZ" sz="1400"/>
          </a:p>
          <a:p>
            <a:pPr algn="ctr"/>
            <a:r>
              <a:rPr lang="cs-CZ" sz="1400"/>
              <a:t>(1847 - 1941)</a:t>
            </a:r>
          </a:p>
        </p:txBody>
      </p:sp>
      <p:sp>
        <p:nvSpPr>
          <p:cNvPr id="21518" name="Obdélník 15"/>
          <p:cNvSpPr>
            <a:spLocks noChangeArrowheads="1"/>
          </p:cNvSpPr>
          <p:nvPr/>
        </p:nvSpPr>
        <p:spPr bwMode="auto">
          <a:xfrm>
            <a:off x="115888" y="4508500"/>
            <a:ext cx="21320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sz="1000"/>
              <a:t>Německý vynálezce, který dovedl přivést tehdejší znalosti o elektřině a magnetismu až k jejich praktickému využití. Jedním z jeho prvních vynálezů byl nový typ telegrefního přístroje pro poštu a armádu. Později se jeho podnik stal významným výrobcem telefonů. 4. 12. 1866 sestrojil první dynamoelektrický stroj, který se stal předchůdcem dnešních generátorů elektrického proudu. K dalším vynálezům patří stejnosměrný elektromotor, elektrická lokomotiva, elektrický výtah. Jeho jménem byla nazvána jednotka vodivosti</a:t>
            </a:r>
            <a:r>
              <a:rPr lang="cs-CZ" sz="1000" b="1"/>
              <a:t>siemens</a:t>
            </a:r>
            <a:r>
              <a:rPr lang="cs-CZ" sz="1000"/>
              <a:t>.</a:t>
            </a:r>
          </a:p>
        </p:txBody>
      </p:sp>
      <p:sp>
        <p:nvSpPr>
          <p:cNvPr id="21519" name="Obdélník 16"/>
          <p:cNvSpPr>
            <a:spLocks noChangeArrowheads="1"/>
          </p:cNvSpPr>
          <p:nvPr/>
        </p:nvSpPr>
        <p:spPr bwMode="auto">
          <a:xfrm>
            <a:off x="2435225" y="4508500"/>
            <a:ext cx="20955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sz="1000"/>
              <a:t>Tento slavný americký vynálezce a podnikatel byl průkopníkem všestranného využití elektrické energie, hlavně stejnosměrného proudu. Se svými četnými spolupracovníky získal asi 1300 patentů. K jeho nejvýznamnějším vynálezům patří mj. psací stroj (1871), uhlíkový reostat (1876), fonograf (1877), mikrofon (1878), žárovka (1879), dynamo (1881), pojistka (1885), akumulátor (1900), elektromobil (1902) ...</a:t>
            </a:r>
          </a:p>
        </p:txBody>
      </p:sp>
      <p:sp>
        <p:nvSpPr>
          <p:cNvPr id="21520" name="Obdélník 17"/>
          <p:cNvSpPr>
            <a:spLocks noChangeArrowheads="1"/>
          </p:cNvSpPr>
          <p:nvPr/>
        </p:nvSpPr>
        <p:spPr bwMode="auto">
          <a:xfrm>
            <a:off x="4686300" y="4508500"/>
            <a:ext cx="20955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sz="1000"/>
              <a:t>Americký technik a vynálezce chorvatského původu. Zpočátku spolupracoval s T. A. Edisonem, ale na rozdíl od něho se stal průkopníkem využívání střídavého proudu. K nejvýznamnějším vynálezům patří vícefázové asynchronní motory a vysokofrekvenční generátor. Pokoušel se o dálkový přenos energie pomocí vysokofrekvenčních proudů. Na jeho počest byla jednotka magnetické indukce nazvána </a:t>
            </a:r>
            <a:r>
              <a:rPr lang="cs-CZ" sz="1000" b="1"/>
              <a:t>tesla</a:t>
            </a:r>
            <a:r>
              <a:rPr lang="cs-CZ" sz="1000"/>
              <a:t>.</a:t>
            </a:r>
          </a:p>
        </p:txBody>
      </p:sp>
      <p:sp>
        <p:nvSpPr>
          <p:cNvPr id="21521" name="Obdélník 18"/>
          <p:cNvSpPr>
            <a:spLocks noChangeArrowheads="1"/>
          </p:cNvSpPr>
          <p:nvPr/>
        </p:nvSpPr>
        <p:spPr bwMode="auto">
          <a:xfrm>
            <a:off x="6894513" y="4508500"/>
            <a:ext cx="20955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sz="1000"/>
              <a:t>Český elektrotechnik, vynálezce a podnikatel. Zasloužil se o rozvoj českého elektrotechnického průmyslu. Světové ocenění (zlatá medaile na světové výstavě v Paříži r. 1880) získal jeho vynález samočinného regulátoru obloukové lampy. Roku 1891 vybudoval první tramvajovou trať v Praze a postavil na pražském výstavišti tzv. Křižíkovu fontánu osvětlenou obloukovými lampami, postavil také naši první elektrifikovanou železniční trať Tábor - Bechyně (1902).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/>
          <a:lstStyle/>
          <a:p>
            <a:pPr eaLnBrk="1" hangingPunct="1"/>
            <a:r>
              <a:rPr lang="cs-CZ" smtClean="0"/>
              <a:t>O</a:t>
            </a:r>
            <a:r>
              <a:rPr lang="cs-CZ" smtClean="0">
                <a:solidFill>
                  <a:schemeClr val="tx1"/>
                </a:solidFill>
              </a:rPr>
              <a:t>bory elektrotechniky</a:t>
            </a:r>
            <a:endParaRPr lang="cs-CZ" smtClean="0"/>
          </a:p>
        </p:txBody>
      </p:sp>
      <p:sp>
        <p:nvSpPr>
          <p:cNvPr id="22530" name="Obdélník 5"/>
          <p:cNvSpPr>
            <a:spLocks noChangeArrowheads="1"/>
          </p:cNvSpPr>
          <p:nvPr/>
        </p:nvSpPr>
        <p:spPr bwMode="auto">
          <a:xfrm>
            <a:off x="214313" y="1989138"/>
            <a:ext cx="86328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600"/>
              <a:t>Elektrotechnika je obor lidské činnosti zabývající se praktickým využitím elektrické energie.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600"/>
              <a:t>Z toho vyplývá, že rozpětí elektrotechniky sahá od nejjednodušších zařízení jako jsou bleskosvody až k nejkomplikovanějším lidským výtvorům jako počítače, od digitálních hodinek až po atomové elektrárny</a:t>
            </a:r>
            <a:r>
              <a:rPr lang="cs-CZ"/>
              <a:t>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041830" y="3332685"/>
            <a:ext cx="256528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elektrotechnické obory</a:t>
            </a:r>
          </a:p>
        </p:txBody>
      </p:sp>
      <p:sp>
        <p:nvSpPr>
          <p:cNvPr id="3" name="Obdélník 2"/>
          <p:cNvSpPr/>
          <p:nvPr/>
        </p:nvSpPr>
        <p:spPr>
          <a:xfrm>
            <a:off x="696913" y="3997325"/>
            <a:ext cx="1323975" cy="3762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slaboproud</a:t>
            </a:r>
          </a:p>
        </p:txBody>
      </p:sp>
      <p:sp>
        <p:nvSpPr>
          <p:cNvPr id="4" name="Obdélník 3"/>
          <p:cNvSpPr/>
          <p:nvPr/>
        </p:nvSpPr>
        <p:spPr>
          <a:xfrm>
            <a:off x="6732240" y="3914763"/>
            <a:ext cx="124906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silnoproud</a:t>
            </a:r>
          </a:p>
        </p:txBody>
      </p:sp>
      <p:sp>
        <p:nvSpPr>
          <p:cNvPr id="22538" name="Obdélník 4"/>
          <p:cNvSpPr>
            <a:spLocks noChangeArrowheads="1"/>
          </p:cNvSpPr>
          <p:nvPr/>
        </p:nvSpPr>
        <p:spPr bwMode="auto">
          <a:xfrm>
            <a:off x="296863" y="4814888"/>
            <a:ext cx="157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>
                <a:solidFill>
                  <a:srgbClr val="000000"/>
                </a:solidFill>
              </a:rPr>
              <a:t>elektronika</a:t>
            </a:r>
            <a:endParaRPr lang="cs-CZ"/>
          </a:p>
        </p:txBody>
      </p:sp>
      <p:sp>
        <p:nvSpPr>
          <p:cNvPr id="22539" name="Obdélník 5"/>
          <p:cNvSpPr>
            <a:spLocks noChangeArrowheads="1"/>
          </p:cNvSpPr>
          <p:nvPr/>
        </p:nvSpPr>
        <p:spPr bwMode="auto">
          <a:xfrm>
            <a:off x="296863" y="5113338"/>
            <a:ext cx="42545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>
                <a:solidFill>
                  <a:srgbClr val="000000"/>
                </a:solidFill>
              </a:rPr>
              <a:t>telekomunikace – </a:t>
            </a:r>
            <a:r>
              <a:rPr lang="cs-CZ"/>
              <a:t>sdělovací technika </a:t>
            </a:r>
            <a:endParaRPr lang="cs-CZ">
              <a:solidFill>
                <a:srgbClr val="00000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cs-CZ"/>
              <a:t>rozhlasové signály </a:t>
            </a:r>
          </a:p>
          <a:p>
            <a:pPr marL="742950" lvl="1" indent="-285750">
              <a:buFont typeface="Arial" charset="0"/>
              <a:buChar char="•"/>
            </a:pPr>
            <a:r>
              <a:rPr lang="cs-CZ"/>
              <a:t>televizními signály</a:t>
            </a:r>
          </a:p>
          <a:p>
            <a:pPr marL="742950" lvl="1" indent="-285750">
              <a:buFont typeface="Arial" charset="0"/>
              <a:buChar char="•"/>
            </a:pPr>
            <a:r>
              <a:rPr lang="cs-CZ"/>
              <a:t>mobilní telefony</a:t>
            </a:r>
          </a:p>
          <a:p>
            <a:pPr marL="742950" lvl="1" indent="-285750">
              <a:buFont typeface="Arial" charset="0"/>
              <a:buChar char="•"/>
            </a:pPr>
            <a:r>
              <a:rPr lang="cs-CZ"/>
              <a:t>internet</a:t>
            </a:r>
          </a:p>
        </p:txBody>
      </p:sp>
      <p:sp>
        <p:nvSpPr>
          <p:cNvPr id="22540" name="Obdélník 6"/>
          <p:cNvSpPr>
            <a:spLocks noChangeArrowheads="1"/>
          </p:cNvSpPr>
          <p:nvPr/>
        </p:nvSpPr>
        <p:spPr bwMode="auto">
          <a:xfrm>
            <a:off x="6092825" y="4475163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>
                <a:solidFill>
                  <a:srgbClr val="000000"/>
                </a:solidFill>
              </a:rPr>
              <a:t> elektro-energetika</a:t>
            </a:r>
            <a:endParaRPr lang="cs-CZ"/>
          </a:p>
        </p:txBody>
      </p:sp>
      <p:sp>
        <p:nvSpPr>
          <p:cNvPr id="22541" name="Obdélník 7"/>
          <p:cNvSpPr>
            <a:spLocks noChangeArrowheads="1"/>
          </p:cNvSpPr>
          <p:nvPr/>
        </p:nvSpPr>
        <p:spPr bwMode="auto">
          <a:xfrm>
            <a:off x="6092825" y="4911725"/>
            <a:ext cx="2076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>
                <a:solidFill>
                  <a:srgbClr val="000000"/>
                </a:solidFill>
              </a:rPr>
              <a:t>elektrické stroje</a:t>
            </a:r>
            <a:endParaRPr lang="cs-CZ"/>
          </a:p>
        </p:txBody>
      </p:sp>
      <p:sp>
        <p:nvSpPr>
          <p:cNvPr id="22542" name="Obdélník 8"/>
          <p:cNvSpPr>
            <a:spLocks noChangeArrowheads="1"/>
          </p:cNvSpPr>
          <p:nvPr/>
        </p:nvSpPr>
        <p:spPr bwMode="auto">
          <a:xfrm>
            <a:off x="6092825" y="6219825"/>
            <a:ext cx="2346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>
                <a:solidFill>
                  <a:srgbClr val="000000"/>
                </a:solidFill>
              </a:rPr>
              <a:t>elektrické přístroje</a:t>
            </a:r>
            <a:endParaRPr lang="cs-CZ"/>
          </a:p>
        </p:txBody>
      </p:sp>
      <p:sp>
        <p:nvSpPr>
          <p:cNvPr id="22543" name="Obdélník 9"/>
          <p:cNvSpPr>
            <a:spLocks noChangeArrowheads="1"/>
          </p:cNvSpPr>
          <p:nvPr/>
        </p:nvSpPr>
        <p:spPr bwMode="auto">
          <a:xfrm>
            <a:off x="6092825" y="5346700"/>
            <a:ext cx="290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>
                <a:solidFill>
                  <a:srgbClr val="000000"/>
                </a:solidFill>
              </a:rPr>
              <a:t>výkonová elektronika</a:t>
            </a:r>
            <a:endParaRPr lang="cs-CZ"/>
          </a:p>
        </p:txBody>
      </p:sp>
      <p:sp>
        <p:nvSpPr>
          <p:cNvPr id="22544" name="Obdélník 10"/>
          <p:cNvSpPr>
            <a:spLocks noChangeArrowheads="1"/>
          </p:cNvSpPr>
          <p:nvPr/>
        </p:nvSpPr>
        <p:spPr bwMode="auto">
          <a:xfrm>
            <a:off x="6092825" y="5783263"/>
            <a:ext cx="2268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>
                <a:solidFill>
                  <a:srgbClr val="000000"/>
                </a:solidFill>
              </a:rPr>
              <a:t>elektrické pohony</a:t>
            </a:r>
            <a:endParaRPr lang="cs-CZ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3843338" y="5716588"/>
            <a:ext cx="2116137" cy="981075"/>
          </a:xfrm>
          <a:prstGeom prst="wedgeRoundRectCallout">
            <a:avLst>
              <a:gd name="adj1" fmla="val 60291"/>
              <a:gd name="adj2" fmla="val -482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cs-CZ" sz="1200" dirty="0">
                <a:solidFill>
                  <a:schemeClr val="tx1"/>
                </a:solidFill>
              </a:rPr>
              <a:t>Tyto obory mnohdy nelze zcela oddělit, protože se mnohde prolínají a navazují na sebe.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148509" y="1352911"/>
            <a:ext cx="23519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Uplatnění absolventů</a:t>
            </a:r>
          </a:p>
        </p:txBody>
      </p:sp>
      <p:sp>
        <p:nvSpPr>
          <p:cNvPr id="22549" name="Zaoblený obdélníkový popisek 11"/>
          <p:cNvSpPr>
            <a:spLocks noChangeArrowheads="1"/>
          </p:cNvSpPr>
          <p:nvPr/>
        </p:nvSpPr>
        <p:spPr bwMode="auto">
          <a:xfrm>
            <a:off x="2366963" y="3924300"/>
            <a:ext cx="2116137" cy="981075"/>
          </a:xfrm>
          <a:prstGeom prst="wedgeRoundRectCallout">
            <a:avLst>
              <a:gd name="adj1" fmla="val -43250"/>
              <a:gd name="adj2" fmla="val 68287"/>
              <a:gd name="adj3" fmla="val 16667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cs-CZ" sz="1200"/>
              <a:t>Jaké další obory můžete studovat. Navštivte stránky Vysokých škol na snímku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3363"/>
            <a:ext cx="9144000" cy="70961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</a:pPr>
            <a:r>
              <a:rPr lang="cs-CZ" smtClean="0">
                <a:solidFill>
                  <a:schemeClr val="tx1"/>
                </a:solidFill>
              </a:rPr>
              <a:t>Studium elektrotechniky</a:t>
            </a:r>
          </a:p>
        </p:txBody>
      </p:sp>
      <p:sp>
        <p:nvSpPr>
          <p:cNvPr id="23554" name="Obdélník 3"/>
          <p:cNvSpPr>
            <a:spLocks noChangeArrowheads="1"/>
          </p:cNvSpPr>
          <p:nvPr/>
        </p:nvSpPr>
        <p:spPr bwMode="auto">
          <a:xfrm>
            <a:off x="3311525" y="3462338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ČVUT FEL Praha</a:t>
            </a:r>
          </a:p>
          <a:p>
            <a:r>
              <a:rPr lang="cs-CZ">
                <a:hlinkClick r:id="rId2"/>
              </a:rPr>
              <a:t>http://www.fel.cvut.cz/prestudent/obory.html</a:t>
            </a:r>
            <a:endParaRPr lang="cs-CZ"/>
          </a:p>
        </p:txBody>
      </p:sp>
      <p:sp>
        <p:nvSpPr>
          <p:cNvPr id="23555" name="Obdélník 6"/>
          <p:cNvSpPr>
            <a:spLocks noChangeArrowheads="1"/>
          </p:cNvSpPr>
          <p:nvPr/>
        </p:nvSpPr>
        <p:spPr bwMode="auto">
          <a:xfrm>
            <a:off x="1692275" y="1357313"/>
            <a:ext cx="6796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Fakulta elektrotechniky a komunikačních technologií VUT v Brně</a:t>
            </a:r>
          </a:p>
          <a:p>
            <a:r>
              <a:rPr lang="cs-CZ">
                <a:hlinkClick r:id="rId3"/>
              </a:rPr>
              <a:t>http://www.feec.vutbr.cz/studium/stud_bak_kom/</a:t>
            </a:r>
            <a:endParaRPr lang="cs-CZ"/>
          </a:p>
        </p:txBody>
      </p:sp>
      <p:sp>
        <p:nvSpPr>
          <p:cNvPr id="23556" name="Obdélník 2"/>
          <p:cNvSpPr>
            <a:spLocks noChangeArrowheads="1"/>
          </p:cNvSpPr>
          <p:nvPr/>
        </p:nvSpPr>
        <p:spPr bwMode="auto">
          <a:xfrm>
            <a:off x="2592388" y="445293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Vysoké učení technické v Brně </a:t>
            </a:r>
            <a:r>
              <a:rPr lang="cs-CZ">
                <a:hlinkClick r:id="rId4"/>
              </a:rPr>
              <a:t>www.vutbr.cz</a:t>
            </a:r>
            <a:endParaRPr lang="cs-CZ"/>
          </a:p>
        </p:txBody>
      </p:sp>
      <p:sp>
        <p:nvSpPr>
          <p:cNvPr id="23557" name="Obdélník 3"/>
          <p:cNvSpPr>
            <a:spLocks noChangeArrowheads="1"/>
          </p:cNvSpPr>
          <p:nvPr/>
        </p:nvSpPr>
        <p:spPr bwMode="auto">
          <a:xfrm>
            <a:off x="3627438" y="5848350"/>
            <a:ext cx="5008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Vysoká škola chemicko-technologická Praha</a:t>
            </a:r>
            <a:endParaRPr lang="cs-CZ">
              <a:hlinkClick r:id="rId5"/>
            </a:endParaRPr>
          </a:p>
          <a:p>
            <a:r>
              <a:rPr lang="cs-CZ">
                <a:hlinkClick r:id="rId5"/>
              </a:rPr>
              <a:t>http://www.vscht.cz/homepage/soucasti/ustavy</a:t>
            </a:r>
            <a:endParaRPr lang="cs-CZ"/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" y="1089025"/>
            <a:ext cx="1133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3" y="2573338"/>
            <a:ext cx="4552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3" y="4094163"/>
            <a:ext cx="1828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3" y="5443538"/>
            <a:ext cx="3086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8"/>
          <p:cNvSpPr txBox="1">
            <a:spLocks noChangeArrowheads="1"/>
          </p:cNvSpPr>
          <p:nvPr/>
        </p:nvSpPr>
        <p:spPr bwMode="auto">
          <a:xfrm>
            <a:off x="1692275" y="2014537"/>
            <a:ext cx="647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cs-CZ" sz="1000" dirty="0" smtClean="0"/>
              <a:t>1</a:t>
            </a:r>
            <a:r>
              <a:rPr lang="en-US" sz="1000" dirty="0" smtClean="0"/>
              <a:t>4</a:t>
            </a:r>
            <a:endParaRPr lang="cs-CZ" sz="1000" dirty="0"/>
          </a:p>
        </p:txBody>
      </p:sp>
      <p:sp>
        <p:nvSpPr>
          <p:cNvPr id="12" name="TextovéPole 8"/>
          <p:cNvSpPr txBox="1">
            <a:spLocks noChangeArrowheads="1"/>
          </p:cNvSpPr>
          <p:nvPr/>
        </p:nvSpPr>
        <p:spPr bwMode="auto">
          <a:xfrm>
            <a:off x="5090319" y="3146425"/>
            <a:ext cx="647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cs-CZ" sz="1000" dirty="0" smtClean="0"/>
              <a:t>1</a:t>
            </a:r>
            <a:r>
              <a:rPr lang="en-US" sz="1000" dirty="0" smtClean="0"/>
              <a:t>5</a:t>
            </a:r>
            <a:endParaRPr lang="cs-CZ" sz="1000" dirty="0"/>
          </a:p>
        </p:txBody>
      </p:sp>
      <p:sp>
        <p:nvSpPr>
          <p:cNvPr id="13" name="TextovéPole 8"/>
          <p:cNvSpPr txBox="1">
            <a:spLocks noChangeArrowheads="1"/>
          </p:cNvSpPr>
          <p:nvPr/>
        </p:nvSpPr>
        <p:spPr bwMode="auto">
          <a:xfrm>
            <a:off x="2319880" y="4103688"/>
            <a:ext cx="6477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en-US" sz="1000" dirty="0" smtClean="0"/>
              <a:t>16</a:t>
            </a:r>
            <a:endParaRPr lang="cs-CZ" sz="1000" dirty="0"/>
          </a:p>
        </p:txBody>
      </p:sp>
      <p:sp>
        <p:nvSpPr>
          <p:cNvPr id="14" name="TextovéPole 8"/>
          <p:cNvSpPr txBox="1">
            <a:spLocks noChangeArrowheads="1"/>
          </p:cNvSpPr>
          <p:nvPr/>
        </p:nvSpPr>
        <p:spPr bwMode="auto">
          <a:xfrm>
            <a:off x="2824163" y="6102351"/>
            <a:ext cx="647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dirty="0"/>
              <a:t>Obr. </a:t>
            </a:r>
            <a:r>
              <a:rPr lang="cs-CZ" sz="1000" dirty="0" smtClean="0"/>
              <a:t>1</a:t>
            </a:r>
            <a:r>
              <a:rPr lang="en-US" sz="1000" dirty="0"/>
              <a:t>7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ýchozí návrh">
  <a:themeElements>
    <a:clrScheme name="Vlastní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7272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11526</TotalTime>
  <Words>1366</Words>
  <Application>Microsoft Office PowerPoint</Application>
  <PresentationFormat>Předvádění na obrazovce (4:3)</PresentationFormat>
  <Paragraphs>187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Výchozí návrh</vt:lpstr>
      <vt:lpstr>Prezentace aplikace PowerPoint</vt:lpstr>
      <vt:lpstr>Elektrotechnika</vt:lpstr>
      <vt:lpstr>Elektrotechnika</vt:lpstr>
      <vt:lpstr>Jednoduchý elektrický obvod</vt:lpstr>
      <vt:lpstr>Časová osa elektrotechniky</vt:lpstr>
      <vt:lpstr>Osobnosti 1/2</vt:lpstr>
      <vt:lpstr>Osobnosti 2/2</vt:lpstr>
      <vt:lpstr>Obory elektrotechniky</vt:lpstr>
      <vt:lpstr>Studium elektrotechniky</vt:lpstr>
      <vt:lpstr>Prezentace aplikace PowerPoint</vt:lpstr>
      <vt:lpstr>Simulátory elektrických obvodů</vt:lpstr>
      <vt:lpstr>Citace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Souhrnné opakování fyzikálních veličin</dc:title>
  <dc:creator>zdenet</dc:creator>
  <cp:lastModifiedBy>zchalupsky</cp:lastModifiedBy>
  <cp:revision>388</cp:revision>
  <dcterms:created xsi:type="dcterms:W3CDTF">2013-03-27T07:54:35Z</dcterms:created>
  <dcterms:modified xsi:type="dcterms:W3CDTF">2013-11-16T19:36:36Z</dcterms:modified>
</cp:coreProperties>
</file>