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  <p:sldMasterId id="2147483720" r:id="rId3"/>
  </p:sldMasterIdLst>
  <p:sldIdLst>
    <p:sldId id="266" r:id="rId4"/>
    <p:sldId id="256" r:id="rId5"/>
    <p:sldId id="261" r:id="rId6"/>
    <p:sldId id="263" r:id="rId7"/>
    <p:sldId id="262" r:id="rId8"/>
    <p:sldId id="264" r:id="rId9"/>
    <p:sldId id="265" r:id="rId10"/>
    <p:sldId id="258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D84D"/>
    <a:srgbClr val="64E9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28" autoAdjust="0"/>
  </p:normalViewPr>
  <p:slideViewPr>
    <p:cSldViewPr>
      <p:cViewPr>
        <p:scale>
          <a:sx n="66" d="100"/>
          <a:sy n="66" d="100"/>
        </p:scale>
        <p:origin x="-1506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23.10.2013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629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23.10.2013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828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23.10.2013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330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23.10.2013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9092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23.10.2013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3579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23.10.2013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9808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23.10.2013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6727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23.10.2013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268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23.10.2013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7431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23.10.2013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234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23.10.2013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534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23.10.2013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2488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23.10.2013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1592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23.10.2013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1239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23.10.2013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8263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23.10.2013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4268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23.10.2013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255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23.10.2013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53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23.10.2013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2905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23.10.2013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8185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23.10.2013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7629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23.10.2013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646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AD133-E2A8-4B8D-8488-7398FFB053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64A9E-A5FB-4EFF-BAB9-A8E4D42A6AD5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C3AD133-E2A8-4B8D-8488-7398FFB053E7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400000"/>
              </a:schemeClr>
            </a:gs>
            <a:gs pos="100000">
              <a:srgbClr val="64E935"/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464A9E-A5FB-4EFF-BAB9-A8E4D42A6AD5}" type="datetimeFigureOut">
              <a:rPr lang="cs-CZ" smtClean="0"/>
              <a:t>23.10.2013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3AD133-E2A8-4B8D-8488-7398FFB053E7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400000"/>
              </a:schemeClr>
            </a:gs>
            <a:gs pos="100000">
              <a:srgbClr val="64E935"/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23.10.2013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9451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400000"/>
              </a:schemeClr>
            </a:gs>
            <a:gs pos="100000">
              <a:srgbClr val="64E935"/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464A9E-A5FB-4EFF-BAB9-A8E4D42A6AD5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23.10.2013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3AD133-E2A8-4B8D-8488-7398FFB053E7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59365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aoblený obdélník 28"/>
          <p:cNvSpPr/>
          <p:nvPr/>
        </p:nvSpPr>
        <p:spPr>
          <a:xfrm>
            <a:off x="251520" y="2398713"/>
            <a:ext cx="8640960" cy="4230687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grpSp>
        <p:nvGrpSpPr>
          <p:cNvPr id="2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3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4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20 w 7514"/>
                <a:gd name="T1" fmla="*/ 23 h 385"/>
                <a:gd name="T2" fmla="*/ 25 w 7514"/>
                <a:gd name="T3" fmla="*/ 4 h 385"/>
                <a:gd name="T4" fmla="*/ 29 w 7514"/>
                <a:gd name="T5" fmla="*/ 20 h 385"/>
                <a:gd name="T6" fmla="*/ 52 w 7514"/>
                <a:gd name="T7" fmla="*/ 12 h 385"/>
                <a:gd name="T8" fmla="*/ 41 w 7514"/>
                <a:gd name="T9" fmla="*/ 17 h 385"/>
                <a:gd name="T10" fmla="*/ 70 w 7514"/>
                <a:gd name="T11" fmla="*/ 18 h 385"/>
                <a:gd name="T12" fmla="*/ 58 w 7514"/>
                <a:gd name="T13" fmla="*/ 5 h 385"/>
                <a:gd name="T14" fmla="*/ 68 w 7514"/>
                <a:gd name="T15" fmla="*/ 7 h 385"/>
                <a:gd name="T16" fmla="*/ 64 w 7514"/>
                <a:gd name="T17" fmla="*/ 12 h 385"/>
                <a:gd name="T18" fmla="*/ 61 w 7514"/>
                <a:gd name="T19" fmla="*/ 23 h 385"/>
                <a:gd name="T20" fmla="*/ 81 w 7514"/>
                <a:gd name="T21" fmla="*/ 11 h 385"/>
                <a:gd name="T22" fmla="*/ 107 w 7514"/>
                <a:gd name="T23" fmla="*/ 5 h 385"/>
                <a:gd name="T24" fmla="*/ 100 w 7514"/>
                <a:gd name="T25" fmla="*/ 20 h 385"/>
                <a:gd name="T26" fmla="*/ 110 w 7514"/>
                <a:gd name="T27" fmla="*/ 21 h 385"/>
                <a:gd name="T28" fmla="*/ 97 w 7514"/>
                <a:gd name="T29" fmla="*/ 6 h 385"/>
                <a:gd name="T30" fmla="*/ 125 w 7514"/>
                <a:gd name="T31" fmla="*/ 4 h 385"/>
                <a:gd name="T32" fmla="*/ 118 w 7514"/>
                <a:gd name="T33" fmla="*/ 22 h 385"/>
                <a:gd name="T34" fmla="*/ 148 w 7514"/>
                <a:gd name="T35" fmla="*/ 4 h 385"/>
                <a:gd name="T36" fmla="*/ 143 w 7514"/>
                <a:gd name="T37" fmla="*/ 23 h 385"/>
                <a:gd name="T38" fmla="*/ 153 w 7514"/>
                <a:gd name="T39" fmla="*/ 12 h 385"/>
                <a:gd name="T40" fmla="*/ 170 w 7514"/>
                <a:gd name="T41" fmla="*/ 4 h 385"/>
                <a:gd name="T42" fmla="*/ 162 w 7514"/>
                <a:gd name="T43" fmla="*/ 23 h 385"/>
                <a:gd name="T44" fmla="*/ 169 w 7514"/>
                <a:gd name="T45" fmla="*/ 22 h 385"/>
                <a:gd name="T46" fmla="*/ 164 w 7514"/>
                <a:gd name="T47" fmla="*/ 5 h 385"/>
                <a:gd name="T48" fmla="*/ 191 w 7514"/>
                <a:gd name="T49" fmla="*/ 4 h 385"/>
                <a:gd name="T50" fmla="*/ 197 w 7514"/>
                <a:gd name="T51" fmla="*/ 14 h 385"/>
                <a:gd name="T52" fmla="*/ 198 w 7514"/>
                <a:gd name="T53" fmla="*/ 15 h 385"/>
                <a:gd name="T54" fmla="*/ 197 w 7514"/>
                <a:gd name="T55" fmla="*/ 12 h 385"/>
                <a:gd name="T56" fmla="*/ 213 w 7514"/>
                <a:gd name="T57" fmla="*/ 3 h 385"/>
                <a:gd name="T58" fmla="*/ 213 w 7514"/>
                <a:gd name="T59" fmla="*/ 24 h 385"/>
                <a:gd name="T60" fmla="*/ 213 w 7514"/>
                <a:gd name="T61" fmla="*/ 3 h 385"/>
                <a:gd name="T62" fmla="*/ 214 w 7514"/>
                <a:gd name="T63" fmla="*/ 5 h 385"/>
                <a:gd name="T64" fmla="*/ 212 w 7514"/>
                <a:gd name="T65" fmla="*/ 22 h 385"/>
                <a:gd name="T66" fmla="*/ 236 w 7514"/>
                <a:gd name="T67" fmla="*/ 23 h 385"/>
                <a:gd name="T68" fmla="*/ 242 w 7514"/>
                <a:gd name="T69" fmla="*/ 9 h 385"/>
                <a:gd name="T70" fmla="*/ 241 w 7514"/>
                <a:gd name="T71" fmla="*/ 10 h 385"/>
                <a:gd name="T72" fmla="*/ 269 w 7514"/>
                <a:gd name="T73" fmla="*/ 23 h 385"/>
                <a:gd name="T74" fmla="*/ 261 w 7514"/>
                <a:gd name="T75" fmla="*/ 4 h 385"/>
                <a:gd name="T76" fmla="*/ 269 w 7514"/>
                <a:gd name="T77" fmla="*/ 6 h 385"/>
                <a:gd name="T78" fmla="*/ 261 w 7514"/>
                <a:gd name="T79" fmla="*/ 21 h 385"/>
                <a:gd name="T80" fmla="*/ 281 w 7514"/>
                <a:gd name="T81" fmla="*/ 24 h 385"/>
                <a:gd name="T82" fmla="*/ 283 w 7514"/>
                <a:gd name="T83" fmla="*/ 22 h 385"/>
                <a:gd name="T84" fmla="*/ 301 w 7514"/>
                <a:gd name="T85" fmla="*/ 5 h 385"/>
                <a:gd name="T86" fmla="*/ 305 w 7514"/>
                <a:gd name="T87" fmla="*/ 22 h 385"/>
                <a:gd name="T88" fmla="*/ 322 w 7514"/>
                <a:gd name="T89" fmla="*/ 18 h 385"/>
                <a:gd name="T90" fmla="*/ 340 w 7514"/>
                <a:gd name="T91" fmla="*/ 4 h 385"/>
                <a:gd name="T92" fmla="*/ 329 w 7514"/>
                <a:gd name="T93" fmla="*/ 22 h 385"/>
                <a:gd name="T94" fmla="*/ 360 w 7514"/>
                <a:gd name="T95" fmla="*/ 6 h 385"/>
                <a:gd name="T96" fmla="*/ 347 w 7514"/>
                <a:gd name="T97" fmla="*/ 13 h 385"/>
                <a:gd name="T98" fmla="*/ 359 w 7514"/>
                <a:gd name="T99" fmla="*/ 8 h 385"/>
                <a:gd name="T100" fmla="*/ 379 w 7514"/>
                <a:gd name="T101" fmla="*/ 5 h 385"/>
                <a:gd name="T102" fmla="*/ 378 w 7514"/>
                <a:gd name="T103" fmla="*/ 22 h 385"/>
                <a:gd name="T104" fmla="*/ 376 w 7514"/>
                <a:gd name="T105" fmla="*/ 0 h 385"/>
                <a:gd name="T106" fmla="*/ 388 w 7514"/>
                <a:gd name="T107" fmla="*/ 23 h 385"/>
                <a:gd name="T108" fmla="*/ 400 w 7514"/>
                <a:gd name="T109" fmla="*/ 17 h 385"/>
                <a:gd name="T110" fmla="*/ 402 w 7514"/>
                <a:gd name="T111" fmla="*/ 2 h 385"/>
                <a:gd name="T112" fmla="*/ 427 w 7514"/>
                <a:gd name="T113" fmla="*/ 4 h 385"/>
                <a:gd name="T114" fmla="*/ 441 w 7514"/>
                <a:gd name="T115" fmla="*/ 22 h 385"/>
                <a:gd name="T116" fmla="*/ 432 w 7514"/>
                <a:gd name="T117" fmla="*/ 10 h 385"/>
                <a:gd name="T118" fmla="*/ 458 w 7514"/>
                <a:gd name="T119" fmla="*/ 12 h 385"/>
                <a:gd name="T120" fmla="*/ 447 w 7514"/>
                <a:gd name="T121" fmla="*/ 21 h 385"/>
                <a:gd name="T122" fmla="*/ 466 w 7514"/>
                <a:gd name="T123" fmla="*/ 13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5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2 w 2517"/>
                <a:gd name="T1" fmla="*/ 105 h 1689"/>
                <a:gd name="T2" fmla="*/ 15 w 2517"/>
                <a:gd name="T3" fmla="*/ 105 h 1689"/>
                <a:gd name="T4" fmla="*/ 37 w 2517"/>
                <a:gd name="T5" fmla="*/ 105 h 1689"/>
                <a:gd name="T6" fmla="*/ 64 w 2517"/>
                <a:gd name="T7" fmla="*/ 105 h 1689"/>
                <a:gd name="T8" fmla="*/ 94 w 2517"/>
                <a:gd name="T9" fmla="*/ 105 h 1689"/>
                <a:gd name="T10" fmla="*/ 121 w 2517"/>
                <a:gd name="T11" fmla="*/ 105 h 1689"/>
                <a:gd name="T12" fmla="*/ 143 w 2517"/>
                <a:gd name="T13" fmla="*/ 105 h 1689"/>
                <a:gd name="T14" fmla="*/ 156 w 2517"/>
                <a:gd name="T15" fmla="*/ 105 h 1689"/>
                <a:gd name="T16" fmla="*/ 158 w 2517"/>
                <a:gd name="T17" fmla="*/ 104 h 1689"/>
                <a:gd name="T18" fmla="*/ 158 w 2517"/>
                <a:gd name="T19" fmla="*/ 95 h 1689"/>
                <a:gd name="T20" fmla="*/ 158 w 2517"/>
                <a:gd name="T21" fmla="*/ 81 h 1689"/>
                <a:gd name="T22" fmla="*/ 158 w 2517"/>
                <a:gd name="T23" fmla="*/ 62 h 1689"/>
                <a:gd name="T24" fmla="*/ 158 w 2517"/>
                <a:gd name="T25" fmla="*/ 42 h 1689"/>
                <a:gd name="T26" fmla="*/ 158 w 2517"/>
                <a:gd name="T27" fmla="*/ 24 h 1689"/>
                <a:gd name="T28" fmla="*/ 158 w 2517"/>
                <a:gd name="T29" fmla="*/ 9 h 1689"/>
                <a:gd name="T30" fmla="*/ 158 w 2517"/>
                <a:gd name="T31" fmla="*/ 1 h 1689"/>
                <a:gd name="T32" fmla="*/ 156 w 2517"/>
                <a:gd name="T33" fmla="*/ 0 h 1689"/>
                <a:gd name="T34" fmla="*/ 143 w 2517"/>
                <a:gd name="T35" fmla="*/ 0 h 1689"/>
                <a:gd name="T36" fmla="*/ 121 w 2517"/>
                <a:gd name="T37" fmla="*/ 0 h 1689"/>
                <a:gd name="T38" fmla="*/ 94 w 2517"/>
                <a:gd name="T39" fmla="*/ 0 h 1689"/>
                <a:gd name="T40" fmla="*/ 64 w 2517"/>
                <a:gd name="T41" fmla="*/ 0 h 1689"/>
                <a:gd name="T42" fmla="*/ 37 w 2517"/>
                <a:gd name="T43" fmla="*/ 0 h 1689"/>
                <a:gd name="T44" fmla="*/ 15 w 2517"/>
                <a:gd name="T45" fmla="*/ 0 h 1689"/>
                <a:gd name="T46" fmla="*/ 2 w 2517"/>
                <a:gd name="T47" fmla="*/ 0 h 1689"/>
                <a:gd name="T48" fmla="*/ 0 w 2517"/>
                <a:gd name="T49" fmla="*/ 1 h 1689"/>
                <a:gd name="T50" fmla="*/ 0 w 2517"/>
                <a:gd name="T51" fmla="*/ 9 h 1689"/>
                <a:gd name="T52" fmla="*/ 0 w 2517"/>
                <a:gd name="T53" fmla="*/ 24 h 1689"/>
                <a:gd name="T54" fmla="*/ 0 w 2517"/>
                <a:gd name="T55" fmla="*/ 42 h 1689"/>
                <a:gd name="T56" fmla="*/ 0 w 2517"/>
                <a:gd name="T57" fmla="*/ 62 h 1689"/>
                <a:gd name="T58" fmla="*/ 0 w 2517"/>
                <a:gd name="T59" fmla="*/ 81 h 1689"/>
                <a:gd name="T60" fmla="*/ 0 w 2517"/>
                <a:gd name="T61" fmla="*/ 95 h 1689"/>
                <a:gd name="T62" fmla="*/ 0 w 2517"/>
                <a:gd name="T63" fmla="*/ 104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6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43 w 1310"/>
                <a:gd name="T1" fmla="*/ 7 h 1309"/>
                <a:gd name="T2" fmla="*/ 41 w 1310"/>
                <a:gd name="T3" fmla="*/ 10 h 1309"/>
                <a:gd name="T4" fmla="*/ 38 w 1310"/>
                <a:gd name="T5" fmla="*/ 8 h 1309"/>
                <a:gd name="T6" fmla="*/ 39 w 1310"/>
                <a:gd name="T7" fmla="*/ 5 h 1309"/>
                <a:gd name="T8" fmla="*/ 41 w 1310"/>
                <a:gd name="T9" fmla="*/ 4 h 1309"/>
                <a:gd name="T10" fmla="*/ 27 w 1310"/>
                <a:gd name="T11" fmla="*/ 11 h 1309"/>
                <a:gd name="T12" fmla="*/ 24 w 1310"/>
                <a:gd name="T13" fmla="*/ 15 h 1309"/>
                <a:gd name="T14" fmla="*/ 20 w 1310"/>
                <a:gd name="T15" fmla="*/ 14 h 1309"/>
                <a:gd name="T16" fmla="*/ 20 w 1310"/>
                <a:gd name="T17" fmla="*/ 10 h 1309"/>
                <a:gd name="T18" fmla="*/ 23 w 1310"/>
                <a:gd name="T19" fmla="*/ 7 h 1309"/>
                <a:gd name="T20" fmla="*/ 15 w 1310"/>
                <a:gd name="T21" fmla="*/ 23 h 1309"/>
                <a:gd name="T22" fmla="*/ 13 w 1310"/>
                <a:gd name="T23" fmla="*/ 29 h 1309"/>
                <a:gd name="T24" fmla="*/ 6 w 1310"/>
                <a:gd name="T25" fmla="*/ 29 h 1309"/>
                <a:gd name="T26" fmla="*/ 5 w 1310"/>
                <a:gd name="T27" fmla="*/ 22 h 1309"/>
                <a:gd name="T28" fmla="*/ 10 w 1310"/>
                <a:gd name="T29" fmla="*/ 19 h 1309"/>
                <a:gd name="T30" fmla="*/ 11 w 1310"/>
                <a:gd name="T31" fmla="*/ 40 h 1309"/>
                <a:gd name="T32" fmla="*/ 10 w 1310"/>
                <a:gd name="T33" fmla="*/ 47 h 1309"/>
                <a:gd name="T34" fmla="*/ 3 w 1310"/>
                <a:gd name="T35" fmla="*/ 47 h 1309"/>
                <a:gd name="T36" fmla="*/ 0 w 1310"/>
                <a:gd name="T37" fmla="*/ 40 h 1309"/>
                <a:gd name="T38" fmla="*/ 5 w 1310"/>
                <a:gd name="T39" fmla="*/ 36 h 1309"/>
                <a:gd name="T40" fmla="*/ 15 w 1310"/>
                <a:gd name="T41" fmla="*/ 58 h 1309"/>
                <a:gd name="T42" fmla="*/ 13 w 1310"/>
                <a:gd name="T43" fmla="*/ 64 h 1309"/>
                <a:gd name="T44" fmla="*/ 7 w 1310"/>
                <a:gd name="T45" fmla="*/ 65 h 1309"/>
                <a:gd name="T46" fmla="*/ 5 w 1310"/>
                <a:gd name="T47" fmla="*/ 59 h 1309"/>
                <a:gd name="T48" fmla="*/ 10 w 1310"/>
                <a:gd name="T49" fmla="*/ 54 h 1309"/>
                <a:gd name="T50" fmla="*/ 26 w 1310"/>
                <a:gd name="T51" fmla="*/ 71 h 1309"/>
                <a:gd name="T52" fmla="*/ 25 w 1310"/>
                <a:gd name="T53" fmla="*/ 76 h 1309"/>
                <a:gd name="T54" fmla="*/ 21 w 1310"/>
                <a:gd name="T55" fmla="*/ 77 h 1309"/>
                <a:gd name="T56" fmla="*/ 19 w 1310"/>
                <a:gd name="T57" fmla="*/ 72 h 1309"/>
                <a:gd name="T58" fmla="*/ 22 w 1310"/>
                <a:gd name="T59" fmla="*/ 69 h 1309"/>
                <a:gd name="T60" fmla="*/ 43 w 1310"/>
                <a:gd name="T61" fmla="*/ 75 h 1309"/>
                <a:gd name="T62" fmla="*/ 43 w 1310"/>
                <a:gd name="T63" fmla="*/ 79 h 1309"/>
                <a:gd name="T64" fmla="*/ 41 w 1310"/>
                <a:gd name="T65" fmla="*/ 80 h 1309"/>
                <a:gd name="T66" fmla="*/ 39 w 1310"/>
                <a:gd name="T67" fmla="*/ 78 h 1309"/>
                <a:gd name="T68" fmla="*/ 40 w 1310"/>
                <a:gd name="T69" fmla="*/ 75 h 1309"/>
                <a:gd name="T70" fmla="*/ 59 w 1310"/>
                <a:gd name="T71" fmla="*/ 71 h 1309"/>
                <a:gd name="T72" fmla="*/ 60 w 1310"/>
                <a:gd name="T73" fmla="*/ 74 h 1309"/>
                <a:gd name="T74" fmla="*/ 58 w 1310"/>
                <a:gd name="T75" fmla="*/ 75 h 1309"/>
                <a:gd name="T76" fmla="*/ 56 w 1310"/>
                <a:gd name="T77" fmla="*/ 74 h 1309"/>
                <a:gd name="T78" fmla="*/ 56 w 1310"/>
                <a:gd name="T79" fmla="*/ 71 h 1309"/>
                <a:gd name="T80" fmla="*/ 59 w 1310"/>
                <a:gd name="T81" fmla="*/ 71 h 1309"/>
                <a:gd name="T82" fmla="*/ 75 w 1310"/>
                <a:gd name="T83" fmla="*/ 60 h 1309"/>
                <a:gd name="T84" fmla="*/ 72 w 1310"/>
                <a:gd name="T85" fmla="*/ 62 h 1309"/>
                <a:gd name="T86" fmla="*/ 69 w 1310"/>
                <a:gd name="T87" fmla="*/ 61 h 1309"/>
                <a:gd name="T88" fmla="*/ 70 w 1310"/>
                <a:gd name="T89" fmla="*/ 58 h 1309"/>
                <a:gd name="T90" fmla="*/ 73 w 1310"/>
                <a:gd name="T91" fmla="*/ 57 h 1309"/>
                <a:gd name="T92" fmla="*/ 81 w 1310"/>
                <a:gd name="T93" fmla="*/ 41 h 1309"/>
                <a:gd name="T94" fmla="*/ 78 w 1310"/>
                <a:gd name="T95" fmla="*/ 46 h 1309"/>
                <a:gd name="T96" fmla="*/ 74 w 1310"/>
                <a:gd name="T97" fmla="*/ 45 h 1309"/>
                <a:gd name="T98" fmla="*/ 73 w 1310"/>
                <a:gd name="T99" fmla="*/ 40 h 1309"/>
                <a:gd name="T100" fmla="*/ 77 w 1310"/>
                <a:gd name="T101" fmla="*/ 38 h 1309"/>
                <a:gd name="T102" fmla="*/ 77 w 1310"/>
                <a:gd name="T103" fmla="*/ 23 h 1309"/>
                <a:gd name="T104" fmla="*/ 75 w 1310"/>
                <a:gd name="T105" fmla="*/ 29 h 1309"/>
                <a:gd name="T106" fmla="*/ 69 w 1310"/>
                <a:gd name="T107" fmla="*/ 29 h 1309"/>
                <a:gd name="T108" fmla="*/ 67 w 1310"/>
                <a:gd name="T109" fmla="*/ 22 h 1309"/>
                <a:gd name="T110" fmla="*/ 72 w 1310"/>
                <a:gd name="T111" fmla="*/ 19 h 1309"/>
                <a:gd name="T112" fmla="*/ 63 w 1310"/>
                <a:gd name="T113" fmla="*/ 9 h 1309"/>
                <a:gd name="T114" fmla="*/ 61 w 1310"/>
                <a:gd name="T115" fmla="*/ 16 h 1309"/>
                <a:gd name="T116" fmla="*/ 54 w 1310"/>
                <a:gd name="T117" fmla="*/ 17 h 1309"/>
                <a:gd name="T118" fmla="*/ 52 w 1310"/>
                <a:gd name="T119" fmla="*/ 10 h 1309"/>
                <a:gd name="T120" fmla="*/ 57 w 1310"/>
                <a:gd name="T121" fmla="*/ 5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7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2 w 2521"/>
                <a:gd name="T1" fmla="*/ 9 h 294"/>
                <a:gd name="T2" fmla="*/ 2 w 2521"/>
                <a:gd name="T3" fmla="*/ 15 h 294"/>
                <a:gd name="T4" fmla="*/ 0 w 2521"/>
                <a:gd name="T5" fmla="*/ 13 h 294"/>
                <a:gd name="T6" fmla="*/ 19 w 2521"/>
                <a:gd name="T7" fmla="*/ 15 h 294"/>
                <a:gd name="T8" fmla="*/ 22 w 2521"/>
                <a:gd name="T9" fmla="*/ 10 h 294"/>
                <a:gd name="T10" fmla="*/ 12 w 2521"/>
                <a:gd name="T11" fmla="*/ 3 h 294"/>
                <a:gd name="T12" fmla="*/ 37 w 2521"/>
                <a:gd name="T13" fmla="*/ 5 h 294"/>
                <a:gd name="T14" fmla="*/ 36 w 2521"/>
                <a:gd name="T15" fmla="*/ 11 h 294"/>
                <a:gd name="T16" fmla="*/ 38 w 2521"/>
                <a:gd name="T17" fmla="*/ 18 h 294"/>
                <a:gd name="T18" fmla="*/ 36 w 2521"/>
                <a:gd name="T19" fmla="*/ 14 h 294"/>
                <a:gd name="T20" fmla="*/ 29 w 2521"/>
                <a:gd name="T21" fmla="*/ 11 h 294"/>
                <a:gd name="T22" fmla="*/ 27 w 2521"/>
                <a:gd name="T23" fmla="*/ 5 h 294"/>
                <a:gd name="T24" fmla="*/ 35 w 2521"/>
                <a:gd name="T25" fmla="*/ 6 h 294"/>
                <a:gd name="T26" fmla="*/ 29 w 2521"/>
                <a:gd name="T27" fmla="*/ 7 h 294"/>
                <a:gd name="T28" fmla="*/ 53 w 2521"/>
                <a:gd name="T29" fmla="*/ 9 h 294"/>
                <a:gd name="T30" fmla="*/ 49 w 2521"/>
                <a:gd name="T31" fmla="*/ 18 h 294"/>
                <a:gd name="T32" fmla="*/ 40 w 2521"/>
                <a:gd name="T33" fmla="*/ 14 h 294"/>
                <a:gd name="T34" fmla="*/ 42 w 2521"/>
                <a:gd name="T35" fmla="*/ 5 h 294"/>
                <a:gd name="T36" fmla="*/ 52 w 2521"/>
                <a:gd name="T37" fmla="*/ 5 h 294"/>
                <a:gd name="T38" fmla="*/ 51 w 2521"/>
                <a:gd name="T39" fmla="*/ 7 h 294"/>
                <a:gd name="T40" fmla="*/ 45 w 2521"/>
                <a:gd name="T41" fmla="*/ 5 h 294"/>
                <a:gd name="T42" fmla="*/ 42 w 2521"/>
                <a:gd name="T43" fmla="*/ 12 h 294"/>
                <a:gd name="T44" fmla="*/ 47 w 2521"/>
                <a:gd name="T45" fmla="*/ 17 h 294"/>
                <a:gd name="T46" fmla="*/ 63 w 2521"/>
                <a:gd name="T47" fmla="*/ 3 h 294"/>
                <a:gd name="T48" fmla="*/ 66 w 2521"/>
                <a:gd name="T49" fmla="*/ 9 h 294"/>
                <a:gd name="T50" fmla="*/ 59 w 2521"/>
                <a:gd name="T51" fmla="*/ 11 h 294"/>
                <a:gd name="T52" fmla="*/ 56 w 2521"/>
                <a:gd name="T53" fmla="*/ 5 h 294"/>
                <a:gd name="T54" fmla="*/ 58 w 2521"/>
                <a:gd name="T55" fmla="*/ 10 h 294"/>
                <a:gd name="T56" fmla="*/ 64 w 2521"/>
                <a:gd name="T57" fmla="*/ 7 h 294"/>
                <a:gd name="T58" fmla="*/ 71 w 2521"/>
                <a:gd name="T59" fmla="*/ 17 h 294"/>
                <a:gd name="T60" fmla="*/ 77 w 2521"/>
                <a:gd name="T61" fmla="*/ 15 h 294"/>
                <a:gd name="T62" fmla="*/ 72 w 2521"/>
                <a:gd name="T63" fmla="*/ 11 h 294"/>
                <a:gd name="T64" fmla="*/ 69 w 2521"/>
                <a:gd name="T65" fmla="*/ 6 h 294"/>
                <a:gd name="T66" fmla="*/ 75 w 2521"/>
                <a:gd name="T67" fmla="*/ 3 h 294"/>
                <a:gd name="T68" fmla="*/ 78 w 2521"/>
                <a:gd name="T69" fmla="*/ 8 h 294"/>
                <a:gd name="T70" fmla="*/ 73 w 2521"/>
                <a:gd name="T71" fmla="*/ 5 h 294"/>
                <a:gd name="T72" fmla="*/ 73 w 2521"/>
                <a:gd name="T73" fmla="*/ 9 h 294"/>
                <a:gd name="T74" fmla="*/ 79 w 2521"/>
                <a:gd name="T75" fmla="*/ 13 h 294"/>
                <a:gd name="T76" fmla="*/ 73 w 2521"/>
                <a:gd name="T77" fmla="*/ 18 h 294"/>
                <a:gd name="T78" fmla="*/ 68 w 2521"/>
                <a:gd name="T79" fmla="*/ 13 h 294"/>
                <a:gd name="T80" fmla="*/ 91 w 2521"/>
                <a:gd name="T81" fmla="*/ 3 h 294"/>
                <a:gd name="T82" fmla="*/ 92 w 2521"/>
                <a:gd name="T83" fmla="*/ 18 h 294"/>
                <a:gd name="T84" fmla="*/ 83 w 2521"/>
                <a:gd name="T85" fmla="*/ 18 h 294"/>
                <a:gd name="T86" fmla="*/ 102 w 2521"/>
                <a:gd name="T87" fmla="*/ 5 h 294"/>
                <a:gd name="T88" fmla="*/ 102 w 2521"/>
                <a:gd name="T89" fmla="*/ 13 h 294"/>
                <a:gd name="T90" fmla="*/ 98 w 2521"/>
                <a:gd name="T91" fmla="*/ 9 h 294"/>
                <a:gd name="T92" fmla="*/ 100 w 2521"/>
                <a:gd name="T93" fmla="*/ 12 h 294"/>
                <a:gd name="T94" fmla="*/ 102 w 2521"/>
                <a:gd name="T95" fmla="*/ 0 h 294"/>
                <a:gd name="T96" fmla="*/ 118 w 2521"/>
                <a:gd name="T97" fmla="*/ 17 h 294"/>
                <a:gd name="T98" fmla="*/ 123 w 2521"/>
                <a:gd name="T99" fmla="*/ 13 h 294"/>
                <a:gd name="T100" fmla="*/ 125 w 2521"/>
                <a:gd name="T101" fmla="*/ 14 h 294"/>
                <a:gd name="T102" fmla="*/ 117 w 2521"/>
                <a:gd name="T103" fmla="*/ 18 h 294"/>
                <a:gd name="T104" fmla="*/ 116 w 2521"/>
                <a:gd name="T105" fmla="*/ 3 h 294"/>
                <a:gd name="T106" fmla="*/ 137 w 2521"/>
                <a:gd name="T107" fmla="*/ 11 h 294"/>
                <a:gd name="T108" fmla="*/ 139 w 2521"/>
                <a:gd name="T109" fmla="*/ 18 h 294"/>
                <a:gd name="T110" fmla="*/ 130 w 2521"/>
                <a:gd name="T111" fmla="*/ 10 h 294"/>
                <a:gd name="T112" fmla="*/ 128 w 2521"/>
                <a:gd name="T113" fmla="*/ 5 h 294"/>
                <a:gd name="T114" fmla="*/ 143 w 2521"/>
                <a:gd name="T115" fmla="*/ 3 h 294"/>
                <a:gd name="T116" fmla="*/ 158 w 2521"/>
                <a:gd name="T117" fmla="*/ 5 h 294"/>
                <a:gd name="T118" fmla="*/ 157 w 2521"/>
                <a:gd name="T119" fmla="*/ 10 h 294"/>
                <a:gd name="T120" fmla="*/ 158 w 2521"/>
                <a:gd name="T121" fmla="*/ 18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8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2 w 1777"/>
                <a:gd name="T1" fmla="*/ 65 h 1049"/>
                <a:gd name="T2" fmla="*/ 11 w 1777"/>
                <a:gd name="T3" fmla="*/ 65 h 1049"/>
                <a:gd name="T4" fmla="*/ 26 w 1777"/>
                <a:gd name="T5" fmla="*/ 65 h 1049"/>
                <a:gd name="T6" fmla="*/ 46 w 1777"/>
                <a:gd name="T7" fmla="*/ 65 h 1049"/>
                <a:gd name="T8" fmla="*/ 66 w 1777"/>
                <a:gd name="T9" fmla="*/ 65 h 1049"/>
                <a:gd name="T10" fmla="*/ 86 w 1777"/>
                <a:gd name="T11" fmla="*/ 65 h 1049"/>
                <a:gd name="T12" fmla="*/ 101 w 1777"/>
                <a:gd name="T13" fmla="*/ 65 h 1049"/>
                <a:gd name="T14" fmla="*/ 110 w 1777"/>
                <a:gd name="T15" fmla="*/ 65 h 1049"/>
                <a:gd name="T16" fmla="*/ 112 w 1777"/>
                <a:gd name="T17" fmla="*/ 64 h 1049"/>
                <a:gd name="T18" fmla="*/ 112 w 1777"/>
                <a:gd name="T19" fmla="*/ 59 h 1049"/>
                <a:gd name="T20" fmla="*/ 112 w 1777"/>
                <a:gd name="T21" fmla="*/ 50 h 1049"/>
                <a:gd name="T22" fmla="*/ 112 w 1777"/>
                <a:gd name="T23" fmla="*/ 38 h 1049"/>
                <a:gd name="T24" fmla="*/ 112 w 1777"/>
                <a:gd name="T25" fmla="*/ 26 h 1049"/>
                <a:gd name="T26" fmla="*/ 112 w 1777"/>
                <a:gd name="T27" fmla="*/ 15 h 1049"/>
                <a:gd name="T28" fmla="*/ 112 w 1777"/>
                <a:gd name="T29" fmla="*/ 6 h 1049"/>
                <a:gd name="T30" fmla="*/ 112 w 1777"/>
                <a:gd name="T31" fmla="*/ 0 h 1049"/>
                <a:gd name="T32" fmla="*/ 110 w 1777"/>
                <a:gd name="T33" fmla="*/ 0 h 1049"/>
                <a:gd name="T34" fmla="*/ 101 w 1777"/>
                <a:gd name="T35" fmla="*/ 0 h 1049"/>
                <a:gd name="T36" fmla="*/ 86 w 1777"/>
                <a:gd name="T37" fmla="*/ 0 h 1049"/>
                <a:gd name="T38" fmla="*/ 66 w 1777"/>
                <a:gd name="T39" fmla="*/ 0 h 1049"/>
                <a:gd name="T40" fmla="*/ 46 w 1777"/>
                <a:gd name="T41" fmla="*/ 0 h 1049"/>
                <a:gd name="T42" fmla="*/ 26 w 1777"/>
                <a:gd name="T43" fmla="*/ 0 h 1049"/>
                <a:gd name="T44" fmla="*/ 11 w 1777"/>
                <a:gd name="T45" fmla="*/ 0 h 1049"/>
                <a:gd name="T46" fmla="*/ 2 w 1777"/>
                <a:gd name="T47" fmla="*/ 0 h 1049"/>
                <a:gd name="T48" fmla="*/ 0 w 1777"/>
                <a:gd name="T49" fmla="*/ 0 h 1049"/>
                <a:gd name="T50" fmla="*/ 0 w 1777"/>
                <a:gd name="T51" fmla="*/ 6 h 1049"/>
                <a:gd name="T52" fmla="*/ 0 w 1777"/>
                <a:gd name="T53" fmla="*/ 15 h 1049"/>
                <a:gd name="T54" fmla="*/ 0 w 1777"/>
                <a:gd name="T55" fmla="*/ 26 h 1049"/>
                <a:gd name="T56" fmla="*/ 0 w 1777"/>
                <a:gd name="T57" fmla="*/ 38 h 1049"/>
                <a:gd name="T58" fmla="*/ 0 w 1777"/>
                <a:gd name="T59" fmla="*/ 50 h 1049"/>
                <a:gd name="T60" fmla="*/ 0 w 1777"/>
                <a:gd name="T61" fmla="*/ 59 h 1049"/>
                <a:gd name="T62" fmla="*/ 0 w 1777"/>
                <a:gd name="T63" fmla="*/ 6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9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146 w 2355"/>
                <a:gd name="T1" fmla="*/ 10 h 1405"/>
                <a:gd name="T2" fmla="*/ 140 w 2355"/>
                <a:gd name="T3" fmla="*/ 14 h 1405"/>
                <a:gd name="T4" fmla="*/ 136 w 2355"/>
                <a:gd name="T5" fmla="*/ 17 h 1405"/>
                <a:gd name="T6" fmla="*/ 145 w 2355"/>
                <a:gd name="T7" fmla="*/ 24 h 1405"/>
                <a:gd name="T8" fmla="*/ 145 w 2355"/>
                <a:gd name="T9" fmla="*/ 36 h 1405"/>
                <a:gd name="T10" fmla="*/ 136 w 2355"/>
                <a:gd name="T11" fmla="*/ 84 h 1405"/>
                <a:gd name="T12" fmla="*/ 120 w 2355"/>
                <a:gd name="T13" fmla="*/ 84 h 1405"/>
                <a:gd name="T14" fmla="*/ 112 w 2355"/>
                <a:gd name="T15" fmla="*/ 36 h 1405"/>
                <a:gd name="T16" fmla="*/ 112 w 2355"/>
                <a:gd name="T17" fmla="*/ 24 h 1405"/>
                <a:gd name="T18" fmla="*/ 120 w 2355"/>
                <a:gd name="T19" fmla="*/ 13 h 1405"/>
                <a:gd name="T20" fmla="*/ 123 w 2355"/>
                <a:gd name="T21" fmla="*/ 5 h 1405"/>
                <a:gd name="T22" fmla="*/ 133 w 2355"/>
                <a:gd name="T23" fmla="*/ 1 h 1405"/>
                <a:gd name="T24" fmla="*/ 66 w 2355"/>
                <a:gd name="T25" fmla="*/ 68 h 1405"/>
                <a:gd name="T26" fmla="*/ 69 w 2355"/>
                <a:gd name="T27" fmla="*/ 73 h 1405"/>
                <a:gd name="T28" fmla="*/ 80 w 2355"/>
                <a:gd name="T29" fmla="*/ 75 h 1405"/>
                <a:gd name="T30" fmla="*/ 89 w 2355"/>
                <a:gd name="T31" fmla="*/ 73 h 1405"/>
                <a:gd name="T32" fmla="*/ 90 w 2355"/>
                <a:gd name="T33" fmla="*/ 67 h 1405"/>
                <a:gd name="T34" fmla="*/ 77 w 2355"/>
                <a:gd name="T35" fmla="*/ 62 h 1405"/>
                <a:gd name="T36" fmla="*/ 57 w 2355"/>
                <a:gd name="T37" fmla="*/ 55 h 1405"/>
                <a:gd name="T38" fmla="*/ 52 w 2355"/>
                <a:gd name="T39" fmla="*/ 49 h 1405"/>
                <a:gd name="T40" fmla="*/ 52 w 2355"/>
                <a:gd name="T41" fmla="*/ 39 h 1405"/>
                <a:gd name="T42" fmla="*/ 57 w 2355"/>
                <a:gd name="T43" fmla="*/ 29 h 1405"/>
                <a:gd name="T44" fmla="*/ 66 w 2355"/>
                <a:gd name="T45" fmla="*/ 23 h 1405"/>
                <a:gd name="T46" fmla="*/ 80 w 2355"/>
                <a:gd name="T47" fmla="*/ 22 h 1405"/>
                <a:gd name="T48" fmla="*/ 93 w 2355"/>
                <a:gd name="T49" fmla="*/ 24 h 1405"/>
                <a:gd name="T50" fmla="*/ 101 w 2355"/>
                <a:gd name="T51" fmla="*/ 31 h 1405"/>
                <a:gd name="T52" fmla="*/ 105 w 2355"/>
                <a:gd name="T53" fmla="*/ 42 h 1405"/>
                <a:gd name="T54" fmla="*/ 88 w 2355"/>
                <a:gd name="T55" fmla="*/ 41 h 1405"/>
                <a:gd name="T56" fmla="*/ 85 w 2355"/>
                <a:gd name="T57" fmla="*/ 36 h 1405"/>
                <a:gd name="T58" fmla="*/ 73 w 2355"/>
                <a:gd name="T59" fmla="*/ 35 h 1405"/>
                <a:gd name="T60" fmla="*/ 68 w 2355"/>
                <a:gd name="T61" fmla="*/ 39 h 1405"/>
                <a:gd name="T62" fmla="*/ 70 w 2355"/>
                <a:gd name="T63" fmla="*/ 44 h 1405"/>
                <a:gd name="T64" fmla="*/ 92 w 2355"/>
                <a:gd name="T65" fmla="*/ 50 h 1405"/>
                <a:gd name="T66" fmla="*/ 104 w 2355"/>
                <a:gd name="T67" fmla="*/ 58 h 1405"/>
                <a:gd name="T68" fmla="*/ 107 w 2355"/>
                <a:gd name="T69" fmla="*/ 65 h 1405"/>
                <a:gd name="T70" fmla="*/ 105 w 2355"/>
                <a:gd name="T71" fmla="*/ 76 h 1405"/>
                <a:gd name="T72" fmla="*/ 98 w 2355"/>
                <a:gd name="T73" fmla="*/ 84 h 1405"/>
                <a:gd name="T74" fmla="*/ 85 w 2355"/>
                <a:gd name="T75" fmla="*/ 88 h 1405"/>
                <a:gd name="T76" fmla="*/ 68 w 2355"/>
                <a:gd name="T77" fmla="*/ 87 h 1405"/>
                <a:gd name="T78" fmla="*/ 56 w 2355"/>
                <a:gd name="T79" fmla="*/ 82 h 1405"/>
                <a:gd name="T80" fmla="*/ 50 w 2355"/>
                <a:gd name="T81" fmla="*/ 73 h 1405"/>
                <a:gd name="T82" fmla="*/ 58 w 2355"/>
                <a:gd name="T83" fmla="*/ 68 h 1405"/>
                <a:gd name="T84" fmla="*/ 23 w 2355"/>
                <a:gd name="T85" fmla="*/ 87 h 1405"/>
                <a:gd name="T86" fmla="*/ 37 w 2355"/>
                <a:gd name="T87" fmla="*/ 80 h 1405"/>
                <a:gd name="T88" fmla="*/ 43 w 2355"/>
                <a:gd name="T89" fmla="*/ 68 h 1405"/>
                <a:gd name="T90" fmla="*/ 26 w 2355"/>
                <a:gd name="T91" fmla="*/ 70 h 1405"/>
                <a:gd name="T92" fmla="*/ 18 w 2355"/>
                <a:gd name="T93" fmla="*/ 75 h 1405"/>
                <a:gd name="T94" fmla="*/ 7 w 2355"/>
                <a:gd name="T95" fmla="*/ 73 h 1405"/>
                <a:gd name="T96" fmla="*/ 0 w 2355"/>
                <a:gd name="T97" fmla="*/ 65 h 1405"/>
                <a:gd name="T98" fmla="*/ 5 w 2355"/>
                <a:gd name="T99" fmla="*/ 87 h 1405"/>
                <a:gd name="T100" fmla="*/ 8 w 2355"/>
                <a:gd name="T101" fmla="*/ 36 h 1405"/>
                <a:gd name="T102" fmla="*/ 21 w 2355"/>
                <a:gd name="T103" fmla="*/ 37 h 1405"/>
                <a:gd name="T104" fmla="*/ 28 w 2355"/>
                <a:gd name="T105" fmla="*/ 48 h 1405"/>
                <a:gd name="T106" fmla="*/ 0 w 2355"/>
                <a:gd name="T107" fmla="*/ 54 h 1405"/>
                <a:gd name="T108" fmla="*/ 45 w 2355"/>
                <a:gd name="T109" fmla="*/ 59 h 1405"/>
                <a:gd name="T110" fmla="*/ 43 w 2355"/>
                <a:gd name="T111" fmla="*/ 43 h 1405"/>
                <a:gd name="T112" fmla="*/ 34 w 2355"/>
                <a:gd name="T113" fmla="*/ 28 h 1405"/>
                <a:gd name="T114" fmla="*/ 18 w 2355"/>
                <a:gd name="T115" fmla="*/ 22 h 1405"/>
                <a:gd name="T116" fmla="*/ 0 w 2355"/>
                <a:gd name="T117" fmla="*/ 24 h 1405"/>
                <a:gd name="T118" fmla="*/ 0 w 2355"/>
                <a:gd name="T119" fmla="*/ 45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0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75 w 1237"/>
                <a:gd name="T1" fmla="*/ 3 h 939"/>
                <a:gd name="T2" fmla="*/ 76 w 1237"/>
                <a:gd name="T3" fmla="*/ 3 h 939"/>
                <a:gd name="T4" fmla="*/ 74 w 1237"/>
                <a:gd name="T5" fmla="*/ 5 h 939"/>
                <a:gd name="T6" fmla="*/ 75 w 1237"/>
                <a:gd name="T7" fmla="*/ 8 h 939"/>
                <a:gd name="T8" fmla="*/ 74 w 1237"/>
                <a:gd name="T9" fmla="*/ 7 h 939"/>
                <a:gd name="T10" fmla="*/ 72 w 1237"/>
                <a:gd name="T11" fmla="*/ 6 h 939"/>
                <a:gd name="T12" fmla="*/ 69 w 1237"/>
                <a:gd name="T13" fmla="*/ 8 h 939"/>
                <a:gd name="T14" fmla="*/ 70 w 1237"/>
                <a:gd name="T15" fmla="*/ 5 h 939"/>
                <a:gd name="T16" fmla="*/ 69 w 1237"/>
                <a:gd name="T17" fmla="*/ 4 h 939"/>
                <a:gd name="T18" fmla="*/ 68 w 1237"/>
                <a:gd name="T19" fmla="*/ 3 h 939"/>
                <a:gd name="T20" fmla="*/ 71 w 1237"/>
                <a:gd name="T21" fmla="*/ 3 h 939"/>
                <a:gd name="T22" fmla="*/ 72 w 1237"/>
                <a:gd name="T23" fmla="*/ 0 h 939"/>
                <a:gd name="T24" fmla="*/ 73 w 1237"/>
                <a:gd name="T25" fmla="*/ 1 h 939"/>
                <a:gd name="T26" fmla="*/ 58 w 1237"/>
                <a:gd name="T27" fmla="*/ 6 h 939"/>
                <a:gd name="T28" fmla="*/ 63 w 1237"/>
                <a:gd name="T29" fmla="*/ 6 h 939"/>
                <a:gd name="T30" fmla="*/ 61 w 1237"/>
                <a:gd name="T31" fmla="*/ 8 h 939"/>
                <a:gd name="T32" fmla="*/ 59 w 1237"/>
                <a:gd name="T33" fmla="*/ 11 h 939"/>
                <a:gd name="T34" fmla="*/ 61 w 1237"/>
                <a:gd name="T35" fmla="*/ 16 h 939"/>
                <a:gd name="T36" fmla="*/ 57 w 1237"/>
                <a:gd name="T37" fmla="*/ 13 h 939"/>
                <a:gd name="T38" fmla="*/ 53 w 1237"/>
                <a:gd name="T39" fmla="*/ 14 h 939"/>
                <a:gd name="T40" fmla="*/ 51 w 1237"/>
                <a:gd name="T41" fmla="*/ 15 h 939"/>
                <a:gd name="T42" fmla="*/ 53 w 1237"/>
                <a:gd name="T43" fmla="*/ 10 h 939"/>
                <a:gd name="T44" fmla="*/ 48 w 1237"/>
                <a:gd name="T45" fmla="*/ 7 h 939"/>
                <a:gd name="T46" fmla="*/ 51 w 1237"/>
                <a:gd name="T47" fmla="*/ 6 h 939"/>
                <a:gd name="T48" fmla="*/ 54 w 1237"/>
                <a:gd name="T49" fmla="*/ 5 h 939"/>
                <a:gd name="T50" fmla="*/ 56 w 1237"/>
                <a:gd name="T51" fmla="*/ 0 h 939"/>
                <a:gd name="T52" fmla="*/ 57 w 1237"/>
                <a:gd name="T53" fmla="*/ 5 h 939"/>
                <a:gd name="T54" fmla="*/ 22 w 1237"/>
                <a:gd name="T55" fmla="*/ 37 h 939"/>
                <a:gd name="T56" fmla="*/ 28 w 1237"/>
                <a:gd name="T57" fmla="*/ 37 h 939"/>
                <a:gd name="T58" fmla="*/ 35 w 1237"/>
                <a:gd name="T59" fmla="*/ 37 h 939"/>
                <a:gd name="T60" fmla="*/ 30 w 1237"/>
                <a:gd name="T61" fmla="*/ 41 h 939"/>
                <a:gd name="T62" fmla="*/ 25 w 1237"/>
                <a:gd name="T63" fmla="*/ 46 h 939"/>
                <a:gd name="T64" fmla="*/ 26 w 1237"/>
                <a:gd name="T65" fmla="*/ 52 h 939"/>
                <a:gd name="T66" fmla="*/ 28 w 1237"/>
                <a:gd name="T67" fmla="*/ 58 h 939"/>
                <a:gd name="T68" fmla="*/ 23 w 1237"/>
                <a:gd name="T69" fmla="*/ 54 h 939"/>
                <a:gd name="T70" fmla="*/ 16 w 1237"/>
                <a:gd name="T71" fmla="*/ 52 h 939"/>
                <a:gd name="T72" fmla="*/ 6 w 1237"/>
                <a:gd name="T73" fmla="*/ 58 h 939"/>
                <a:gd name="T74" fmla="*/ 8 w 1237"/>
                <a:gd name="T75" fmla="*/ 54 h 939"/>
                <a:gd name="T76" fmla="*/ 10 w 1237"/>
                <a:gd name="T77" fmla="*/ 47 h 939"/>
                <a:gd name="T78" fmla="*/ 9 w 1237"/>
                <a:gd name="T79" fmla="*/ 44 h 939"/>
                <a:gd name="T80" fmla="*/ 0 w 1237"/>
                <a:gd name="T81" fmla="*/ 37 h 939"/>
                <a:gd name="T82" fmla="*/ 4 w 1237"/>
                <a:gd name="T83" fmla="*/ 37 h 939"/>
                <a:gd name="T84" fmla="*/ 11 w 1237"/>
                <a:gd name="T85" fmla="*/ 37 h 939"/>
                <a:gd name="T86" fmla="*/ 13 w 1237"/>
                <a:gd name="T87" fmla="*/ 36 h 939"/>
                <a:gd name="T88" fmla="*/ 15 w 1237"/>
                <a:gd name="T89" fmla="*/ 31 h 939"/>
                <a:gd name="T90" fmla="*/ 17 w 1237"/>
                <a:gd name="T91" fmla="*/ 25 h 939"/>
                <a:gd name="T92" fmla="*/ 18 w 1237"/>
                <a:gd name="T93" fmla="*/ 26 h 939"/>
                <a:gd name="T94" fmla="*/ 20 w 1237"/>
                <a:gd name="T95" fmla="*/ 33 h 939"/>
                <a:gd name="T96" fmla="*/ 22 w 1237"/>
                <a:gd name="T97" fmla="*/ 37 h 939"/>
                <a:gd name="T98" fmla="*/ 42 w 1237"/>
                <a:gd name="T99" fmla="*/ 16 h 939"/>
                <a:gd name="T100" fmla="*/ 45 w 1237"/>
                <a:gd name="T101" fmla="*/ 17 h 939"/>
                <a:gd name="T102" fmla="*/ 39 w 1237"/>
                <a:gd name="T103" fmla="*/ 21 h 939"/>
                <a:gd name="T104" fmla="*/ 41 w 1237"/>
                <a:gd name="T105" fmla="*/ 27 h 939"/>
                <a:gd name="T106" fmla="*/ 39 w 1237"/>
                <a:gd name="T107" fmla="*/ 26 h 939"/>
                <a:gd name="T108" fmla="*/ 34 w 1237"/>
                <a:gd name="T109" fmla="*/ 25 h 939"/>
                <a:gd name="T110" fmla="*/ 29 w 1237"/>
                <a:gd name="T111" fmla="*/ 29 h 939"/>
                <a:gd name="T112" fmla="*/ 31 w 1237"/>
                <a:gd name="T113" fmla="*/ 22 h 939"/>
                <a:gd name="T114" fmla="*/ 28 w 1237"/>
                <a:gd name="T115" fmla="*/ 18 h 939"/>
                <a:gd name="T116" fmla="*/ 26 w 1237"/>
                <a:gd name="T117" fmla="*/ 16 h 939"/>
                <a:gd name="T118" fmla="*/ 33 w 1237"/>
                <a:gd name="T119" fmla="*/ 16 h 939"/>
                <a:gd name="T120" fmla="*/ 35 w 1237"/>
                <a:gd name="T121" fmla="*/ 9 h 939"/>
                <a:gd name="T122" fmla="*/ 37 w 1237"/>
                <a:gd name="T123" fmla="*/ 12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1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0 h 1107"/>
                <a:gd name="T2" fmla="*/ 3 w 1739"/>
                <a:gd name="T3" fmla="*/ 14 h 1107"/>
                <a:gd name="T4" fmla="*/ 6 w 1739"/>
                <a:gd name="T5" fmla="*/ 8 h 1107"/>
                <a:gd name="T6" fmla="*/ 20 w 1739"/>
                <a:gd name="T7" fmla="*/ 14 h 1107"/>
                <a:gd name="T8" fmla="*/ 32 w 1739"/>
                <a:gd name="T9" fmla="*/ 7 h 1107"/>
                <a:gd name="T10" fmla="*/ 30 w 1739"/>
                <a:gd name="T11" fmla="*/ 19 h 1107"/>
                <a:gd name="T12" fmla="*/ 38 w 1739"/>
                <a:gd name="T13" fmla="*/ 9 h 1107"/>
                <a:gd name="T14" fmla="*/ 50 w 1739"/>
                <a:gd name="T15" fmla="*/ 16 h 1107"/>
                <a:gd name="T16" fmla="*/ 43 w 1739"/>
                <a:gd name="T17" fmla="*/ 16 h 1107"/>
                <a:gd name="T18" fmla="*/ 57 w 1739"/>
                <a:gd name="T19" fmla="*/ 8 h 1107"/>
                <a:gd name="T20" fmla="*/ 64 w 1739"/>
                <a:gd name="T21" fmla="*/ 18 h 1107"/>
                <a:gd name="T22" fmla="*/ 53 w 1739"/>
                <a:gd name="T23" fmla="*/ 7 h 1107"/>
                <a:gd name="T24" fmla="*/ 60 w 1739"/>
                <a:gd name="T25" fmla="*/ 9 h 1107"/>
                <a:gd name="T26" fmla="*/ 74 w 1739"/>
                <a:gd name="T27" fmla="*/ 8 h 1107"/>
                <a:gd name="T28" fmla="*/ 80 w 1739"/>
                <a:gd name="T29" fmla="*/ 17 h 1107"/>
                <a:gd name="T30" fmla="*/ 72 w 1739"/>
                <a:gd name="T31" fmla="*/ 16 h 1107"/>
                <a:gd name="T32" fmla="*/ 68 w 1739"/>
                <a:gd name="T33" fmla="*/ 10 h 1107"/>
                <a:gd name="T34" fmla="*/ 77 w 1739"/>
                <a:gd name="T35" fmla="*/ 10 h 1107"/>
                <a:gd name="T36" fmla="*/ 92 w 1739"/>
                <a:gd name="T37" fmla="*/ 8 h 1107"/>
                <a:gd name="T38" fmla="*/ 100 w 1739"/>
                <a:gd name="T39" fmla="*/ 25 h 1107"/>
                <a:gd name="T40" fmla="*/ 101 w 1739"/>
                <a:gd name="T41" fmla="*/ 14 h 1107"/>
                <a:gd name="T42" fmla="*/ 106 w 1739"/>
                <a:gd name="T43" fmla="*/ 0 h 1107"/>
                <a:gd name="T44" fmla="*/ 9 w 1739"/>
                <a:gd name="T45" fmla="*/ 38 h 1107"/>
                <a:gd name="T46" fmla="*/ 0 w 1739"/>
                <a:gd name="T47" fmla="*/ 41 h 1107"/>
                <a:gd name="T48" fmla="*/ 1 w 1739"/>
                <a:gd name="T49" fmla="*/ 38 h 1107"/>
                <a:gd name="T50" fmla="*/ 17 w 1739"/>
                <a:gd name="T51" fmla="*/ 32 h 1107"/>
                <a:gd name="T52" fmla="*/ 17 w 1739"/>
                <a:gd name="T53" fmla="*/ 45 h 1107"/>
                <a:gd name="T54" fmla="*/ 17 w 1739"/>
                <a:gd name="T55" fmla="*/ 32 h 1107"/>
                <a:gd name="T56" fmla="*/ 14 w 1739"/>
                <a:gd name="T57" fmla="*/ 35 h 1107"/>
                <a:gd name="T58" fmla="*/ 27 w 1739"/>
                <a:gd name="T59" fmla="*/ 35 h 1107"/>
                <a:gd name="T60" fmla="*/ 33 w 1739"/>
                <a:gd name="T61" fmla="*/ 43 h 1107"/>
                <a:gd name="T62" fmla="*/ 25 w 1739"/>
                <a:gd name="T63" fmla="*/ 34 h 1107"/>
                <a:gd name="T64" fmla="*/ 37 w 1739"/>
                <a:gd name="T65" fmla="*/ 28 h 1107"/>
                <a:gd name="T66" fmla="*/ 41 w 1739"/>
                <a:gd name="T67" fmla="*/ 33 h 1107"/>
                <a:gd name="T68" fmla="*/ 50 w 1739"/>
                <a:gd name="T69" fmla="*/ 44 h 1107"/>
                <a:gd name="T70" fmla="*/ 40 w 1739"/>
                <a:gd name="T71" fmla="*/ 39 h 1107"/>
                <a:gd name="T72" fmla="*/ 42 w 1739"/>
                <a:gd name="T73" fmla="*/ 35 h 1107"/>
                <a:gd name="T74" fmla="*/ 47 w 1739"/>
                <a:gd name="T75" fmla="*/ 41 h 1107"/>
                <a:gd name="T76" fmla="*/ 52 w 1739"/>
                <a:gd name="T77" fmla="*/ 28 h 1107"/>
                <a:gd name="T78" fmla="*/ 59 w 1739"/>
                <a:gd name="T79" fmla="*/ 36 h 1107"/>
                <a:gd name="T80" fmla="*/ 63 w 1739"/>
                <a:gd name="T81" fmla="*/ 32 h 1107"/>
                <a:gd name="T82" fmla="*/ 72 w 1739"/>
                <a:gd name="T83" fmla="*/ 38 h 1107"/>
                <a:gd name="T84" fmla="*/ 0 w 1739"/>
                <a:gd name="T85" fmla="*/ 59 h 1107"/>
                <a:gd name="T86" fmla="*/ 5 w 1739"/>
                <a:gd name="T87" fmla="*/ 57 h 1107"/>
                <a:gd name="T88" fmla="*/ 15 w 1739"/>
                <a:gd name="T89" fmla="*/ 69 h 1107"/>
                <a:gd name="T90" fmla="*/ 9 w 1739"/>
                <a:gd name="T91" fmla="*/ 58 h 1107"/>
                <a:gd name="T92" fmla="*/ 11 w 1739"/>
                <a:gd name="T93" fmla="*/ 59 h 1107"/>
                <a:gd name="T94" fmla="*/ 27 w 1739"/>
                <a:gd name="T95" fmla="*/ 60 h 1107"/>
                <a:gd name="T96" fmla="*/ 20 w 1739"/>
                <a:gd name="T97" fmla="*/ 57 h 1107"/>
                <a:gd name="T98" fmla="*/ 40 w 1739"/>
                <a:gd name="T99" fmla="*/ 68 h 1107"/>
                <a:gd name="T100" fmla="*/ 32 w 1739"/>
                <a:gd name="T101" fmla="*/ 59 h 1107"/>
                <a:gd name="T102" fmla="*/ 37 w 1739"/>
                <a:gd name="T103" fmla="*/ 68 h 1107"/>
                <a:gd name="T104" fmla="*/ 33 w 1739"/>
                <a:gd name="T105" fmla="*/ 61 h 1107"/>
                <a:gd name="T106" fmla="*/ 52 w 1739"/>
                <a:gd name="T107" fmla="*/ 67 h 1107"/>
                <a:gd name="T108" fmla="*/ 75 w 1739"/>
                <a:gd name="T109" fmla="*/ 54 h 1107"/>
                <a:gd name="T110" fmla="*/ 73 w 1739"/>
                <a:gd name="T111" fmla="*/ 68 h 1107"/>
                <a:gd name="T112" fmla="*/ 72 w 1739"/>
                <a:gd name="T113" fmla="*/ 69 h 1107"/>
                <a:gd name="T114" fmla="*/ 76 w 1739"/>
                <a:gd name="T115" fmla="*/ 52 h 1107"/>
                <a:gd name="T116" fmla="*/ 70 w 1739"/>
                <a:gd name="T117" fmla="*/ 49 h 1107"/>
                <a:gd name="T118" fmla="*/ 97 w 1739"/>
                <a:gd name="T119" fmla="*/ 55 h 1107"/>
                <a:gd name="T120" fmla="*/ 95 w 1739"/>
                <a:gd name="T121" fmla="*/ 69 h 1107"/>
                <a:gd name="T122" fmla="*/ 92 w 1739"/>
                <a:gd name="T123" fmla="*/ 60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2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7 w 317"/>
                <a:gd name="T1" fmla="*/ 10 h 235"/>
                <a:gd name="T2" fmla="*/ 7 w 317"/>
                <a:gd name="T3" fmla="*/ 9 h 235"/>
                <a:gd name="T4" fmla="*/ 7 w 317"/>
                <a:gd name="T5" fmla="*/ 8 h 235"/>
                <a:gd name="T6" fmla="*/ 6 w 317"/>
                <a:gd name="T7" fmla="*/ 7 h 235"/>
                <a:gd name="T8" fmla="*/ 5 w 317"/>
                <a:gd name="T9" fmla="*/ 6 h 235"/>
                <a:gd name="T10" fmla="*/ 4 w 317"/>
                <a:gd name="T11" fmla="*/ 6 h 235"/>
                <a:gd name="T12" fmla="*/ 3 w 317"/>
                <a:gd name="T13" fmla="*/ 6 h 235"/>
                <a:gd name="T14" fmla="*/ 2 w 317"/>
                <a:gd name="T15" fmla="*/ 6 h 235"/>
                <a:gd name="T16" fmla="*/ 1 w 317"/>
                <a:gd name="T17" fmla="*/ 7 h 235"/>
                <a:gd name="T18" fmla="*/ 0 w 317"/>
                <a:gd name="T19" fmla="*/ 8 h 235"/>
                <a:gd name="T20" fmla="*/ 0 w 317"/>
                <a:gd name="T21" fmla="*/ 9 h 235"/>
                <a:gd name="T22" fmla="*/ 0 w 317"/>
                <a:gd name="T23" fmla="*/ 10 h 235"/>
                <a:gd name="T24" fmla="*/ 0 w 317"/>
                <a:gd name="T25" fmla="*/ 11 h 235"/>
                <a:gd name="T26" fmla="*/ 0 w 317"/>
                <a:gd name="T27" fmla="*/ 11 h 235"/>
                <a:gd name="T28" fmla="*/ 0 w 317"/>
                <a:gd name="T29" fmla="*/ 12 h 235"/>
                <a:gd name="T30" fmla="*/ 1 w 317"/>
                <a:gd name="T31" fmla="*/ 14 h 235"/>
                <a:gd name="T32" fmla="*/ 2 w 317"/>
                <a:gd name="T33" fmla="*/ 14 h 235"/>
                <a:gd name="T34" fmla="*/ 3 w 317"/>
                <a:gd name="T35" fmla="*/ 14 h 235"/>
                <a:gd name="T36" fmla="*/ 4 w 317"/>
                <a:gd name="T37" fmla="*/ 14 h 235"/>
                <a:gd name="T38" fmla="*/ 5 w 317"/>
                <a:gd name="T39" fmla="*/ 14 h 235"/>
                <a:gd name="T40" fmla="*/ 6 w 317"/>
                <a:gd name="T41" fmla="*/ 14 h 235"/>
                <a:gd name="T42" fmla="*/ 7 w 317"/>
                <a:gd name="T43" fmla="*/ 12 h 235"/>
                <a:gd name="T44" fmla="*/ 7 w 317"/>
                <a:gd name="T45" fmla="*/ 11 h 235"/>
                <a:gd name="T46" fmla="*/ 7 w 317"/>
                <a:gd name="T47" fmla="*/ 11 h 235"/>
                <a:gd name="T48" fmla="*/ 19 w 317"/>
                <a:gd name="T49" fmla="*/ 3 h 235"/>
                <a:gd name="T50" fmla="*/ 19 w 317"/>
                <a:gd name="T51" fmla="*/ 3 h 235"/>
                <a:gd name="T52" fmla="*/ 19 w 317"/>
                <a:gd name="T53" fmla="*/ 2 h 235"/>
                <a:gd name="T54" fmla="*/ 18 w 317"/>
                <a:gd name="T55" fmla="*/ 1 h 235"/>
                <a:gd name="T56" fmla="*/ 17 w 317"/>
                <a:gd name="T57" fmla="*/ 0 h 235"/>
                <a:gd name="T58" fmla="*/ 16 w 317"/>
                <a:gd name="T59" fmla="*/ 0 h 235"/>
                <a:gd name="T60" fmla="*/ 15 w 317"/>
                <a:gd name="T61" fmla="*/ 0 h 235"/>
                <a:gd name="T62" fmla="*/ 15 w 317"/>
                <a:gd name="T63" fmla="*/ 0 h 235"/>
                <a:gd name="T64" fmla="*/ 14 w 317"/>
                <a:gd name="T65" fmla="*/ 0 h 235"/>
                <a:gd name="T66" fmla="*/ 13 w 317"/>
                <a:gd name="T67" fmla="*/ 1 h 235"/>
                <a:gd name="T68" fmla="*/ 12 w 317"/>
                <a:gd name="T69" fmla="*/ 2 h 235"/>
                <a:gd name="T70" fmla="*/ 11 w 317"/>
                <a:gd name="T71" fmla="*/ 3 h 235"/>
                <a:gd name="T72" fmla="*/ 11 w 317"/>
                <a:gd name="T73" fmla="*/ 3 h 235"/>
                <a:gd name="T74" fmla="*/ 11 w 317"/>
                <a:gd name="T75" fmla="*/ 4 h 235"/>
                <a:gd name="T76" fmla="*/ 12 w 317"/>
                <a:gd name="T77" fmla="*/ 5 h 235"/>
                <a:gd name="T78" fmla="*/ 13 w 317"/>
                <a:gd name="T79" fmla="*/ 6 h 235"/>
                <a:gd name="T80" fmla="*/ 14 w 317"/>
                <a:gd name="T81" fmla="*/ 7 h 235"/>
                <a:gd name="T82" fmla="*/ 15 w 317"/>
                <a:gd name="T83" fmla="*/ 7 h 235"/>
                <a:gd name="T84" fmla="*/ 15 w 317"/>
                <a:gd name="T85" fmla="*/ 7 h 235"/>
                <a:gd name="T86" fmla="*/ 16 w 317"/>
                <a:gd name="T87" fmla="*/ 7 h 235"/>
                <a:gd name="T88" fmla="*/ 17 w 317"/>
                <a:gd name="T89" fmla="*/ 7 h 235"/>
                <a:gd name="T90" fmla="*/ 18 w 317"/>
                <a:gd name="T91" fmla="*/ 6 h 235"/>
                <a:gd name="T92" fmla="*/ 19 w 317"/>
                <a:gd name="T93" fmla="*/ 5 h 235"/>
                <a:gd name="T94" fmla="*/ 19 w 317"/>
                <a:gd name="T95" fmla="*/ 4 h 235"/>
                <a:gd name="T96" fmla="*/ 19 w 317"/>
                <a:gd name="T97" fmla="*/ 3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3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89 w 1559"/>
                <a:gd name="T1" fmla="*/ 19 h 639"/>
                <a:gd name="T2" fmla="*/ 89 w 1559"/>
                <a:gd name="T3" fmla="*/ 13 h 639"/>
                <a:gd name="T4" fmla="*/ 89 w 1559"/>
                <a:gd name="T5" fmla="*/ 6 h 639"/>
                <a:gd name="T6" fmla="*/ 89 w 1559"/>
                <a:gd name="T7" fmla="*/ 0 h 639"/>
                <a:gd name="T8" fmla="*/ 88 w 1559"/>
                <a:gd name="T9" fmla="*/ 0 h 639"/>
                <a:gd name="T10" fmla="*/ 81 w 1559"/>
                <a:gd name="T11" fmla="*/ 0 h 639"/>
                <a:gd name="T12" fmla="*/ 68 w 1559"/>
                <a:gd name="T13" fmla="*/ 0 h 639"/>
                <a:gd name="T14" fmla="*/ 53 w 1559"/>
                <a:gd name="T15" fmla="*/ 0 h 639"/>
                <a:gd name="T16" fmla="*/ 36 w 1559"/>
                <a:gd name="T17" fmla="*/ 0 h 639"/>
                <a:gd name="T18" fmla="*/ 20 w 1559"/>
                <a:gd name="T19" fmla="*/ 0 h 639"/>
                <a:gd name="T20" fmla="*/ 8 w 1559"/>
                <a:gd name="T21" fmla="*/ 0 h 639"/>
                <a:gd name="T22" fmla="*/ 1 w 1559"/>
                <a:gd name="T23" fmla="*/ 0 h 639"/>
                <a:gd name="T24" fmla="*/ 0 w 1559"/>
                <a:gd name="T25" fmla="*/ 1 h 639"/>
                <a:gd name="T26" fmla="*/ 0 w 1559"/>
                <a:gd name="T27" fmla="*/ 10 h 639"/>
                <a:gd name="T28" fmla="*/ 0 w 1559"/>
                <a:gd name="T29" fmla="*/ 23 h 639"/>
                <a:gd name="T30" fmla="*/ 0 w 1559"/>
                <a:gd name="T31" fmla="*/ 32 h 639"/>
                <a:gd name="T32" fmla="*/ 1 w 1559"/>
                <a:gd name="T33" fmla="*/ 34 h 639"/>
                <a:gd name="T34" fmla="*/ 6 w 1559"/>
                <a:gd name="T35" fmla="*/ 34 h 639"/>
                <a:gd name="T36" fmla="*/ 7 w 1559"/>
                <a:gd name="T37" fmla="*/ 33 h 639"/>
                <a:gd name="T38" fmla="*/ 7 w 1559"/>
                <a:gd name="T39" fmla="*/ 27 h 639"/>
                <a:gd name="T40" fmla="*/ 7 w 1559"/>
                <a:gd name="T41" fmla="*/ 18 h 639"/>
                <a:gd name="T42" fmla="*/ 7 w 1559"/>
                <a:gd name="T43" fmla="*/ 9 h 639"/>
                <a:gd name="T44" fmla="*/ 8 w 1559"/>
                <a:gd name="T45" fmla="*/ 7 h 639"/>
                <a:gd name="T46" fmla="*/ 14 w 1559"/>
                <a:gd name="T47" fmla="*/ 7 h 639"/>
                <a:gd name="T48" fmla="*/ 24 w 1559"/>
                <a:gd name="T49" fmla="*/ 7 h 639"/>
                <a:gd name="T50" fmla="*/ 37 w 1559"/>
                <a:gd name="T51" fmla="*/ 7 h 639"/>
                <a:gd name="T52" fmla="*/ 51 w 1559"/>
                <a:gd name="T53" fmla="*/ 7 h 639"/>
                <a:gd name="T54" fmla="*/ 64 w 1559"/>
                <a:gd name="T55" fmla="*/ 7 h 639"/>
                <a:gd name="T56" fmla="*/ 75 w 1559"/>
                <a:gd name="T57" fmla="*/ 7 h 639"/>
                <a:gd name="T58" fmla="*/ 81 w 1559"/>
                <a:gd name="T59" fmla="*/ 7 h 639"/>
                <a:gd name="T60" fmla="*/ 82 w 1559"/>
                <a:gd name="T61" fmla="*/ 7 h 639"/>
                <a:gd name="T62" fmla="*/ 82 w 1559"/>
                <a:gd name="T63" fmla="*/ 11 h 639"/>
                <a:gd name="T64" fmla="*/ 82 w 1559"/>
                <a:gd name="T65" fmla="*/ 15 h 639"/>
                <a:gd name="T66" fmla="*/ 82 w 1559"/>
                <a:gd name="T67" fmla="*/ 19 h 639"/>
                <a:gd name="T68" fmla="*/ 81 w 1559"/>
                <a:gd name="T69" fmla="*/ 20 h 639"/>
                <a:gd name="T70" fmla="*/ 75 w 1559"/>
                <a:gd name="T71" fmla="*/ 20 h 639"/>
                <a:gd name="T72" fmla="*/ 74 w 1559"/>
                <a:gd name="T73" fmla="*/ 20 h 639"/>
                <a:gd name="T74" fmla="*/ 78 w 1559"/>
                <a:gd name="T75" fmla="*/ 26 h 639"/>
                <a:gd name="T76" fmla="*/ 82 w 1559"/>
                <a:gd name="T77" fmla="*/ 33 h 639"/>
                <a:gd name="T78" fmla="*/ 85 w 1559"/>
                <a:gd name="T79" fmla="*/ 39 h 639"/>
                <a:gd name="T80" fmla="*/ 86 w 1559"/>
                <a:gd name="T81" fmla="*/ 39 h 639"/>
                <a:gd name="T82" fmla="*/ 89 w 1559"/>
                <a:gd name="T83" fmla="*/ 33 h 639"/>
                <a:gd name="T84" fmla="*/ 93 w 1559"/>
                <a:gd name="T85" fmla="*/ 26 h 639"/>
                <a:gd name="T86" fmla="*/ 96 w 1559"/>
                <a:gd name="T87" fmla="*/ 20 h 639"/>
                <a:gd name="T88" fmla="*/ 96 w 1559"/>
                <a:gd name="T89" fmla="*/ 20 h 639"/>
                <a:gd name="T90" fmla="*/ 90 w 1559"/>
                <a:gd name="T91" fmla="*/ 20 h 639"/>
                <a:gd name="T92" fmla="*/ 85 w 1559"/>
                <a:gd name="T93" fmla="*/ 33 h 639"/>
                <a:gd name="T94" fmla="*/ 83 w 1559"/>
                <a:gd name="T95" fmla="*/ 28 h 639"/>
                <a:gd name="T96" fmla="*/ 80 w 1559"/>
                <a:gd name="T97" fmla="*/ 23 h 639"/>
                <a:gd name="T98" fmla="*/ 85 w 1559"/>
                <a:gd name="T99" fmla="*/ 23 h 639"/>
                <a:gd name="T100" fmla="*/ 91 w 1559"/>
                <a:gd name="T101" fmla="*/ 23 h 639"/>
                <a:gd name="T102" fmla="*/ 88 w 1559"/>
                <a:gd name="T103" fmla="*/ 28 h 639"/>
                <a:gd name="T104" fmla="*/ 85 w 1559"/>
                <a:gd name="T105" fmla="*/ 33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7 w 468"/>
                <a:gd name="T1" fmla="*/ 37 h 685"/>
                <a:gd name="T2" fmla="*/ 6 w 468"/>
                <a:gd name="T3" fmla="*/ 35 h 685"/>
                <a:gd name="T4" fmla="*/ 4 w 468"/>
                <a:gd name="T5" fmla="*/ 34 h 685"/>
                <a:gd name="T6" fmla="*/ 2 w 468"/>
                <a:gd name="T7" fmla="*/ 35 h 685"/>
                <a:gd name="T8" fmla="*/ 0 w 468"/>
                <a:gd name="T9" fmla="*/ 36 h 685"/>
                <a:gd name="T10" fmla="*/ 0 w 468"/>
                <a:gd name="T11" fmla="*/ 38 h 685"/>
                <a:gd name="T12" fmla="*/ 0 w 468"/>
                <a:gd name="T13" fmla="*/ 40 h 685"/>
                <a:gd name="T14" fmla="*/ 1 w 468"/>
                <a:gd name="T15" fmla="*/ 42 h 685"/>
                <a:gd name="T16" fmla="*/ 3 w 468"/>
                <a:gd name="T17" fmla="*/ 42 h 685"/>
                <a:gd name="T18" fmla="*/ 5 w 468"/>
                <a:gd name="T19" fmla="*/ 42 h 685"/>
                <a:gd name="T20" fmla="*/ 7 w 468"/>
                <a:gd name="T21" fmla="*/ 41 h 685"/>
                <a:gd name="T22" fmla="*/ 7 w 468"/>
                <a:gd name="T23" fmla="*/ 39 h 685"/>
                <a:gd name="T24" fmla="*/ 13 w 468"/>
                <a:gd name="T25" fmla="*/ 23 h 685"/>
                <a:gd name="T26" fmla="*/ 12 w 468"/>
                <a:gd name="T27" fmla="*/ 21 h 685"/>
                <a:gd name="T28" fmla="*/ 10 w 468"/>
                <a:gd name="T29" fmla="*/ 20 h 685"/>
                <a:gd name="T30" fmla="*/ 9 w 468"/>
                <a:gd name="T31" fmla="*/ 20 h 685"/>
                <a:gd name="T32" fmla="*/ 7 w 468"/>
                <a:gd name="T33" fmla="*/ 21 h 685"/>
                <a:gd name="T34" fmla="*/ 6 w 468"/>
                <a:gd name="T35" fmla="*/ 23 h 685"/>
                <a:gd name="T36" fmla="*/ 6 w 468"/>
                <a:gd name="T37" fmla="*/ 25 h 685"/>
                <a:gd name="T38" fmla="*/ 7 w 468"/>
                <a:gd name="T39" fmla="*/ 27 h 685"/>
                <a:gd name="T40" fmla="*/ 9 w 468"/>
                <a:gd name="T41" fmla="*/ 28 h 685"/>
                <a:gd name="T42" fmla="*/ 10 w 468"/>
                <a:gd name="T43" fmla="*/ 28 h 685"/>
                <a:gd name="T44" fmla="*/ 12 w 468"/>
                <a:gd name="T45" fmla="*/ 27 h 685"/>
                <a:gd name="T46" fmla="*/ 13 w 468"/>
                <a:gd name="T47" fmla="*/ 25 h 685"/>
                <a:gd name="T48" fmla="*/ 20 w 468"/>
                <a:gd name="T49" fmla="*/ 13 h 685"/>
                <a:gd name="T50" fmla="*/ 19 w 468"/>
                <a:gd name="T51" fmla="*/ 11 h 685"/>
                <a:gd name="T52" fmla="*/ 17 w 468"/>
                <a:gd name="T53" fmla="*/ 9 h 685"/>
                <a:gd name="T54" fmla="*/ 16 w 468"/>
                <a:gd name="T55" fmla="*/ 9 h 685"/>
                <a:gd name="T56" fmla="*/ 14 w 468"/>
                <a:gd name="T57" fmla="*/ 10 h 685"/>
                <a:gd name="T58" fmla="*/ 12 w 468"/>
                <a:gd name="T59" fmla="*/ 12 h 685"/>
                <a:gd name="T60" fmla="*/ 12 w 468"/>
                <a:gd name="T61" fmla="*/ 14 h 685"/>
                <a:gd name="T62" fmla="*/ 13 w 468"/>
                <a:gd name="T63" fmla="*/ 15 h 685"/>
                <a:gd name="T64" fmla="*/ 15 w 468"/>
                <a:gd name="T65" fmla="*/ 17 h 685"/>
                <a:gd name="T66" fmla="*/ 16 w 468"/>
                <a:gd name="T67" fmla="*/ 17 h 685"/>
                <a:gd name="T68" fmla="*/ 18 w 468"/>
                <a:gd name="T69" fmla="*/ 16 h 685"/>
                <a:gd name="T70" fmla="*/ 20 w 468"/>
                <a:gd name="T71" fmla="*/ 14 h 685"/>
                <a:gd name="T72" fmla="*/ 29 w 468"/>
                <a:gd name="T73" fmla="*/ 3 h 685"/>
                <a:gd name="T74" fmla="*/ 28 w 468"/>
                <a:gd name="T75" fmla="*/ 2 h 685"/>
                <a:gd name="T76" fmla="*/ 26 w 468"/>
                <a:gd name="T77" fmla="*/ 0 h 685"/>
                <a:gd name="T78" fmla="*/ 25 w 468"/>
                <a:gd name="T79" fmla="*/ 0 h 685"/>
                <a:gd name="T80" fmla="*/ 23 w 468"/>
                <a:gd name="T81" fmla="*/ 0 h 685"/>
                <a:gd name="T82" fmla="*/ 21 w 468"/>
                <a:gd name="T83" fmla="*/ 2 h 685"/>
                <a:gd name="T84" fmla="*/ 21 w 468"/>
                <a:gd name="T85" fmla="*/ 3 h 685"/>
                <a:gd name="T86" fmla="*/ 21 w 468"/>
                <a:gd name="T87" fmla="*/ 5 h 685"/>
                <a:gd name="T88" fmla="*/ 23 w 468"/>
                <a:gd name="T89" fmla="*/ 7 h 685"/>
                <a:gd name="T90" fmla="*/ 25 w 468"/>
                <a:gd name="T91" fmla="*/ 7 h 685"/>
                <a:gd name="T92" fmla="*/ 26 w 468"/>
                <a:gd name="T93" fmla="*/ 7 h 685"/>
                <a:gd name="T94" fmla="*/ 28 w 468"/>
                <a:gd name="T95" fmla="*/ 5 h 685"/>
                <a:gd name="T96" fmla="*/ 29 w 468"/>
                <a:gd name="T97" fmla="*/ 3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5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4 w 93"/>
                <a:gd name="T3" fmla="*/ 2 h 553"/>
                <a:gd name="T4" fmla="*/ 5 w 93"/>
                <a:gd name="T5" fmla="*/ 2 h 553"/>
                <a:gd name="T6" fmla="*/ 4 w 93"/>
                <a:gd name="T7" fmla="*/ 0 h 553"/>
                <a:gd name="T8" fmla="*/ 6 w 93"/>
                <a:gd name="T9" fmla="*/ 1 h 553"/>
                <a:gd name="T10" fmla="*/ 6 w 93"/>
                <a:gd name="T11" fmla="*/ 3 h 553"/>
                <a:gd name="T12" fmla="*/ 4 w 93"/>
                <a:gd name="T13" fmla="*/ 4 h 553"/>
                <a:gd name="T14" fmla="*/ 2 w 93"/>
                <a:gd name="T15" fmla="*/ 2 h 553"/>
                <a:gd name="T16" fmla="*/ 3 w 93"/>
                <a:gd name="T17" fmla="*/ 9 h 553"/>
                <a:gd name="T18" fmla="*/ 1 w 93"/>
                <a:gd name="T19" fmla="*/ 8 h 553"/>
                <a:gd name="T20" fmla="*/ 1 w 93"/>
                <a:gd name="T21" fmla="*/ 5 h 553"/>
                <a:gd name="T22" fmla="*/ 4 w 93"/>
                <a:gd name="T23" fmla="*/ 5 h 553"/>
                <a:gd name="T24" fmla="*/ 6 w 93"/>
                <a:gd name="T25" fmla="*/ 7 h 553"/>
                <a:gd name="T26" fmla="*/ 4 w 93"/>
                <a:gd name="T27" fmla="*/ 9 h 553"/>
                <a:gd name="T28" fmla="*/ 2 w 93"/>
                <a:gd name="T29" fmla="*/ 6 h 553"/>
                <a:gd name="T30" fmla="*/ 2 w 93"/>
                <a:gd name="T31" fmla="*/ 7 h 553"/>
                <a:gd name="T32" fmla="*/ 5 w 93"/>
                <a:gd name="T33" fmla="*/ 7 h 553"/>
                <a:gd name="T34" fmla="*/ 5 w 93"/>
                <a:gd name="T35" fmla="*/ 6 h 553"/>
                <a:gd name="T36" fmla="*/ 2 w 93"/>
                <a:gd name="T37" fmla="*/ 14 h 553"/>
                <a:gd name="T38" fmla="*/ 0 w 93"/>
                <a:gd name="T39" fmla="*/ 12 h 553"/>
                <a:gd name="T40" fmla="*/ 2 w 93"/>
                <a:gd name="T41" fmla="*/ 10 h 553"/>
                <a:gd name="T42" fmla="*/ 5 w 93"/>
                <a:gd name="T43" fmla="*/ 10 h 553"/>
                <a:gd name="T44" fmla="*/ 6 w 93"/>
                <a:gd name="T45" fmla="*/ 13 h 553"/>
                <a:gd name="T46" fmla="*/ 3 w 93"/>
                <a:gd name="T47" fmla="*/ 14 h 553"/>
                <a:gd name="T48" fmla="*/ 2 w 93"/>
                <a:gd name="T49" fmla="*/ 12 h 553"/>
                <a:gd name="T50" fmla="*/ 3 w 93"/>
                <a:gd name="T51" fmla="*/ 13 h 553"/>
                <a:gd name="T52" fmla="*/ 5 w 93"/>
                <a:gd name="T53" fmla="*/ 12 h 553"/>
                <a:gd name="T54" fmla="*/ 4 w 93"/>
                <a:gd name="T55" fmla="*/ 11 h 553"/>
                <a:gd name="T56" fmla="*/ 3 w 93"/>
                <a:gd name="T57" fmla="*/ 18 h 553"/>
                <a:gd name="T58" fmla="*/ 1 w 93"/>
                <a:gd name="T59" fmla="*/ 18 h 553"/>
                <a:gd name="T60" fmla="*/ 3 w 93"/>
                <a:gd name="T61" fmla="*/ 16 h 553"/>
                <a:gd name="T62" fmla="*/ 5 w 93"/>
                <a:gd name="T63" fmla="*/ 16 h 553"/>
                <a:gd name="T64" fmla="*/ 6 w 93"/>
                <a:gd name="T65" fmla="*/ 17 h 553"/>
                <a:gd name="T66" fmla="*/ 3 w 93"/>
                <a:gd name="T67" fmla="*/ 24 h 553"/>
                <a:gd name="T68" fmla="*/ 3 w 93"/>
                <a:gd name="T69" fmla="*/ 20 h 553"/>
                <a:gd name="T70" fmla="*/ 2 w 93"/>
                <a:gd name="T71" fmla="*/ 29 h 553"/>
                <a:gd name="T72" fmla="*/ 1 w 93"/>
                <a:gd name="T73" fmla="*/ 24 h 553"/>
                <a:gd name="T74" fmla="*/ 3 w 93"/>
                <a:gd name="T75" fmla="*/ 26 h 553"/>
                <a:gd name="T76" fmla="*/ 4 w 93"/>
                <a:gd name="T77" fmla="*/ 25 h 553"/>
                <a:gd name="T78" fmla="*/ 6 w 93"/>
                <a:gd name="T79" fmla="*/ 26 h 553"/>
                <a:gd name="T80" fmla="*/ 2 w 93"/>
                <a:gd name="T81" fmla="*/ 27 h 553"/>
                <a:gd name="T82" fmla="*/ 2 w 93"/>
                <a:gd name="T83" fmla="*/ 31 h 553"/>
                <a:gd name="T84" fmla="*/ 3 w 93"/>
                <a:gd name="T85" fmla="*/ 32 h 553"/>
                <a:gd name="T86" fmla="*/ 3 w 93"/>
                <a:gd name="T87" fmla="*/ 31 h 553"/>
                <a:gd name="T88" fmla="*/ 4 w 93"/>
                <a:gd name="T89" fmla="*/ 32 h 553"/>
                <a:gd name="T90" fmla="*/ 5 w 93"/>
                <a:gd name="T91" fmla="*/ 32 h 553"/>
                <a:gd name="T92" fmla="*/ 5 w 93"/>
                <a:gd name="T93" fmla="*/ 30 h 553"/>
                <a:gd name="T94" fmla="*/ 6 w 93"/>
                <a:gd name="T95" fmla="*/ 31 h 553"/>
                <a:gd name="T96" fmla="*/ 6 w 93"/>
                <a:gd name="T97" fmla="*/ 33 h 553"/>
                <a:gd name="T98" fmla="*/ 4 w 93"/>
                <a:gd name="T99" fmla="*/ 34 h 553"/>
                <a:gd name="T100" fmla="*/ 3 w 93"/>
                <a:gd name="T101" fmla="*/ 34 h 553"/>
                <a:gd name="T102" fmla="*/ 1 w 93"/>
                <a:gd name="T103" fmla="*/ 34 h 553"/>
                <a:gd name="T104" fmla="*/ 0 w 93"/>
                <a:gd name="T105" fmla="*/ 31 h 553"/>
                <a:gd name="T106" fmla="*/ 2 w 93"/>
                <a:gd name="T107" fmla="*/ 3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6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72 w 2753"/>
                <a:gd name="T1" fmla="*/ 29 h 496"/>
                <a:gd name="T2" fmla="*/ 165 w 2753"/>
                <a:gd name="T3" fmla="*/ 24 h 496"/>
                <a:gd name="T4" fmla="*/ 165 w 2753"/>
                <a:gd name="T5" fmla="*/ 27 h 496"/>
                <a:gd name="T6" fmla="*/ 166 w 2753"/>
                <a:gd name="T7" fmla="*/ 22 h 496"/>
                <a:gd name="T8" fmla="*/ 159 w 2753"/>
                <a:gd name="T9" fmla="*/ 27 h 496"/>
                <a:gd name="T10" fmla="*/ 157 w 2753"/>
                <a:gd name="T11" fmla="*/ 21 h 496"/>
                <a:gd name="T12" fmla="*/ 150 w 2753"/>
                <a:gd name="T13" fmla="*/ 29 h 496"/>
                <a:gd name="T14" fmla="*/ 139 w 2753"/>
                <a:gd name="T15" fmla="*/ 27 h 496"/>
                <a:gd name="T16" fmla="*/ 139 w 2753"/>
                <a:gd name="T17" fmla="*/ 22 h 496"/>
                <a:gd name="T18" fmla="*/ 139 w 2753"/>
                <a:gd name="T19" fmla="*/ 28 h 496"/>
                <a:gd name="T20" fmla="*/ 131 w 2753"/>
                <a:gd name="T21" fmla="*/ 23 h 496"/>
                <a:gd name="T22" fmla="*/ 129 w 2753"/>
                <a:gd name="T23" fmla="*/ 22 h 496"/>
                <a:gd name="T24" fmla="*/ 123 w 2753"/>
                <a:gd name="T25" fmla="*/ 23 h 496"/>
                <a:gd name="T26" fmla="*/ 127 w 2753"/>
                <a:gd name="T27" fmla="*/ 23 h 496"/>
                <a:gd name="T28" fmla="*/ 119 w 2753"/>
                <a:gd name="T29" fmla="*/ 27 h 496"/>
                <a:gd name="T30" fmla="*/ 117 w 2753"/>
                <a:gd name="T31" fmla="*/ 22 h 496"/>
                <a:gd name="T32" fmla="*/ 111 w 2753"/>
                <a:gd name="T33" fmla="*/ 28 h 496"/>
                <a:gd name="T34" fmla="*/ 107 w 2753"/>
                <a:gd name="T35" fmla="*/ 26 h 496"/>
                <a:gd name="T36" fmla="*/ 100 w 2753"/>
                <a:gd name="T37" fmla="*/ 23 h 496"/>
                <a:gd name="T38" fmla="*/ 103 w 2753"/>
                <a:gd name="T39" fmla="*/ 27 h 496"/>
                <a:gd name="T40" fmla="*/ 101 w 2753"/>
                <a:gd name="T41" fmla="*/ 21 h 496"/>
                <a:gd name="T42" fmla="*/ 92 w 2753"/>
                <a:gd name="T43" fmla="*/ 27 h 496"/>
                <a:gd name="T44" fmla="*/ 90 w 2753"/>
                <a:gd name="T45" fmla="*/ 22 h 496"/>
                <a:gd name="T46" fmla="*/ 87 w 2753"/>
                <a:gd name="T47" fmla="*/ 24 h 496"/>
                <a:gd name="T48" fmla="*/ 82 w 2753"/>
                <a:gd name="T49" fmla="*/ 21 h 496"/>
                <a:gd name="T50" fmla="*/ 77 w 2753"/>
                <a:gd name="T51" fmla="*/ 27 h 496"/>
                <a:gd name="T52" fmla="*/ 75 w 2753"/>
                <a:gd name="T53" fmla="*/ 21 h 496"/>
                <a:gd name="T54" fmla="*/ 71 w 2753"/>
                <a:gd name="T55" fmla="*/ 23 h 496"/>
                <a:gd name="T56" fmla="*/ 60 w 2753"/>
                <a:gd name="T57" fmla="*/ 29 h 496"/>
                <a:gd name="T58" fmla="*/ 66 w 2753"/>
                <a:gd name="T59" fmla="*/ 25 h 496"/>
                <a:gd name="T60" fmla="*/ 57 w 2753"/>
                <a:gd name="T61" fmla="*/ 21 h 496"/>
                <a:gd name="T62" fmla="*/ 47 w 2753"/>
                <a:gd name="T63" fmla="*/ 29 h 496"/>
                <a:gd name="T64" fmla="*/ 37 w 2753"/>
                <a:gd name="T65" fmla="*/ 27 h 496"/>
                <a:gd name="T66" fmla="*/ 38 w 2753"/>
                <a:gd name="T67" fmla="*/ 29 h 496"/>
                <a:gd name="T68" fmla="*/ 41 w 2753"/>
                <a:gd name="T69" fmla="*/ 25 h 496"/>
                <a:gd name="T70" fmla="*/ 32 w 2753"/>
                <a:gd name="T71" fmla="*/ 23 h 496"/>
                <a:gd name="T72" fmla="*/ 20 w 2753"/>
                <a:gd name="T73" fmla="*/ 26 h 496"/>
                <a:gd name="T74" fmla="*/ 17 w 2753"/>
                <a:gd name="T75" fmla="*/ 21 h 496"/>
                <a:gd name="T76" fmla="*/ 11 w 2753"/>
                <a:gd name="T77" fmla="*/ 27 h 496"/>
                <a:gd name="T78" fmla="*/ 3 w 2753"/>
                <a:gd name="T79" fmla="*/ 23 h 496"/>
                <a:gd name="T80" fmla="*/ 7 w 2753"/>
                <a:gd name="T81" fmla="*/ 28 h 496"/>
                <a:gd name="T82" fmla="*/ 131 w 2753"/>
                <a:gd name="T83" fmla="*/ 4 h 496"/>
                <a:gd name="T84" fmla="*/ 128 w 2753"/>
                <a:gd name="T85" fmla="*/ 5 h 496"/>
                <a:gd name="T86" fmla="*/ 122 w 2753"/>
                <a:gd name="T87" fmla="*/ 5 h 496"/>
                <a:gd name="T88" fmla="*/ 118 w 2753"/>
                <a:gd name="T89" fmla="*/ 1 h 496"/>
                <a:gd name="T90" fmla="*/ 118 w 2753"/>
                <a:gd name="T91" fmla="*/ 6 h 496"/>
                <a:gd name="T92" fmla="*/ 121 w 2753"/>
                <a:gd name="T93" fmla="*/ 5 h 496"/>
                <a:gd name="T94" fmla="*/ 103 w 2753"/>
                <a:gd name="T95" fmla="*/ 8 h 496"/>
                <a:gd name="T96" fmla="*/ 103 w 2753"/>
                <a:gd name="T97" fmla="*/ 11 h 496"/>
                <a:gd name="T98" fmla="*/ 103 w 2753"/>
                <a:gd name="T99" fmla="*/ 5 h 496"/>
                <a:gd name="T100" fmla="*/ 105 w 2753"/>
                <a:gd name="T101" fmla="*/ 8 h 496"/>
                <a:gd name="T102" fmla="*/ 91 w 2753"/>
                <a:gd name="T103" fmla="*/ 0 h 496"/>
                <a:gd name="T104" fmla="*/ 91 w 2753"/>
                <a:gd name="T105" fmla="*/ 12 h 496"/>
                <a:gd name="T106" fmla="*/ 93 w 2753"/>
                <a:gd name="T107" fmla="*/ 6 h 496"/>
                <a:gd name="T108" fmla="*/ 83 w 2753"/>
                <a:gd name="T109" fmla="*/ 7 h 496"/>
                <a:gd name="T110" fmla="*/ 81 w 2753"/>
                <a:gd name="T111" fmla="*/ 4 h 496"/>
                <a:gd name="T112" fmla="*/ 73 w 2753"/>
                <a:gd name="T113" fmla="*/ 7 h 496"/>
                <a:gd name="T114" fmla="*/ 71 w 2753"/>
                <a:gd name="T115" fmla="*/ 1 h 496"/>
                <a:gd name="T116" fmla="*/ 50 w 2753"/>
                <a:gd name="T117" fmla="*/ 10 h 496"/>
                <a:gd name="T118" fmla="*/ 52 w 2753"/>
                <a:gd name="T119" fmla="*/ 8 h 496"/>
                <a:gd name="T120" fmla="*/ 44 w 2753"/>
                <a:gd name="T121" fmla="*/ 3 h 496"/>
                <a:gd name="T122" fmla="*/ 47 w 2753"/>
                <a:gd name="T123" fmla="*/ 3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7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15 w 1400"/>
                <a:gd name="T1" fmla="*/ 32 h 639"/>
                <a:gd name="T2" fmla="*/ 15 w 1400"/>
                <a:gd name="T3" fmla="*/ 28 h 639"/>
                <a:gd name="T4" fmla="*/ 15 w 1400"/>
                <a:gd name="T5" fmla="*/ 24 h 639"/>
                <a:gd name="T6" fmla="*/ 15 w 1400"/>
                <a:gd name="T7" fmla="*/ 20 h 639"/>
                <a:gd name="T8" fmla="*/ 15 w 1400"/>
                <a:gd name="T9" fmla="*/ 20 h 639"/>
                <a:gd name="T10" fmla="*/ 16 w 1400"/>
                <a:gd name="T11" fmla="*/ 20 h 639"/>
                <a:gd name="T12" fmla="*/ 21 w 1400"/>
                <a:gd name="T13" fmla="*/ 20 h 639"/>
                <a:gd name="T14" fmla="*/ 22 w 1400"/>
                <a:gd name="T15" fmla="*/ 19 h 639"/>
                <a:gd name="T16" fmla="*/ 19 w 1400"/>
                <a:gd name="T17" fmla="*/ 13 h 639"/>
                <a:gd name="T18" fmla="*/ 15 w 1400"/>
                <a:gd name="T19" fmla="*/ 6 h 639"/>
                <a:gd name="T20" fmla="*/ 12 w 1400"/>
                <a:gd name="T21" fmla="*/ 0 h 639"/>
                <a:gd name="T22" fmla="*/ 11 w 1400"/>
                <a:gd name="T23" fmla="*/ 0 h 639"/>
                <a:gd name="T24" fmla="*/ 7 w 1400"/>
                <a:gd name="T25" fmla="*/ 6 h 639"/>
                <a:gd name="T26" fmla="*/ 3 w 1400"/>
                <a:gd name="T27" fmla="*/ 13 h 639"/>
                <a:gd name="T28" fmla="*/ 0 w 1400"/>
                <a:gd name="T29" fmla="*/ 19 h 639"/>
                <a:gd name="T30" fmla="*/ 1 w 1400"/>
                <a:gd name="T31" fmla="*/ 20 h 639"/>
                <a:gd name="T32" fmla="*/ 6 w 1400"/>
                <a:gd name="T33" fmla="*/ 20 h 639"/>
                <a:gd name="T34" fmla="*/ 8 w 1400"/>
                <a:gd name="T35" fmla="*/ 20 h 639"/>
                <a:gd name="T36" fmla="*/ 8 w 1400"/>
                <a:gd name="T37" fmla="*/ 26 h 639"/>
                <a:gd name="T38" fmla="*/ 8 w 1400"/>
                <a:gd name="T39" fmla="*/ 33 h 639"/>
                <a:gd name="T40" fmla="*/ 8 w 1400"/>
                <a:gd name="T41" fmla="*/ 39 h 639"/>
                <a:gd name="T42" fmla="*/ 8 w 1400"/>
                <a:gd name="T43" fmla="*/ 39 h 639"/>
                <a:gd name="T44" fmla="*/ 15 w 1400"/>
                <a:gd name="T45" fmla="*/ 39 h 639"/>
                <a:gd name="T46" fmla="*/ 26 w 1400"/>
                <a:gd name="T47" fmla="*/ 39 h 639"/>
                <a:gd name="T48" fmla="*/ 40 w 1400"/>
                <a:gd name="T49" fmla="*/ 39 h 639"/>
                <a:gd name="T50" fmla="*/ 55 w 1400"/>
                <a:gd name="T51" fmla="*/ 39 h 639"/>
                <a:gd name="T52" fmla="*/ 69 w 1400"/>
                <a:gd name="T53" fmla="*/ 39 h 639"/>
                <a:gd name="T54" fmla="*/ 80 w 1400"/>
                <a:gd name="T55" fmla="*/ 39 h 639"/>
                <a:gd name="T56" fmla="*/ 86 w 1400"/>
                <a:gd name="T57" fmla="*/ 39 h 639"/>
                <a:gd name="T58" fmla="*/ 87 w 1400"/>
                <a:gd name="T59" fmla="*/ 38 h 639"/>
                <a:gd name="T60" fmla="*/ 87 w 1400"/>
                <a:gd name="T61" fmla="*/ 33 h 639"/>
                <a:gd name="T62" fmla="*/ 86 w 1400"/>
                <a:gd name="T63" fmla="*/ 32 h 639"/>
                <a:gd name="T64" fmla="*/ 80 w 1400"/>
                <a:gd name="T65" fmla="*/ 32 h 639"/>
                <a:gd name="T66" fmla="*/ 70 w 1400"/>
                <a:gd name="T67" fmla="*/ 32 h 639"/>
                <a:gd name="T68" fmla="*/ 58 w 1400"/>
                <a:gd name="T69" fmla="*/ 32 h 639"/>
                <a:gd name="T70" fmla="*/ 44 w 1400"/>
                <a:gd name="T71" fmla="*/ 32 h 639"/>
                <a:gd name="T72" fmla="*/ 31 w 1400"/>
                <a:gd name="T73" fmla="*/ 32 h 639"/>
                <a:gd name="T74" fmla="*/ 21 w 1400"/>
                <a:gd name="T75" fmla="*/ 32 h 639"/>
                <a:gd name="T76" fmla="*/ 16 w 1400"/>
                <a:gd name="T77" fmla="*/ 32 h 639"/>
                <a:gd name="T78" fmla="*/ 6 w 1400"/>
                <a:gd name="T79" fmla="*/ 16 h 639"/>
                <a:gd name="T80" fmla="*/ 8 w 1400"/>
                <a:gd name="T81" fmla="*/ 11 h 639"/>
                <a:gd name="T82" fmla="*/ 11 w 1400"/>
                <a:gd name="T83" fmla="*/ 7 h 639"/>
                <a:gd name="T84" fmla="*/ 14 w 1400"/>
                <a:gd name="T85" fmla="*/ 11 h 639"/>
                <a:gd name="T86" fmla="*/ 17 w 1400"/>
                <a:gd name="T87" fmla="*/ 16 h 639"/>
                <a:gd name="T88" fmla="*/ 11 w 1400"/>
                <a:gd name="T89" fmla="*/ 16 h 639"/>
                <a:gd name="T90" fmla="*/ 6 w 1400"/>
                <a:gd name="T91" fmla="*/ 16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8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99 w 2101"/>
                <a:gd name="T1" fmla="*/ 1 h 1421"/>
                <a:gd name="T2" fmla="*/ 97 w 2101"/>
                <a:gd name="T3" fmla="*/ 0 h 1421"/>
                <a:gd name="T4" fmla="*/ 85 w 2101"/>
                <a:gd name="T5" fmla="*/ 5 h 1421"/>
                <a:gd name="T6" fmla="*/ 73 w 2101"/>
                <a:gd name="T7" fmla="*/ 0 h 1421"/>
                <a:gd name="T8" fmla="*/ 71 w 2101"/>
                <a:gd name="T9" fmla="*/ 1 h 1421"/>
                <a:gd name="T10" fmla="*/ 83 w 2101"/>
                <a:gd name="T11" fmla="*/ 7 h 1421"/>
                <a:gd name="T12" fmla="*/ 98 w 2101"/>
                <a:gd name="T13" fmla="*/ 49 h 1421"/>
                <a:gd name="T14" fmla="*/ 103 w 2101"/>
                <a:gd name="T15" fmla="*/ 45 h 1421"/>
                <a:gd name="T16" fmla="*/ 105 w 2101"/>
                <a:gd name="T17" fmla="*/ 40 h 1421"/>
                <a:gd name="T18" fmla="*/ 104 w 2101"/>
                <a:gd name="T19" fmla="*/ 36 h 1421"/>
                <a:gd name="T20" fmla="*/ 97 w 2101"/>
                <a:gd name="T21" fmla="*/ 32 h 1421"/>
                <a:gd name="T22" fmla="*/ 80 w 2101"/>
                <a:gd name="T23" fmla="*/ 27 h 1421"/>
                <a:gd name="T24" fmla="*/ 72 w 2101"/>
                <a:gd name="T25" fmla="*/ 24 h 1421"/>
                <a:gd name="T26" fmla="*/ 70 w 2101"/>
                <a:gd name="T27" fmla="*/ 20 h 1421"/>
                <a:gd name="T28" fmla="*/ 73 w 2101"/>
                <a:gd name="T29" fmla="*/ 16 h 1421"/>
                <a:gd name="T30" fmla="*/ 79 w 2101"/>
                <a:gd name="T31" fmla="*/ 12 h 1421"/>
                <a:gd name="T32" fmla="*/ 90 w 2101"/>
                <a:gd name="T33" fmla="*/ 12 h 1421"/>
                <a:gd name="T34" fmla="*/ 96 w 2101"/>
                <a:gd name="T35" fmla="*/ 14 h 1421"/>
                <a:gd name="T36" fmla="*/ 102 w 2101"/>
                <a:gd name="T37" fmla="*/ 15 h 1421"/>
                <a:gd name="T38" fmla="*/ 97 w 2101"/>
                <a:gd name="T39" fmla="*/ 12 h 1421"/>
                <a:gd name="T40" fmla="*/ 87 w 2101"/>
                <a:gd name="T41" fmla="*/ 10 h 1421"/>
                <a:gd name="T42" fmla="*/ 72 w 2101"/>
                <a:gd name="T43" fmla="*/ 12 h 1421"/>
                <a:gd name="T44" fmla="*/ 69 w 2101"/>
                <a:gd name="T45" fmla="*/ 4 h 1421"/>
                <a:gd name="T46" fmla="*/ 59 w 2101"/>
                <a:gd name="T47" fmla="*/ 0 h 1421"/>
                <a:gd name="T48" fmla="*/ 36 w 2101"/>
                <a:gd name="T49" fmla="*/ 30 h 1421"/>
                <a:gd name="T50" fmla="*/ 22 w 2101"/>
                <a:gd name="T51" fmla="*/ 15 h 1421"/>
                <a:gd name="T52" fmla="*/ 2 w 2101"/>
                <a:gd name="T53" fmla="*/ 0 h 1421"/>
                <a:gd name="T54" fmla="*/ 0 w 2101"/>
                <a:gd name="T55" fmla="*/ 32 h 1421"/>
                <a:gd name="T56" fmla="*/ 5 w 2101"/>
                <a:gd name="T57" fmla="*/ 37 h 1421"/>
                <a:gd name="T58" fmla="*/ 5 w 2101"/>
                <a:gd name="T59" fmla="*/ 4 h 1421"/>
                <a:gd name="T60" fmla="*/ 31 w 2101"/>
                <a:gd name="T61" fmla="*/ 38 h 1421"/>
                <a:gd name="T62" fmla="*/ 24 w 2101"/>
                <a:gd name="T63" fmla="*/ 45 h 1421"/>
                <a:gd name="T64" fmla="*/ 25 w 2101"/>
                <a:gd name="T65" fmla="*/ 78 h 1421"/>
                <a:gd name="T66" fmla="*/ 28 w 2101"/>
                <a:gd name="T67" fmla="*/ 61 h 1421"/>
                <a:gd name="T68" fmla="*/ 37 w 2101"/>
                <a:gd name="T69" fmla="*/ 55 h 1421"/>
                <a:gd name="T70" fmla="*/ 56 w 2101"/>
                <a:gd name="T71" fmla="*/ 79 h 1421"/>
                <a:gd name="T72" fmla="*/ 82 w 2101"/>
                <a:gd name="T73" fmla="*/ 45 h 1421"/>
                <a:gd name="T74" fmla="*/ 83 w 2101"/>
                <a:gd name="T75" fmla="*/ 73 h 1421"/>
                <a:gd name="T76" fmla="*/ 92 w 2101"/>
                <a:gd name="T77" fmla="*/ 77 h 1421"/>
                <a:gd name="T78" fmla="*/ 92 w 2101"/>
                <a:gd name="T79" fmla="*/ 52 h 1421"/>
                <a:gd name="T80" fmla="*/ 105 w 2101"/>
                <a:gd name="T81" fmla="*/ 52 h 1421"/>
                <a:gd name="T82" fmla="*/ 106 w 2101"/>
                <a:gd name="T83" fmla="*/ 83 h 1421"/>
                <a:gd name="T84" fmla="*/ 114 w 2101"/>
                <a:gd name="T85" fmla="*/ 87 h 1421"/>
                <a:gd name="T86" fmla="*/ 114 w 2101"/>
                <a:gd name="T87" fmla="*/ 52 h 1421"/>
                <a:gd name="T88" fmla="*/ 131 w 2101"/>
                <a:gd name="T89" fmla="*/ 52 h 1421"/>
                <a:gd name="T90" fmla="*/ 113 w 2101"/>
                <a:gd name="T91" fmla="*/ 50 h 1421"/>
                <a:gd name="T92" fmla="*/ 92 w 2101"/>
                <a:gd name="T93" fmla="*/ 43 h 1421"/>
                <a:gd name="T94" fmla="*/ 81 w 2101"/>
                <a:gd name="T95" fmla="*/ 41 h 1421"/>
                <a:gd name="T96" fmla="*/ 70 w 2101"/>
                <a:gd name="T97" fmla="*/ 47 h 1421"/>
                <a:gd name="T98" fmla="*/ 62 w 2101"/>
                <a:gd name="T99" fmla="*/ 46 h 1421"/>
                <a:gd name="T100" fmla="*/ 70 w 2101"/>
                <a:gd name="T101" fmla="*/ 50 h 1421"/>
                <a:gd name="T102" fmla="*/ 62 w 2101"/>
                <a:gd name="T103" fmla="*/ 65 h 1421"/>
                <a:gd name="T104" fmla="*/ 54 w 2101"/>
                <a:gd name="T105" fmla="*/ 66 h 1421"/>
                <a:gd name="T106" fmla="*/ 34 w 2101"/>
                <a:gd name="T107" fmla="*/ 38 h 1421"/>
                <a:gd name="T108" fmla="*/ 61 w 2101"/>
                <a:gd name="T109" fmla="*/ 4 h 1421"/>
                <a:gd name="T110" fmla="*/ 61 w 2101"/>
                <a:gd name="T111" fmla="*/ 37 h 1421"/>
                <a:gd name="T112" fmla="*/ 69 w 2101"/>
                <a:gd name="T113" fmla="*/ 34 h 1421"/>
                <a:gd name="T114" fmla="*/ 78 w 2101"/>
                <a:gd name="T115" fmla="*/ 32 h 1421"/>
                <a:gd name="T116" fmla="*/ 91 w 2101"/>
                <a:gd name="T117" fmla="*/ 35 h 1421"/>
                <a:gd name="T118" fmla="*/ 96 w 2101"/>
                <a:gd name="T119" fmla="*/ 39 h 1421"/>
                <a:gd name="T120" fmla="*/ 96 w 2101"/>
                <a:gd name="T121" fmla="*/ 43 h 1421"/>
                <a:gd name="T122" fmla="*/ 95 w 2101"/>
                <a:gd name="T123" fmla="*/ 46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9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6 h 532"/>
                <a:gd name="T2" fmla="*/ 27 w 4304"/>
                <a:gd name="T3" fmla="*/ 5 h 532"/>
                <a:gd name="T4" fmla="*/ 40 w 4304"/>
                <a:gd name="T5" fmla="*/ 17 h 532"/>
                <a:gd name="T6" fmla="*/ 55 w 4304"/>
                <a:gd name="T7" fmla="*/ 13 h 532"/>
                <a:gd name="T8" fmla="*/ 53 w 4304"/>
                <a:gd name="T9" fmla="*/ 3 h 532"/>
                <a:gd name="T10" fmla="*/ 51 w 4304"/>
                <a:gd name="T11" fmla="*/ 9 h 532"/>
                <a:gd name="T12" fmla="*/ 46 w 4304"/>
                <a:gd name="T13" fmla="*/ 13 h 532"/>
                <a:gd name="T14" fmla="*/ 80 w 4304"/>
                <a:gd name="T15" fmla="*/ 3 h 532"/>
                <a:gd name="T16" fmla="*/ 72 w 4304"/>
                <a:gd name="T17" fmla="*/ 12 h 532"/>
                <a:gd name="T18" fmla="*/ 96 w 4304"/>
                <a:gd name="T19" fmla="*/ 12 h 532"/>
                <a:gd name="T20" fmla="*/ 86 w 4304"/>
                <a:gd name="T21" fmla="*/ 3 h 532"/>
                <a:gd name="T22" fmla="*/ 103 w 4304"/>
                <a:gd name="T23" fmla="*/ 14 h 532"/>
                <a:gd name="T24" fmla="*/ 101 w 4304"/>
                <a:gd name="T25" fmla="*/ 4 h 532"/>
                <a:gd name="T26" fmla="*/ 101 w 4304"/>
                <a:gd name="T27" fmla="*/ 6 h 532"/>
                <a:gd name="T28" fmla="*/ 103 w 4304"/>
                <a:gd name="T29" fmla="*/ 17 h 532"/>
                <a:gd name="T30" fmla="*/ 118 w 4304"/>
                <a:gd name="T31" fmla="*/ 17 h 532"/>
                <a:gd name="T32" fmla="*/ 146 w 4304"/>
                <a:gd name="T33" fmla="*/ 17 h 532"/>
                <a:gd name="T34" fmla="*/ 151 w 4304"/>
                <a:gd name="T35" fmla="*/ 4 h 532"/>
                <a:gd name="T36" fmla="*/ 149 w 4304"/>
                <a:gd name="T37" fmla="*/ 5 h 532"/>
                <a:gd name="T38" fmla="*/ 148 w 4304"/>
                <a:gd name="T39" fmla="*/ 15 h 532"/>
                <a:gd name="T40" fmla="*/ 171 w 4304"/>
                <a:gd name="T41" fmla="*/ 10 h 532"/>
                <a:gd name="T42" fmla="*/ 173 w 4304"/>
                <a:gd name="T43" fmla="*/ 5 h 532"/>
                <a:gd name="T44" fmla="*/ 173 w 4304"/>
                <a:gd name="T45" fmla="*/ 10 h 532"/>
                <a:gd name="T46" fmla="*/ 164 w 4304"/>
                <a:gd name="T47" fmla="*/ 11 h 532"/>
                <a:gd name="T48" fmla="*/ 184 w 4304"/>
                <a:gd name="T49" fmla="*/ 10 h 532"/>
                <a:gd name="T50" fmla="*/ 191 w 4304"/>
                <a:gd name="T51" fmla="*/ 13 h 532"/>
                <a:gd name="T52" fmla="*/ 203 w 4304"/>
                <a:gd name="T53" fmla="*/ 9 h 532"/>
                <a:gd name="T54" fmla="*/ 194 w 4304"/>
                <a:gd name="T55" fmla="*/ 5 h 532"/>
                <a:gd name="T56" fmla="*/ 202 w 4304"/>
                <a:gd name="T57" fmla="*/ 12 h 532"/>
                <a:gd name="T58" fmla="*/ 222 w 4304"/>
                <a:gd name="T59" fmla="*/ 14 h 532"/>
                <a:gd name="T60" fmla="*/ 221 w 4304"/>
                <a:gd name="T61" fmla="*/ 4 h 532"/>
                <a:gd name="T62" fmla="*/ 221 w 4304"/>
                <a:gd name="T63" fmla="*/ 6 h 532"/>
                <a:gd name="T64" fmla="*/ 223 w 4304"/>
                <a:gd name="T65" fmla="*/ 17 h 532"/>
                <a:gd name="T66" fmla="*/ 238 w 4304"/>
                <a:gd name="T67" fmla="*/ 17 h 532"/>
                <a:gd name="T68" fmla="*/ 262 w 4304"/>
                <a:gd name="T69" fmla="*/ 3 h 532"/>
                <a:gd name="T70" fmla="*/ 269 w 4304"/>
                <a:gd name="T71" fmla="*/ 17 h 532"/>
                <a:gd name="T72" fmla="*/ 31 w 4304"/>
                <a:gd name="T73" fmla="*/ 33 h 532"/>
                <a:gd name="T74" fmla="*/ 43 w 4304"/>
                <a:gd name="T75" fmla="*/ 33 h 532"/>
                <a:gd name="T76" fmla="*/ 51 w 4304"/>
                <a:gd name="T77" fmla="*/ 26 h 532"/>
                <a:gd name="T78" fmla="*/ 65 w 4304"/>
                <a:gd name="T79" fmla="*/ 33 h 532"/>
                <a:gd name="T80" fmla="*/ 66 w 4304"/>
                <a:gd name="T81" fmla="*/ 31 h 532"/>
                <a:gd name="T82" fmla="*/ 71 w 4304"/>
                <a:gd name="T83" fmla="*/ 25 h 532"/>
                <a:gd name="T84" fmla="*/ 82 w 4304"/>
                <a:gd name="T85" fmla="*/ 23 h 532"/>
                <a:gd name="T86" fmla="*/ 85 w 4304"/>
                <a:gd name="T87" fmla="*/ 21 h 532"/>
                <a:gd name="T88" fmla="*/ 98 w 4304"/>
                <a:gd name="T89" fmla="*/ 33 h 532"/>
                <a:gd name="T90" fmla="*/ 113 w 4304"/>
                <a:gd name="T91" fmla="*/ 24 h 532"/>
                <a:gd name="T92" fmla="*/ 137 w 4304"/>
                <a:gd name="T93" fmla="*/ 22 h 532"/>
                <a:gd name="T94" fmla="*/ 136 w 4304"/>
                <a:gd name="T95" fmla="*/ 31 h 532"/>
                <a:gd name="T96" fmla="*/ 147 w 4304"/>
                <a:gd name="T97" fmla="*/ 24 h 532"/>
                <a:gd name="T98" fmla="*/ 163 w 4304"/>
                <a:gd name="T99" fmla="*/ 22 h 532"/>
                <a:gd name="T100" fmla="*/ 163 w 4304"/>
                <a:gd name="T101" fmla="*/ 24 h 532"/>
                <a:gd name="T102" fmla="*/ 160 w 4304"/>
                <a:gd name="T103" fmla="*/ 33 h 532"/>
                <a:gd name="T104" fmla="*/ 170 w 4304"/>
                <a:gd name="T105" fmla="*/ 27 h 532"/>
                <a:gd name="T106" fmla="*/ 185 w 4304"/>
                <a:gd name="T107" fmla="*/ 21 h 532"/>
                <a:gd name="T108" fmla="*/ 197 w 4304"/>
                <a:gd name="T109" fmla="*/ 33 h 532"/>
                <a:gd name="T110" fmla="*/ 191 w 4304"/>
                <a:gd name="T111" fmla="*/ 29 h 532"/>
                <a:gd name="T112" fmla="*/ 204 w 4304"/>
                <a:gd name="T113" fmla="*/ 22 h 532"/>
                <a:gd name="T114" fmla="*/ 204 w 4304"/>
                <a:gd name="T115" fmla="*/ 27 h 532"/>
                <a:gd name="T116" fmla="*/ 223 w 4304"/>
                <a:gd name="T117" fmla="*/ 22 h 532"/>
                <a:gd name="T118" fmla="*/ 224 w 4304"/>
                <a:gd name="T119" fmla="*/ 24 h 532"/>
                <a:gd name="T120" fmla="*/ 220 w 4304"/>
                <a:gd name="T121" fmla="*/ 33 h 532"/>
                <a:gd name="T122" fmla="*/ 232 w 4304"/>
                <a:gd name="T123" fmla="*/ 3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0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35 w 1529"/>
                <a:gd name="T1" fmla="*/ 36 h 1275"/>
                <a:gd name="T2" fmla="*/ 53 w 1529"/>
                <a:gd name="T3" fmla="*/ 36 h 1275"/>
                <a:gd name="T4" fmla="*/ 53 w 1529"/>
                <a:gd name="T5" fmla="*/ 27 h 1275"/>
                <a:gd name="T6" fmla="*/ 26 w 1529"/>
                <a:gd name="T7" fmla="*/ 27 h 1275"/>
                <a:gd name="T8" fmla="*/ 26 w 1529"/>
                <a:gd name="T9" fmla="*/ 54 h 1275"/>
                <a:gd name="T10" fmla="*/ 70 w 1529"/>
                <a:gd name="T11" fmla="*/ 54 h 1275"/>
                <a:gd name="T12" fmla="*/ 70 w 1529"/>
                <a:gd name="T13" fmla="*/ 9 h 1275"/>
                <a:gd name="T14" fmla="*/ 8 w 1529"/>
                <a:gd name="T15" fmla="*/ 9 h 1275"/>
                <a:gd name="T16" fmla="*/ 8 w 1529"/>
                <a:gd name="T17" fmla="*/ 72 h 1275"/>
                <a:gd name="T18" fmla="*/ 86 w 1529"/>
                <a:gd name="T19" fmla="*/ 72 h 1275"/>
                <a:gd name="T20" fmla="*/ 86 w 1529"/>
                <a:gd name="T21" fmla="*/ 1 h 1275"/>
                <a:gd name="T22" fmla="*/ 95 w 1529"/>
                <a:gd name="T23" fmla="*/ 1 h 1275"/>
                <a:gd name="T24" fmla="*/ 95 w 1529"/>
                <a:gd name="T25" fmla="*/ 80 h 1275"/>
                <a:gd name="T26" fmla="*/ 0 w 1529"/>
                <a:gd name="T27" fmla="*/ 80 h 1275"/>
                <a:gd name="T28" fmla="*/ 0 w 1529"/>
                <a:gd name="T29" fmla="*/ 80 h 1275"/>
                <a:gd name="T30" fmla="*/ 0 w 1529"/>
                <a:gd name="T31" fmla="*/ 0 h 1275"/>
                <a:gd name="T32" fmla="*/ 79 w 1529"/>
                <a:gd name="T33" fmla="*/ 0 h 1275"/>
                <a:gd name="T34" fmla="*/ 79 w 1529"/>
                <a:gd name="T35" fmla="*/ 4 h 1275"/>
                <a:gd name="T36" fmla="*/ 79 w 1529"/>
                <a:gd name="T37" fmla="*/ 8 h 1275"/>
                <a:gd name="T38" fmla="*/ 79 w 1529"/>
                <a:gd name="T39" fmla="*/ 12 h 1275"/>
                <a:gd name="T40" fmla="*/ 79 w 1529"/>
                <a:gd name="T41" fmla="*/ 16 h 1275"/>
                <a:gd name="T42" fmla="*/ 79 w 1529"/>
                <a:gd name="T43" fmla="*/ 20 h 1275"/>
                <a:gd name="T44" fmla="*/ 79 w 1529"/>
                <a:gd name="T45" fmla="*/ 24 h 1275"/>
                <a:gd name="T46" fmla="*/ 79 w 1529"/>
                <a:gd name="T47" fmla="*/ 28 h 1275"/>
                <a:gd name="T48" fmla="*/ 79 w 1529"/>
                <a:gd name="T49" fmla="*/ 32 h 1275"/>
                <a:gd name="T50" fmla="*/ 79 w 1529"/>
                <a:gd name="T51" fmla="*/ 35 h 1275"/>
                <a:gd name="T52" fmla="*/ 79 w 1529"/>
                <a:gd name="T53" fmla="*/ 39 h 1275"/>
                <a:gd name="T54" fmla="*/ 79 w 1529"/>
                <a:gd name="T55" fmla="*/ 43 h 1275"/>
                <a:gd name="T56" fmla="*/ 79 w 1529"/>
                <a:gd name="T57" fmla="*/ 47 h 1275"/>
                <a:gd name="T58" fmla="*/ 79 w 1529"/>
                <a:gd name="T59" fmla="*/ 51 h 1275"/>
                <a:gd name="T60" fmla="*/ 79 w 1529"/>
                <a:gd name="T61" fmla="*/ 55 h 1275"/>
                <a:gd name="T62" fmla="*/ 79 w 1529"/>
                <a:gd name="T63" fmla="*/ 59 h 1275"/>
                <a:gd name="T64" fmla="*/ 79 w 1529"/>
                <a:gd name="T65" fmla="*/ 63 h 1275"/>
                <a:gd name="T66" fmla="*/ 75 w 1529"/>
                <a:gd name="T67" fmla="*/ 63 h 1275"/>
                <a:gd name="T68" fmla="*/ 71 w 1529"/>
                <a:gd name="T69" fmla="*/ 63 h 1275"/>
                <a:gd name="T70" fmla="*/ 67 w 1529"/>
                <a:gd name="T71" fmla="*/ 63 h 1275"/>
                <a:gd name="T72" fmla="*/ 64 w 1529"/>
                <a:gd name="T73" fmla="*/ 63 h 1275"/>
                <a:gd name="T74" fmla="*/ 60 w 1529"/>
                <a:gd name="T75" fmla="*/ 63 h 1275"/>
                <a:gd name="T76" fmla="*/ 56 w 1529"/>
                <a:gd name="T77" fmla="*/ 63 h 1275"/>
                <a:gd name="T78" fmla="*/ 52 w 1529"/>
                <a:gd name="T79" fmla="*/ 63 h 1275"/>
                <a:gd name="T80" fmla="*/ 48 w 1529"/>
                <a:gd name="T81" fmla="*/ 63 h 1275"/>
                <a:gd name="T82" fmla="*/ 44 w 1529"/>
                <a:gd name="T83" fmla="*/ 63 h 1275"/>
                <a:gd name="T84" fmla="*/ 40 w 1529"/>
                <a:gd name="T85" fmla="*/ 63 h 1275"/>
                <a:gd name="T86" fmla="*/ 37 w 1529"/>
                <a:gd name="T87" fmla="*/ 63 h 1275"/>
                <a:gd name="T88" fmla="*/ 33 w 1529"/>
                <a:gd name="T89" fmla="*/ 63 h 1275"/>
                <a:gd name="T90" fmla="*/ 29 w 1529"/>
                <a:gd name="T91" fmla="*/ 63 h 1275"/>
                <a:gd name="T92" fmla="*/ 25 w 1529"/>
                <a:gd name="T93" fmla="*/ 63 h 1275"/>
                <a:gd name="T94" fmla="*/ 21 w 1529"/>
                <a:gd name="T95" fmla="*/ 63 h 1275"/>
                <a:gd name="T96" fmla="*/ 17 w 1529"/>
                <a:gd name="T97" fmla="*/ 63 h 1275"/>
                <a:gd name="T98" fmla="*/ 17 w 1529"/>
                <a:gd name="T99" fmla="*/ 57 h 1275"/>
                <a:gd name="T100" fmla="*/ 17 w 1529"/>
                <a:gd name="T101" fmla="*/ 51 h 1275"/>
                <a:gd name="T102" fmla="*/ 17 w 1529"/>
                <a:gd name="T103" fmla="*/ 46 h 1275"/>
                <a:gd name="T104" fmla="*/ 17 w 1529"/>
                <a:gd name="T105" fmla="*/ 40 h 1275"/>
                <a:gd name="T106" fmla="*/ 17 w 1529"/>
                <a:gd name="T107" fmla="*/ 35 h 1275"/>
                <a:gd name="T108" fmla="*/ 17 w 1529"/>
                <a:gd name="T109" fmla="*/ 29 h 1275"/>
                <a:gd name="T110" fmla="*/ 17 w 1529"/>
                <a:gd name="T111" fmla="*/ 23 h 1275"/>
                <a:gd name="T112" fmla="*/ 17 w 1529"/>
                <a:gd name="T113" fmla="*/ 18 h 1275"/>
                <a:gd name="T114" fmla="*/ 61 w 1529"/>
                <a:gd name="T115" fmla="*/ 18 h 1275"/>
                <a:gd name="T116" fmla="*/ 61 w 1529"/>
                <a:gd name="T117" fmla="*/ 45 h 1275"/>
                <a:gd name="T118" fmla="*/ 35 w 1529"/>
                <a:gd name="T119" fmla="*/ 45 h 1275"/>
                <a:gd name="T120" fmla="*/ 35 w 1529"/>
                <a:gd name="T121" fmla="*/ 36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1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61 w 2467"/>
                <a:gd name="T1" fmla="*/ 5 h 262"/>
                <a:gd name="T2" fmla="*/ 59 w 2467"/>
                <a:gd name="T3" fmla="*/ 3 h 262"/>
                <a:gd name="T4" fmla="*/ 61 w 2467"/>
                <a:gd name="T5" fmla="*/ 13 h 262"/>
                <a:gd name="T6" fmla="*/ 46 w 2467"/>
                <a:gd name="T7" fmla="*/ 13 h 262"/>
                <a:gd name="T8" fmla="*/ 41 w 2467"/>
                <a:gd name="T9" fmla="*/ 10 h 262"/>
                <a:gd name="T10" fmla="*/ 42 w 2467"/>
                <a:gd name="T11" fmla="*/ 10 h 262"/>
                <a:gd name="T12" fmla="*/ 39 w 2467"/>
                <a:gd name="T13" fmla="*/ 4 h 262"/>
                <a:gd name="T14" fmla="*/ 43 w 2467"/>
                <a:gd name="T15" fmla="*/ 5 h 262"/>
                <a:gd name="T16" fmla="*/ 43 w 2467"/>
                <a:gd name="T17" fmla="*/ 7 h 262"/>
                <a:gd name="T18" fmla="*/ 42 w 2467"/>
                <a:gd name="T19" fmla="*/ 13 h 262"/>
                <a:gd name="T20" fmla="*/ 33 w 2467"/>
                <a:gd name="T21" fmla="*/ 1 h 262"/>
                <a:gd name="T22" fmla="*/ 35 w 2467"/>
                <a:gd name="T23" fmla="*/ 11 h 262"/>
                <a:gd name="T24" fmla="*/ 31 w 2467"/>
                <a:gd name="T25" fmla="*/ 5 h 262"/>
                <a:gd name="T26" fmla="*/ 37 w 2467"/>
                <a:gd name="T27" fmla="*/ 4 h 262"/>
                <a:gd name="T28" fmla="*/ 33 w 2467"/>
                <a:gd name="T29" fmla="*/ 6 h 262"/>
                <a:gd name="T30" fmla="*/ 37 w 2467"/>
                <a:gd name="T31" fmla="*/ 12 h 262"/>
                <a:gd name="T32" fmla="*/ 28 w 2467"/>
                <a:gd name="T33" fmla="*/ 3 h 262"/>
                <a:gd name="T34" fmla="*/ 24 w 2467"/>
                <a:gd name="T35" fmla="*/ 14 h 262"/>
                <a:gd name="T36" fmla="*/ 21 w 2467"/>
                <a:gd name="T37" fmla="*/ 13 h 262"/>
                <a:gd name="T38" fmla="*/ 1 w 2467"/>
                <a:gd name="T39" fmla="*/ 11 h 262"/>
                <a:gd name="T40" fmla="*/ 5 w 2467"/>
                <a:gd name="T41" fmla="*/ 6 h 262"/>
                <a:gd name="T42" fmla="*/ 1 w 2467"/>
                <a:gd name="T43" fmla="*/ 5 h 262"/>
                <a:gd name="T44" fmla="*/ 7 w 2467"/>
                <a:gd name="T45" fmla="*/ 4 h 262"/>
                <a:gd name="T46" fmla="*/ 3 w 2467"/>
                <a:gd name="T47" fmla="*/ 10 h 262"/>
                <a:gd name="T48" fmla="*/ 5 w 2467"/>
                <a:gd name="T49" fmla="*/ 8 h 262"/>
                <a:gd name="T50" fmla="*/ 147 w 2467"/>
                <a:gd name="T51" fmla="*/ 11 h 262"/>
                <a:gd name="T52" fmla="*/ 152 w 2467"/>
                <a:gd name="T53" fmla="*/ 5 h 262"/>
                <a:gd name="T54" fmla="*/ 147 w 2467"/>
                <a:gd name="T55" fmla="*/ 5 h 262"/>
                <a:gd name="T56" fmla="*/ 154 w 2467"/>
                <a:gd name="T57" fmla="*/ 5 h 262"/>
                <a:gd name="T58" fmla="*/ 150 w 2467"/>
                <a:gd name="T59" fmla="*/ 10 h 262"/>
                <a:gd name="T60" fmla="*/ 143 w 2467"/>
                <a:gd name="T61" fmla="*/ 13 h 262"/>
                <a:gd name="T62" fmla="*/ 139 w 2467"/>
                <a:gd name="T63" fmla="*/ 11 h 262"/>
                <a:gd name="T64" fmla="*/ 135 w 2467"/>
                <a:gd name="T65" fmla="*/ 4 h 262"/>
                <a:gd name="T66" fmla="*/ 141 w 2467"/>
                <a:gd name="T67" fmla="*/ 11 h 262"/>
                <a:gd name="T68" fmla="*/ 126 w 2467"/>
                <a:gd name="T69" fmla="*/ 1 h 262"/>
                <a:gd name="T70" fmla="*/ 120 w 2467"/>
                <a:gd name="T71" fmla="*/ 2 h 262"/>
                <a:gd name="T72" fmla="*/ 122 w 2467"/>
                <a:gd name="T73" fmla="*/ 11 h 262"/>
                <a:gd name="T74" fmla="*/ 118 w 2467"/>
                <a:gd name="T75" fmla="*/ 6 h 262"/>
                <a:gd name="T76" fmla="*/ 124 w 2467"/>
                <a:gd name="T77" fmla="*/ 4 h 262"/>
                <a:gd name="T78" fmla="*/ 120 w 2467"/>
                <a:gd name="T79" fmla="*/ 5 h 262"/>
                <a:gd name="T80" fmla="*/ 124 w 2467"/>
                <a:gd name="T81" fmla="*/ 12 h 262"/>
                <a:gd name="T82" fmla="*/ 118 w 2467"/>
                <a:gd name="T83" fmla="*/ 10 h 262"/>
                <a:gd name="T84" fmla="*/ 105 w 2467"/>
                <a:gd name="T85" fmla="*/ 13 h 262"/>
                <a:gd name="T86" fmla="*/ 108 w 2467"/>
                <a:gd name="T87" fmla="*/ 7 h 262"/>
                <a:gd name="T88" fmla="*/ 107 w 2467"/>
                <a:gd name="T89" fmla="*/ 6 h 262"/>
                <a:gd name="T90" fmla="*/ 110 w 2467"/>
                <a:gd name="T91" fmla="*/ 3 h 262"/>
                <a:gd name="T92" fmla="*/ 108 w 2467"/>
                <a:gd name="T93" fmla="*/ 9 h 262"/>
                <a:gd name="T94" fmla="*/ 108 w 2467"/>
                <a:gd name="T95" fmla="*/ 11 h 262"/>
                <a:gd name="T96" fmla="*/ 101 w 2467"/>
                <a:gd name="T97" fmla="*/ 3 h 262"/>
                <a:gd name="T98" fmla="*/ 99 w 2467"/>
                <a:gd name="T99" fmla="*/ 5 h 262"/>
                <a:gd name="T100" fmla="*/ 94 w 2467"/>
                <a:gd name="T101" fmla="*/ 3 h 262"/>
                <a:gd name="T102" fmla="*/ 84 w 2467"/>
                <a:gd name="T103" fmla="*/ 10 h 262"/>
                <a:gd name="T104" fmla="*/ 86 w 2467"/>
                <a:gd name="T105" fmla="*/ 5 h 262"/>
                <a:gd name="T106" fmla="*/ 86 w 2467"/>
                <a:gd name="T107" fmla="*/ 3 h 262"/>
                <a:gd name="T108" fmla="*/ 85 w 2467"/>
                <a:gd name="T109" fmla="*/ 13 h 262"/>
                <a:gd name="T110" fmla="*/ 77 w 2467"/>
                <a:gd name="T111" fmla="*/ 11 h 262"/>
                <a:gd name="T112" fmla="*/ 76 w 2467"/>
                <a:gd name="T113" fmla="*/ 5 h 262"/>
                <a:gd name="T114" fmla="*/ 79 w 2467"/>
                <a:gd name="T115" fmla="*/ 3 h 262"/>
                <a:gd name="T116" fmla="*/ 78 w 2467"/>
                <a:gd name="T117" fmla="*/ 13 h 262"/>
                <a:gd name="T118" fmla="*/ 68 w 2467"/>
                <a:gd name="T119" fmla="*/ 13 h 262"/>
                <a:gd name="T120" fmla="*/ 66 w 2467"/>
                <a:gd name="T121" fmla="*/ 4 h 262"/>
                <a:gd name="T122" fmla="*/ 68 w 2467"/>
                <a:gd name="T123" fmla="*/ 10 h 262"/>
                <a:gd name="T124" fmla="*/ 69 w 2467"/>
                <a:gd name="T125" fmla="*/ 6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2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23 w 2131"/>
                <a:gd name="T1" fmla="*/ 3 h 263"/>
                <a:gd name="T2" fmla="*/ 126 w 2131"/>
                <a:gd name="T3" fmla="*/ 4 h 263"/>
                <a:gd name="T4" fmla="*/ 123 w 2131"/>
                <a:gd name="T5" fmla="*/ 5 h 263"/>
                <a:gd name="T6" fmla="*/ 115 w 2131"/>
                <a:gd name="T7" fmla="*/ 13 h 263"/>
                <a:gd name="T8" fmla="*/ 111 w 2131"/>
                <a:gd name="T9" fmla="*/ 10 h 263"/>
                <a:gd name="T10" fmla="*/ 116 w 2131"/>
                <a:gd name="T11" fmla="*/ 6 h 263"/>
                <a:gd name="T12" fmla="*/ 114 w 2131"/>
                <a:gd name="T13" fmla="*/ 6 h 263"/>
                <a:gd name="T14" fmla="*/ 115 w 2131"/>
                <a:gd name="T15" fmla="*/ 3 h 263"/>
                <a:gd name="T16" fmla="*/ 119 w 2131"/>
                <a:gd name="T17" fmla="*/ 12 h 263"/>
                <a:gd name="T18" fmla="*/ 114 w 2131"/>
                <a:gd name="T19" fmla="*/ 11 h 263"/>
                <a:gd name="T20" fmla="*/ 116 w 2131"/>
                <a:gd name="T21" fmla="*/ 8 h 263"/>
                <a:gd name="T22" fmla="*/ 103 w 2131"/>
                <a:gd name="T23" fmla="*/ 13 h 263"/>
                <a:gd name="T24" fmla="*/ 93 w 2131"/>
                <a:gd name="T25" fmla="*/ 3 h 263"/>
                <a:gd name="T26" fmla="*/ 96 w 2131"/>
                <a:gd name="T27" fmla="*/ 4 h 263"/>
                <a:gd name="T28" fmla="*/ 93 w 2131"/>
                <a:gd name="T29" fmla="*/ 5 h 263"/>
                <a:gd name="T30" fmla="*/ 84 w 2131"/>
                <a:gd name="T31" fmla="*/ 13 h 263"/>
                <a:gd name="T32" fmla="*/ 82 w 2131"/>
                <a:gd name="T33" fmla="*/ 4 h 263"/>
                <a:gd name="T34" fmla="*/ 86 w 2131"/>
                <a:gd name="T35" fmla="*/ 13 h 263"/>
                <a:gd name="T36" fmla="*/ 86 w 2131"/>
                <a:gd name="T37" fmla="*/ 11 h 263"/>
                <a:gd name="T38" fmla="*/ 85 w 2131"/>
                <a:gd name="T39" fmla="*/ 5 h 263"/>
                <a:gd name="T40" fmla="*/ 77 w 2131"/>
                <a:gd name="T41" fmla="*/ 11 h 263"/>
                <a:gd name="T42" fmla="*/ 76 w 2131"/>
                <a:gd name="T43" fmla="*/ 6 h 263"/>
                <a:gd name="T44" fmla="*/ 78 w 2131"/>
                <a:gd name="T45" fmla="*/ 3 h 263"/>
                <a:gd name="T46" fmla="*/ 78 w 2131"/>
                <a:gd name="T47" fmla="*/ 13 h 263"/>
                <a:gd name="T48" fmla="*/ 67 w 2131"/>
                <a:gd name="T49" fmla="*/ 10 h 263"/>
                <a:gd name="T50" fmla="*/ 69 w 2131"/>
                <a:gd name="T51" fmla="*/ 6 h 263"/>
                <a:gd name="T52" fmla="*/ 65 w 2131"/>
                <a:gd name="T53" fmla="*/ 3 h 263"/>
                <a:gd name="T54" fmla="*/ 71 w 2131"/>
                <a:gd name="T55" fmla="*/ 3 h 263"/>
                <a:gd name="T56" fmla="*/ 70 w 2131"/>
                <a:gd name="T57" fmla="*/ 13 h 263"/>
                <a:gd name="T58" fmla="*/ 54 w 2131"/>
                <a:gd name="T59" fmla="*/ 13 h 263"/>
                <a:gd name="T60" fmla="*/ 50 w 2131"/>
                <a:gd name="T61" fmla="*/ 10 h 263"/>
                <a:gd name="T62" fmla="*/ 55 w 2131"/>
                <a:gd name="T63" fmla="*/ 6 h 263"/>
                <a:gd name="T64" fmla="*/ 53 w 2131"/>
                <a:gd name="T65" fmla="*/ 6 h 263"/>
                <a:gd name="T66" fmla="*/ 54 w 2131"/>
                <a:gd name="T67" fmla="*/ 3 h 263"/>
                <a:gd name="T68" fmla="*/ 58 w 2131"/>
                <a:gd name="T69" fmla="*/ 12 h 263"/>
                <a:gd name="T70" fmla="*/ 53 w 2131"/>
                <a:gd name="T71" fmla="*/ 11 h 263"/>
                <a:gd name="T72" fmla="*/ 55 w 2131"/>
                <a:gd name="T73" fmla="*/ 8 h 263"/>
                <a:gd name="T74" fmla="*/ 41 w 2131"/>
                <a:gd name="T75" fmla="*/ 10 h 263"/>
                <a:gd name="T76" fmla="*/ 39 w 2131"/>
                <a:gd name="T77" fmla="*/ 6 h 263"/>
                <a:gd name="T78" fmla="*/ 41 w 2131"/>
                <a:gd name="T79" fmla="*/ 3 h 263"/>
                <a:gd name="T80" fmla="*/ 43 w 2131"/>
                <a:gd name="T81" fmla="*/ 12 h 263"/>
                <a:gd name="T82" fmla="*/ 39 w 2131"/>
                <a:gd name="T83" fmla="*/ 13 h 263"/>
                <a:gd name="T84" fmla="*/ 31 w 2131"/>
                <a:gd name="T85" fmla="*/ 5 h 263"/>
                <a:gd name="T86" fmla="*/ 32 w 2131"/>
                <a:gd name="T87" fmla="*/ 11 h 263"/>
                <a:gd name="T88" fmla="*/ 34 w 2131"/>
                <a:gd name="T89" fmla="*/ 13 h 263"/>
                <a:gd name="T90" fmla="*/ 28 w 2131"/>
                <a:gd name="T91" fmla="*/ 10 h 263"/>
                <a:gd name="T92" fmla="*/ 33 w 2131"/>
                <a:gd name="T93" fmla="*/ 3 h 263"/>
                <a:gd name="T94" fmla="*/ 23 w 2131"/>
                <a:gd name="T95" fmla="*/ 2 h 263"/>
                <a:gd name="T96" fmla="*/ 27 w 2131"/>
                <a:gd name="T97" fmla="*/ 13 h 263"/>
                <a:gd name="T98" fmla="*/ 14 w 2131"/>
                <a:gd name="T99" fmla="*/ 13 h 263"/>
                <a:gd name="T100" fmla="*/ 17 w 2131"/>
                <a:gd name="T101" fmla="*/ 11 h 263"/>
                <a:gd name="T102" fmla="*/ 9 w 2131"/>
                <a:gd name="T103" fmla="*/ 13 h 263"/>
                <a:gd name="T104" fmla="*/ 5 w 2131"/>
                <a:gd name="T105" fmla="*/ 11 h 263"/>
                <a:gd name="T106" fmla="*/ 1 w 2131"/>
                <a:gd name="T107" fmla="*/ 7 h 263"/>
                <a:gd name="T108" fmla="*/ 3 w 2131"/>
                <a:gd name="T109" fmla="*/ 3 h 263"/>
                <a:gd name="T110" fmla="*/ 5 w 2131"/>
                <a:gd name="T111" fmla="*/ 6 h 263"/>
                <a:gd name="T112" fmla="*/ 3 w 2131"/>
                <a:gd name="T113" fmla="*/ 6 h 263"/>
                <a:gd name="T114" fmla="*/ 7 w 2131"/>
                <a:gd name="T115" fmla="*/ 12 h 263"/>
                <a:gd name="T116" fmla="*/ 1 w 2131"/>
                <a:gd name="T117" fmla="*/ 11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3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60 w 2582"/>
                <a:gd name="T1" fmla="*/ 15 h 254"/>
                <a:gd name="T2" fmla="*/ 151 w 2582"/>
                <a:gd name="T3" fmla="*/ 14 h 254"/>
                <a:gd name="T4" fmla="*/ 154 w 2582"/>
                <a:gd name="T5" fmla="*/ 4 h 254"/>
                <a:gd name="T6" fmla="*/ 142 w 2582"/>
                <a:gd name="T7" fmla="*/ 13 h 254"/>
                <a:gd name="T8" fmla="*/ 146 w 2582"/>
                <a:gd name="T9" fmla="*/ 5 h 254"/>
                <a:gd name="T10" fmla="*/ 145 w 2582"/>
                <a:gd name="T11" fmla="*/ 12 h 254"/>
                <a:gd name="T12" fmla="*/ 144 w 2582"/>
                <a:gd name="T13" fmla="*/ 7 h 254"/>
                <a:gd name="T14" fmla="*/ 137 w 2582"/>
                <a:gd name="T15" fmla="*/ 6 h 254"/>
                <a:gd name="T16" fmla="*/ 137 w 2582"/>
                <a:gd name="T17" fmla="*/ 4 h 254"/>
                <a:gd name="T18" fmla="*/ 137 w 2582"/>
                <a:gd name="T19" fmla="*/ 14 h 254"/>
                <a:gd name="T20" fmla="*/ 130 w 2582"/>
                <a:gd name="T21" fmla="*/ 4 h 254"/>
                <a:gd name="T22" fmla="*/ 126 w 2582"/>
                <a:gd name="T23" fmla="*/ 7 h 254"/>
                <a:gd name="T24" fmla="*/ 118 w 2582"/>
                <a:gd name="T25" fmla="*/ 14 h 254"/>
                <a:gd name="T26" fmla="*/ 119 w 2582"/>
                <a:gd name="T27" fmla="*/ 4 h 254"/>
                <a:gd name="T28" fmla="*/ 119 w 2582"/>
                <a:gd name="T29" fmla="*/ 6 h 254"/>
                <a:gd name="T30" fmla="*/ 119 w 2582"/>
                <a:gd name="T31" fmla="*/ 12 h 254"/>
                <a:gd name="T32" fmla="*/ 111 w 2582"/>
                <a:gd name="T33" fmla="*/ 12 h 254"/>
                <a:gd name="T34" fmla="*/ 110 w 2582"/>
                <a:gd name="T35" fmla="*/ 7 h 254"/>
                <a:gd name="T36" fmla="*/ 113 w 2582"/>
                <a:gd name="T37" fmla="*/ 5 h 254"/>
                <a:gd name="T38" fmla="*/ 110 w 2582"/>
                <a:gd name="T39" fmla="*/ 14 h 254"/>
                <a:gd name="T40" fmla="*/ 102 w 2582"/>
                <a:gd name="T41" fmla="*/ 12 h 254"/>
                <a:gd name="T42" fmla="*/ 99 w 2582"/>
                <a:gd name="T43" fmla="*/ 5 h 254"/>
                <a:gd name="T44" fmla="*/ 105 w 2582"/>
                <a:gd name="T45" fmla="*/ 13 h 254"/>
                <a:gd name="T46" fmla="*/ 88 w 2582"/>
                <a:gd name="T47" fmla="*/ 14 h 254"/>
                <a:gd name="T48" fmla="*/ 84 w 2582"/>
                <a:gd name="T49" fmla="*/ 9 h 254"/>
                <a:gd name="T50" fmla="*/ 88 w 2582"/>
                <a:gd name="T51" fmla="*/ 6 h 254"/>
                <a:gd name="T52" fmla="*/ 87 w 2582"/>
                <a:gd name="T53" fmla="*/ 4 h 254"/>
                <a:gd name="T54" fmla="*/ 89 w 2582"/>
                <a:gd name="T55" fmla="*/ 14 h 254"/>
                <a:gd name="T56" fmla="*/ 88 w 2582"/>
                <a:gd name="T57" fmla="*/ 12 h 254"/>
                <a:gd name="T58" fmla="*/ 75 w 2582"/>
                <a:gd name="T59" fmla="*/ 12 h 254"/>
                <a:gd name="T60" fmla="*/ 75 w 2582"/>
                <a:gd name="T61" fmla="*/ 7 h 254"/>
                <a:gd name="T62" fmla="*/ 79 w 2582"/>
                <a:gd name="T63" fmla="*/ 6 h 254"/>
                <a:gd name="T64" fmla="*/ 72 w 2582"/>
                <a:gd name="T65" fmla="*/ 12 h 254"/>
                <a:gd name="T66" fmla="*/ 62 w 2582"/>
                <a:gd name="T67" fmla="*/ 1 h 254"/>
                <a:gd name="T68" fmla="*/ 59 w 2582"/>
                <a:gd name="T69" fmla="*/ 12 h 254"/>
                <a:gd name="T70" fmla="*/ 55 w 2582"/>
                <a:gd name="T71" fmla="*/ 7 h 254"/>
                <a:gd name="T72" fmla="*/ 61 w 2582"/>
                <a:gd name="T73" fmla="*/ 5 h 254"/>
                <a:gd name="T74" fmla="*/ 57 w 2582"/>
                <a:gd name="T75" fmla="*/ 7 h 254"/>
                <a:gd name="T76" fmla="*/ 60 w 2582"/>
                <a:gd name="T77" fmla="*/ 14 h 254"/>
                <a:gd name="T78" fmla="*/ 45 w 2582"/>
                <a:gd name="T79" fmla="*/ 14 h 254"/>
                <a:gd name="T80" fmla="*/ 42 w 2582"/>
                <a:gd name="T81" fmla="*/ 4 h 254"/>
                <a:gd name="T82" fmla="*/ 40 w 2582"/>
                <a:gd name="T83" fmla="*/ 7 h 254"/>
                <a:gd name="T84" fmla="*/ 28 w 2582"/>
                <a:gd name="T85" fmla="*/ 13 h 254"/>
                <a:gd name="T86" fmla="*/ 33 w 2582"/>
                <a:gd name="T87" fmla="*/ 5 h 254"/>
                <a:gd name="T88" fmla="*/ 33 w 2582"/>
                <a:gd name="T89" fmla="*/ 11 h 254"/>
                <a:gd name="T90" fmla="*/ 31 w 2582"/>
                <a:gd name="T91" fmla="*/ 7 h 254"/>
                <a:gd name="T92" fmla="*/ 22 w 2582"/>
                <a:gd name="T93" fmla="*/ 7 h 254"/>
                <a:gd name="T94" fmla="*/ 27 w 2582"/>
                <a:gd name="T95" fmla="*/ 12 h 254"/>
                <a:gd name="T96" fmla="*/ 20 w 2582"/>
                <a:gd name="T97" fmla="*/ 11 h 254"/>
                <a:gd name="T98" fmla="*/ 26 w 2582"/>
                <a:gd name="T99" fmla="*/ 5 h 254"/>
                <a:gd name="T100" fmla="*/ 18 w 2582"/>
                <a:gd name="T101" fmla="*/ 5 h 254"/>
                <a:gd name="T102" fmla="*/ 18 w 2582"/>
                <a:gd name="T103" fmla="*/ 8 h 254"/>
                <a:gd name="T104" fmla="*/ 12 w 2582"/>
                <a:gd name="T105" fmla="*/ 12 h 254"/>
                <a:gd name="T106" fmla="*/ 10 w 2582"/>
                <a:gd name="T107" fmla="*/ 6 h 254"/>
                <a:gd name="T108" fmla="*/ 5 w 2582"/>
                <a:gd name="T109" fmla="*/ 12 h 254"/>
                <a:gd name="T110" fmla="*/ 1 w 2582"/>
                <a:gd name="T111" fmla="*/ 6 h 254"/>
                <a:gd name="T112" fmla="*/ 6 w 2582"/>
                <a:gd name="T113" fmla="*/ 2 h 254"/>
                <a:gd name="T114" fmla="*/ 5 w 2582"/>
                <a:gd name="T115" fmla="*/ 3 h 254"/>
                <a:gd name="T116" fmla="*/ 6 w 2582"/>
                <a:gd name="T117" fmla="*/ 8 h 254"/>
                <a:gd name="T118" fmla="*/ 5 w 2582"/>
                <a:gd name="T119" fmla="*/ 14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4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5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6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2 w 4312"/>
                <a:gd name="T1" fmla="*/ 5 h 228"/>
                <a:gd name="T2" fmla="*/ 19 w 4312"/>
                <a:gd name="T3" fmla="*/ 9 h 228"/>
                <a:gd name="T4" fmla="*/ 18 w 4312"/>
                <a:gd name="T5" fmla="*/ 5 h 228"/>
                <a:gd name="T6" fmla="*/ 17 w 4312"/>
                <a:gd name="T7" fmla="*/ 3 h 228"/>
                <a:gd name="T8" fmla="*/ 28 w 4312"/>
                <a:gd name="T9" fmla="*/ 10 h 228"/>
                <a:gd name="T10" fmla="*/ 28 w 4312"/>
                <a:gd name="T11" fmla="*/ 6 h 228"/>
                <a:gd name="T12" fmla="*/ 26 w 4312"/>
                <a:gd name="T13" fmla="*/ 11 h 228"/>
                <a:gd name="T14" fmla="*/ 41 w 4312"/>
                <a:gd name="T15" fmla="*/ 4 h 228"/>
                <a:gd name="T16" fmla="*/ 40 w 4312"/>
                <a:gd name="T17" fmla="*/ 10 h 228"/>
                <a:gd name="T18" fmla="*/ 48 w 4312"/>
                <a:gd name="T19" fmla="*/ 6 h 228"/>
                <a:gd name="T20" fmla="*/ 47 w 4312"/>
                <a:gd name="T21" fmla="*/ 4 h 228"/>
                <a:gd name="T22" fmla="*/ 61 w 4312"/>
                <a:gd name="T23" fmla="*/ 5 h 228"/>
                <a:gd name="T24" fmla="*/ 60 w 4312"/>
                <a:gd name="T25" fmla="*/ 10 h 228"/>
                <a:gd name="T26" fmla="*/ 67 w 4312"/>
                <a:gd name="T27" fmla="*/ 7 h 228"/>
                <a:gd name="T28" fmla="*/ 69 w 4312"/>
                <a:gd name="T29" fmla="*/ 5 h 228"/>
                <a:gd name="T30" fmla="*/ 73 w 4312"/>
                <a:gd name="T31" fmla="*/ 8 h 228"/>
                <a:gd name="T32" fmla="*/ 78 w 4312"/>
                <a:gd name="T33" fmla="*/ 11 h 228"/>
                <a:gd name="T34" fmla="*/ 82 w 4312"/>
                <a:gd name="T35" fmla="*/ 11 h 228"/>
                <a:gd name="T36" fmla="*/ 81 w 4312"/>
                <a:gd name="T37" fmla="*/ 7 h 228"/>
                <a:gd name="T38" fmla="*/ 97 w 4312"/>
                <a:gd name="T39" fmla="*/ 7 h 228"/>
                <a:gd name="T40" fmla="*/ 95 w 4312"/>
                <a:gd name="T41" fmla="*/ 9 h 228"/>
                <a:gd name="T42" fmla="*/ 96 w 4312"/>
                <a:gd name="T43" fmla="*/ 4 h 228"/>
                <a:gd name="T44" fmla="*/ 98 w 4312"/>
                <a:gd name="T45" fmla="*/ 5 h 228"/>
                <a:gd name="T46" fmla="*/ 100 w 4312"/>
                <a:gd name="T47" fmla="*/ 11 h 228"/>
                <a:gd name="T48" fmla="*/ 101 w 4312"/>
                <a:gd name="T49" fmla="*/ 6 h 228"/>
                <a:gd name="T50" fmla="*/ 103 w 4312"/>
                <a:gd name="T51" fmla="*/ 2 h 228"/>
                <a:gd name="T52" fmla="*/ 112 w 4312"/>
                <a:gd name="T53" fmla="*/ 10 h 228"/>
                <a:gd name="T54" fmla="*/ 132 w 4312"/>
                <a:gd name="T55" fmla="*/ 7 h 228"/>
                <a:gd name="T56" fmla="*/ 130 w 4312"/>
                <a:gd name="T57" fmla="*/ 9 h 228"/>
                <a:gd name="T58" fmla="*/ 131 w 4312"/>
                <a:gd name="T59" fmla="*/ 4 h 228"/>
                <a:gd name="T60" fmla="*/ 133 w 4312"/>
                <a:gd name="T61" fmla="*/ 5 h 228"/>
                <a:gd name="T62" fmla="*/ 138 w 4312"/>
                <a:gd name="T63" fmla="*/ 7 h 228"/>
                <a:gd name="T64" fmla="*/ 143 w 4312"/>
                <a:gd name="T65" fmla="*/ 10 h 228"/>
                <a:gd name="T66" fmla="*/ 144 w 4312"/>
                <a:gd name="T67" fmla="*/ 12 h 228"/>
                <a:gd name="T68" fmla="*/ 154 w 4312"/>
                <a:gd name="T69" fmla="*/ 9 h 228"/>
                <a:gd name="T70" fmla="*/ 157 w 4312"/>
                <a:gd name="T71" fmla="*/ 11 h 228"/>
                <a:gd name="T72" fmla="*/ 162 w 4312"/>
                <a:gd name="T73" fmla="*/ 8 h 228"/>
                <a:gd name="T74" fmla="*/ 173 w 4312"/>
                <a:gd name="T75" fmla="*/ 2 h 228"/>
                <a:gd name="T76" fmla="*/ 173 w 4312"/>
                <a:gd name="T77" fmla="*/ 10 h 228"/>
                <a:gd name="T78" fmla="*/ 183 w 4312"/>
                <a:gd name="T79" fmla="*/ 9 h 228"/>
                <a:gd name="T80" fmla="*/ 183 w 4312"/>
                <a:gd name="T81" fmla="*/ 5 h 228"/>
                <a:gd name="T82" fmla="*/ 188 w 4312"/>
                <a:gd name="T83" fmla="*/ 10 h 228"/>
                <a:gd name="T84" fmla="*/ 188 w 4312"/>
                <a:gd name="T85" fmla="*/ 7 h 228"/>
                <a:gd name="T86" fmla="*/ 186 w 4312"/>
                <a:gd name="T87" fmla="*/ 12 h 228"/>
                <a:gd name="T88" fmla="*/ 201 w 4312"/>
                <a:gd name="T89" fmla="*/ 10 h 228"/>
                <a:gd name="T90" fmla="*/ 200 w 4312"/>
                <a:gd name="T91" fmla="*/ 4 h 228"/>
                <a:gd name="T92" fmla="*/ 202 w 4312"/>
                <a:gd name="T93" fmla="*/ 2 h 228"/>
                <a:gd name="T94" fmla="*/ 214 w 4312"/>
                <a:gd name="T95" fmla="*/ 11 h 228"/>
                <a:gd name="T96" fmla="*/ 213 w 4312"/>
                <a:gd name="T97" fmla="*/ 5 h 228"/>
                <a:gd name="T98" fmla="*/ 219 w 4312"/>
                <a:gd name="T99" fmla="*/ 10 h 228"/>
                <a:gd name="T100" fmla="*/ 225 w 4312"/>
                <a:gd name="T101" fmla="*/ 7 h 228"/>
                <a:gd name="T102" fmla="*/ 226 w 4312"/>
                <a:gd name="T103" fmla="*/ 2 h 228"/>
                <a:gd name="T104" fmla="*/ 231 w 4312"/>
                <a:gd name="T105" fmla="*/ 11 h 228"/>
                <a:gd name="T106" fmla="*/ 233 w 4312"/>
                <a:gd name="T107" fmla="*/ 6 h 228"/>
                <a:gd name="T108" fmla="*/ 237 w 4312"/>
                <a:gd name="T109" fmla="*/ 14 h 228"/>
                <a:gd name="T110" fmla="*/ 245 w 4312"/>
                <a:gd name="T111" fmla="*/ 6 h 228"/>
                <a:gd name="T112" fmla="*/ 244 w 4312"/>
                <a:gd name="T113" fmla="*/ 10 h 228"/>
                <a:gd name="T114" fmla="*/ 263 w 4312"/>
                <a:gd name="T115" fmla="*/ 9 h 228"/>
                <a:gd name="T116" fmla="*/ 262 w 4312"/>
                <a:gd name="T117" fmla="*/ 5 h 228"/>
                <a:gd name="T118" fmla="*/ 267 w 4312"/>
                <a:gd name="T119" fmla="*/ 10 h 228"/>
                <a:gd name="T120" fmla="*/ 265 w 4312"/>
                <a:gd name="T121" fmla="*/ 6 h 228"/>
                <a:gd name="T122" fmla="*/ 267 w 4312"/>
                <a:gd name="T123" fmla="*/ 6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</p:grpSp>
      <p:sp>
        <p:nvSpPr>
          <p:cNvPr id="27" name="Podnadpis 2"/>
          <p:cNvSpPr txBox="1">
            <a:spLocks/>
          </p:cNvSpPr>
          <p:nvPr/>
        </p:nvSpPr>
        <p:spPr>
          <a:xfrm>
            <a:off x="468313" y="2420938"/>
            <a:ext cx="8207375" cy="4032250"/>
          </a:xfrm>
          <a:prstGeom prst="rect">
            <a:avLst/>
          </a:prstGeom>
        </p:spPr>
        <p:txBody>
          <a:bodyPr vert="horz" lIns="182880" tIns="0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b="1" dirty="0" smtClean="0">
              <a:solidFill>
                <a:srgbClr val="758386"/>
              </a:solidFill>
              <a:latin typeface="Arial" charset="0"/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Jméno autora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Mgr.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Ladislav </a:t>
            </a:r>
            <a:r>
              <a:rPr lang="cs-CZ" sz="1800" dirty="0" err="1" smtClean="0">
                <a:solidFill>
                  <a:prstClr val="black"/>
                </a:solidFill>
                <a:latin typeface="Arial" charset="0"/>
              </a:rPr>
              <a:t>Kažimír</a:t>
            </a:r>
            <a:r>
              <a:rPr lang="cs-CZ" sz="1800" dirty="0" smtClean="0">
                <a:solidFill>
                  <a:prstClr val="black"/>
                </a:solidFill>
              </a:rPr>
              <a:t/>
            </a:r>
            <a:br>
              <a:rPr lang="cs-CZ" sz="1800" dirty="0" smtClean="0">
                <a:solidFill>
                  <a:prstClr val="black"/>
                </a:solidFill>
              </a:rPr>
            </a:b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Datum vytvoření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08.04.2013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Číslo </a:t>
            </a:r>
            <a:r>
              <a:rPr lang="cs-CZ" sz="1800" b="1" dirty="0" err="1" smtClean="0">
                <a:solidFill>
                  <a:prstClr val="black"/>
                </a:solidFill>
                <a:latin typeface="Arial" charset="0"/>
              </a:rPr>
              <a:t>DUMu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VY_32_INOVACE_01_Ch_OCH</a:t>
            </a:r>
            <a:r>
              <a:rPr lang="cs-CZ" sz="1800" b="1" dirty="0" smtClean="0">
                <a:solidFill>
                  <a:prstClr val="black"/>
                </a:solidFill>
              </a:rPr>
              <a:t/>
            </a:r>
            <a:br>
              <a:rPr lang="cs-CZ" sz="1800" b="1" dirty="0" smtClean="0">
                <a:solidFill>
                  <a:prstClr val="black"/>
                </a:solidFill>
              </a:rPr>
            </a:br>
            <a:endParaRPr lang="cs-CZ" sz="1800" b="1" dirty="0" smtClean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>Ročník</a:t>
            </a:r>
            <a:r>
              <a:rPr lang="cs-CZ" sz="1800" dirty="0" smtClean="0">
                <a:solidFill>
                  <a:prstClr val="black"/>
                </a:solidFill>
              </a:rPr>
              <a:t>: II.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>Vzdělávací oblast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Přírodovědné vzdělávání</a:t>
            </a:r>
            <a:endParaRPr lang="cs-CZ" sz="1800" dirty="0" smtClean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V</a:t>
            </a:r>
            <a:r>
              <a:rPr lang="cs-CZ" sz="1800" b="1" dirty="0" smtClean="0">
                <a:solidFill>
                  <a:prstClr val="black"/>
                </a:solidFill>
              </a:rPr>
              <a:t>zdělávací obor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Chemie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T</a:t>
            </a:r>
            <a:r>
              <a:rPr lang="cs-CZ" sz="1800" b="1" dirty="0" smtClean="0">
                <a:solidFill>
                  <a:prstClr val="black"/>
                </a:solidFill>
              </a:rPr>
              <a:t>ematický okruh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Organická chemie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T</a:t>
            </a:r>
            <a:r>
              <a:rPr lang="cs-CZ" sz="1800" b="1" dirty="0" smtClean="0">
                <a:solidFill>
                  <a:prstClr val="black"/>
                </a:solidFill>
              </a:rPr>
              <a:t>éma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Uhlovodíky a jejich dělení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/>
            </a:r>
            <a:br>
              <a:rPr lang="cs-CZ" sz="1800" b="1" dirty="0" smtClean="0">
                <a:solidFill>
                  <a:prstClr val="black"/>
                </a:solidFill>
              </a:rPr>
            </a:br>
            <a:r>
              <a:rPr lang="cs-CZ" sz="1800" b="1" dirty="0" smtClean="0">
                <a:solidFill>
                  <a:prstClr val="black"/>
                </a:solidFill>
              </a:rPr>
              <a:t>Metodický list/anotace:</a:t>
            </a: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 2"/>
              <a:buNone/>
              <a:defRPr/>
            </a:pPr>
            <a:r>
              <a:rPr lang="cs-CZ" sz="1800" dirty="0">
                <a:solidFill>
                  <a:prstClr val="black"/>
                </a:solidFill>
              </a:rPr>
              <a:t>Prezentace je určena pro téma </a:t>
            </a:r>
            <a:r>
              <a:rPr lang="cs-CZ" sz="1800" b="1" dirty="0">
                <a:solidFill>
                  <a:prstClr val="black"/>
                </a:solidFill>
                <a:latin typeface="Arial" charset="0"/>
              </a:rPr>
              <a:t>Uhlovodíky a jejich </a:t>
            </a: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dělení </a:t>
            </a:r>
            <a:r>
              <a:rPr lang="cs-CZ" sz="1800" dirty="0" smtClean="0">
                <a:solidFill>
                  <a:prstClr val="black"/>
                </a:solidFill>
              </a:rPr>
              <a:t>v </a:t>
            </a:r>
            <a:r>
              <a:rPr lang="cs-CZ" sz="1800" dirty="0">
                <a:solidFill>
                  <a:prstClr val="black"/>
                </a:solidFill>
              </a:rPr>
              <a:t>rozsahu </a:t>
            </a:r>
            <a:r>
              <a:rPr lang="cs-CZ" sz="1800" dirty="0" smtClean="0">
                <a:solidFill>
                  <a:prstClr val="black"/>
                </a:solidFill>
              </a:rPr>
              <a:t>SŠ.</a:t>
            </a:r>
            <a:br>
              <a:rPr lang="cs-CZ" sz="1800" dirty="0" smtClean="0">
                <a:solidFill>
                  <a:prstClr val="black"/>
                </a:solidFill>
              </a:rPr>
            </a:br>
            <a:r>
              <a:rPr lang="cs-CZ" sz="1800" dirty="0">
                <a:solidFill>
                  <a:prstClr val="black"/>
                </a:solidFill>
              </a:rPr>
              <a:t>Základních dělení organických sloučenin, jejich klasifikace. Základních dělení uhlovodíků a jejich klasifikace.</a:t>
            </a:r>
            <a:endParaRPr lang="cs-CZ" sz="1800" dirty="0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0155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80000"/>
                <a:satMod val="400000"/>
              </a:schemeClr>
            </a:gs>
            <a:gs pos="100000">
              <a:srgbClr val="64E935"/>
            </a:gs>
            <a:gs pos="0">
              <a:srgbClr val="46D84D"/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868418" y="-22400"/>
            <a:ext cx="7407164" cy="6858000"/>
          </a:xfrm>
          <a:prstGeom prst="round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/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1638000" y="4653336"/>
            <a:ext cx="5868000" cy="1800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rgbClr val="00B0F0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  <a:softEdge rad="635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0" tIns="0" rIns="18288" bIns="0" anchor="ctr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ctr">
              <a:spcBef>
                <a:spcPct val="0"/>
              </a:spcBef>
              <a:buNone/>
              <a:defRPr kumimoji="0" sz="5600" b="1" cap="all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Georgia" pitchFamily="18" charset="0"/>
                <a:ea typeface="+mj-ea"/>
                <a:cs typeface="+mj-cs"/>
              </a:defRPr>
            </a:lvl1pPr>
          </a:lstStyle>
          <a:p>
            <a:r>
              <a:rPr lang="cs-CZ" dirty="0" smtClean="0"/>
              <a:t>uhlovodíky Dělení</a:t>
            </a:r>
            <a:endParaRPr lang="cs-CZ" dirty="0"/>
          </a:p>
        </p:txBody>
      </p:sp>
      <p:sp>
        <p:nvSpPr>
          <p:cNvPr id="6" name="TextovéPole 4"/>
          <p:cNvSpPr txBox="1"/>
          <p:nvPr/>
        </p:nvSpPr>
        <p:spPr>
          <a:xfrm>
            <a:off x="7551719" y="6600624"/>
            <a:ext cx="826840" cy="279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latin typeface="Georgia" pitchFamily="18" charset="0"/>
              </a:rPr>
              <a:t>Obr.1</a:t>
            </a:r>
            <a:endParaRPr lang="cs-CZ" sz="1200" b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20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véPole 46"/>
          <p:cNvSpPr txBox="1"/>
          <p:nvPr/>
        </p:nvSpPr>
        <p:spPr>
          <a:xfrm>
            <a:off x="1727684" y="908720"/>
            <a:ext cx="5688632" cy="954107"/>
          </a:xfrm>
          <a:prstGeom prst="rect">
            <a:avLst/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800" b="1" spc="30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defRPr>
            </a:lvl1pPr>
          </a:lstStyle>
          <a:p>
            <a:r>
              <a:rPr lang="cs-CZ" dirty="0" smtClean="0"/>
              <a:t>Klasifikace   organických sloučenin</a:t>
            </a:r>
            <a:endParaRPr lang="cs-CZ" dirty="0"/>
          </a:p>
        </p:txBody>
      </p:sp>
      <p:sp>
        <p:nvSpPr>
          <p:cNvPr id="48" name="TextovéPole 47"/>
          <p:cNvSpPr txBox="1"/>
          <p:nvPr/>
        </p:nvSpPr>
        <p:spPr>
          <a:xfrm>
            <a:off x="639004" y="3797235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3" name="TextovéPole 52"/>
          <p:cNvSpPr txBox="1"/>
          <p:nvPr/>
        </p:nvSpPr>
        <p:spPr>
          <a:xfrm>
            <a:off x="2367196" y="2470138"/>
            <a:ext cx="4149019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Organické sloučeniny</a:t>
            </a:r>
            <a:endParaRPr lang="cs-CZ" sz="2400" b="1" dirty="0">
              <a:solidFill>
                <a:srgbClr val="FF0000"/>
              </a:solidFill>
            </a:endParaRPr>
          </a:p>
        </p:txBody>
      </p:sp>
      <p:cxnSp>
        <p:nvCxnSpPr>
          <p:cNvPr id="58" name="Přímá spojnice 57"/>
          <p:cNvCxnSpPr/>
          <p:nvPr/>
        </p:nvCxnSpPr>
        <p:spPr>
          <a:xfrm flipH="1">
            <a:off x="1178471" y="2689384"/>
            <a:ext cx="1200312" cy="128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58"/>
          <p:cNvCxnSpPr/>
          <p:nvPr/>
        </p:nvCxnSpPr>
        <p:spPr>
          <a:xfrm>
            <a:off x="6516216" y="2715796"/>
            <a:ext cx="135519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se šipkou 59"/>
          <p:cNvCxnSpPr/>
          <p:nvPr/>
        </p:nvCxnSpPr>
        <p:spPr>
          <a:xfrm>
            <a:off x="7859708" y="2701507"/>
            <a:ext cx="2896" cy="1065631"/>
          </a:xfrm>
          <a:prstGeom prst="straightConnector1">
            <a:avLst/>
          </a:prstGeom>
          <a:ln w="28575">
            <a:solidFill>
              <a:srgbClr val="06509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>
            <a:off x="1187624" y="2681785"/>
            <a:ext cx="7648" cy="110202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ovéPole 68"/>
          <p:cNvSpPr txBox="1"/>
          <p:nvPr/>
        </p:nvSpPr>
        <p:spPr>
          <a:xfrm>
            <a:off x="35632" y="4422707"/>
            <a:ext cx="1224000" cy="400110"/>
          </a:xfrm>
          <a:prstGeom prst="rect">
            <a:avLst/>
          </a:prstGeom>
          <a:solidFill>
            <a:schemeClr val="bg1"/>
          </a:solidFill>
          <a:ln w="1905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rgbClr val="00CC00"/>
                </a:solidFill>
              </a:rPr>
              <a:t>acyklické 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cxnSp>
        <p:nvCxnSpPr>
          <p:cNvPr id="72" name="Přímá spojnice se šipkou 71"/>
          <p:cNvCxnSpPr/>
          <p:nvPr/>
        </p:nvCxnSpPr>
        <p:spPr>
          <a:xfrm>
            <a:off x="554243" y="3783806"/>
            <a:ext cx="3902" cy="62442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nice se šipkou 72"/>
          <p:cNvCxnSpPr/>
          <p:nvPr/>
        </p:nvCxnSpPr>
        <p:spPr>
          <a:xfrm>
            <a:off x="1864027" y="3797235"/>
            <a:ext cx="1" cy="6127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ovéPole 84"/>
          <p:cNvSpPr txBox="1"/>
          <p:nvPr/>
        </p:nvSpPr>
        <p:spPr>
          <a:xfrm>
            <a:off x="1323256" y="4421932"/>
            <a:ext cx="1116000" cy="400110"/>
          </a:xfrm>
          <a:prstGeom prst="rect">
            <a:avLst/>
          </a:prstGeom>
          <a:solidFill>
            <a:schemeClr val="bg1"/>
          </a:solidFill>
          <a:ln w="1905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rgbClr val="00CC00"/>
                </a:solidFill>
              </a:rPr>
              <a:t>cyklické 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86" name="TextovéPole 85"/>
          <p:cNvSpPr txBox="1"/>
          <p:nvPr/>
        </p:nvSpPr>
        <p:spPr>
          <a:xfrm>
            <a:off x="2502818" y="4408226"/>
            <a:ext cx="1224000" cy="400110"/>
          </a:xfrm>
          <a:prstGeom prst="rect">
            <a:avLst/>
          </a:prstGeom>
          <a:solidFill>
            <a:schemeClr val="bg1"/>
          </a:solidFill>
          <a:ln w="1905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rgbClr val="00CC00"/>
                </a:solidFill>
              </a:rPr>
              <a:t>nasycené 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87" name="TextovéPole 86"/>
          <p:cNvSpPr txBox="1"/>
          <p:nvPr/>
        </p:nvSpPr>
        <p:spPr>
          <a:xfrm>
            <a:off x="3794938" y="4402882"/>
            <a:ext cx="1512000" cy="400110"/>
          </a:xfrm>
          <a:prstGeom prst="rect">
            <a:avLst/>
          </a:prstGeom>
          <a:solidFill>
            <a:schemeClr val="bg1"/>
          </a:solidFill>
          <a:ln w="1905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rgbClr val="00CC00"/>
                </a:solidFill>
              </a:rPr>
              <a:t>nenasycené 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88" name="TextovéPole 87"/>
          <p:cNvSpPr txBox="1"/>
          <p:nvPr/>
        </p:nvSpPr>
        <p:spPr>
          <a:xfrm>
            <a:off x="6444208" y="4402882"/>
            <a:ext cx="1476000" cy="400110"/>
          </a:xfrm>
          <a:prstGeom prst="rect">
            <a:avLst/>
          </a:prstGeom>
          <a:solidFill>
            <a:schemeClr val="bg1"/>
          </a:solidFill>
          <a:ln w="1905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rgbClr val="00CC00"/>
                </a:solidFill>
              </a:rPr>
              <a:t>uhlovodíky</a:t>
            </a:r>
            <a:endParaRPr lang="cs-CZ" sz="2000" dirty="0"/>
          </a:p>
        </p:txBody>
      </p:sp>
      <p:sp>
        <p:nvSpPr>
          <p:cNvPr id="89" name="TextovéPole 88"/>
          <p:cNvSpPr txBox="1"/>
          <p:nvPr/>
        </p:nvSpPr>
        <p:spPr>
          <a:xfrm>
            <a:off x="5373613" y="4402882"/>
            <a:ext cx="993357" cy="400110"/>
          </a:xfrm>
          <a:prstGeom prst="rect">
            <a:avLst/>
          </a:prstGeom>
          <a:solidFill>
            <a:schemeClr val="bg1"/>
          </a:solidFill>
          <a:ln w="1905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err="1" smtClean="0">
                <a:solidFill>
                  <a:srgbClr val="00CC00"/>
                </a:solidFill>
              </a:rPr>
              <a:t>areny</a:t>
            </a:r>
            <a:r>
              <a:rPr lang="cs-CZ" sz="2000" dirty="0" smtClean="0">
                <a:solidFill>
                  <a:srgbClr val="00CC00"/>
                </a:solidFill>
              </a:rPr>
              <a:t> 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301" y="5244861"/>
            <a:ext cx="10953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6862" y="4898906"/>
            <a:ext cx="1019175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7914" y="4889380"/>
            <a:ext cx="12001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59" y="4898906"/>
            <a:ext cx="11620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55" y="5301208"/>
            <a:ext cx="1387202" cy="98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3" name="Přímá spojnice se šipkou 112"/>
          <p:cNvCxnSpPr/>
          <p:nvPr/>
        </p:nvCxnSpPr>
        <p:spPr>
          <a:xfrm flipH="1">
            <a:off x="3127078" y="3794472"/>
            <a:ext cx="3645" cy="60133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Přímá spojnice se šipkou 113"/>
          <p:cNvCxnSpPr/>
          <p:nvPr/>
        </p:nvCxnSpPr>
        <p:spPr>
          <a:xfrm flipH="1">
            <a:off x="4427984" y="3789040"/>
            <a:ext cx="3645" cy="60133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Přímá spojnice se šipkou 122"/>
          <p:cNvCxnSpPr/>
          <p:nvPr/>
        </p:nvCxnSpPr>
        <p:spPr>
          <a:xfrm flipH="1">
            <a:off x="5868144" y="3792090"/>
            <a:ext cx="3645" cy="60133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Přímá spojnice se šipkou 123"/>
          <p:cNvCxnSpPr/>
          <p:nvPr/>
        </p:nvCxnSpPr>
        <p:spPr>
          <a:xfrm flipH="1">
            <a:off x="7164288" y="3789709"/>
            <a:ext cx="3645" cy="60133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Přímá spojnice se šipkou 124"/>
          <p:cNvCxnSpPr/>
          <p:nvPr/>
        </p:nvCxnSpPr>
        <p:spPr>
          <a:xfrm flipH="1">
            <a:off x="8521505" y="3783806"/>
            <a:ext cx="3645" cy="60133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ovéPole 125"/>
          <p:cNvSpPr txBox="1"/>
          <p:nvPr/>
        </p:nvSpPr>
        <p:spPr>
          <a:xfrm>
            <a:off x="7981816" y="4402882"/>
            <a:ext cx="1116000" cy="400110"/>
          </a:xfrm>
          <a:prstGeom prst="rect">
            <a:avLst/>
          </a:prstGeom>
          <a:solidFill>
            <a:schemeClr val="bg1"/>
          </a:solidFill>
          <a:ln w="1905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rgbClr val="00CC00"/>
                </a:solidFill>
              </a:rPr>
              <a:t>deriváty</a:t>
            </a:r>
            <a:endParaRPr lang="cs-CZ" sz="2000" dirty="0"/>
          </a:p>
        </p:txBody>
      </p:sp>
      <p:cxnSp>
        <p:nvCxnSpPr>
          <p:cNvPr id="117" name="Přímá spojnice 116"/>
          <p:cNvCxnSpPr/>
          <p:nvPr/>
        </p:nvCxnSpPr>
        <p:spPr>
          <a:xfrm>
            <a:off x="547688" y="3795713"/>
            <a:ext cx="1331187" cy="152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Přímá spojnice 119"/>
          <p:cNvCxnSpPr/>
          <p:nvPr/>
        </p:nvCxnSpPr>
        <p:spPr>
          <a:xfrm>
            <a:off x="3117056" y="3793331"/>
            <a:ext cx="2769394" cy="114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Přímá spojnice 1038"/>
          <p:cNvCxnSpPr/>
          <p:nvPr/>
        </p:nvCxnSpPr>
        <p:spPr>
          <a:xfrm>
            <a:off x="7155656" y="3783806"/>
            <a:ext cx="1384160" cy="238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" name="Picture 12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2818" y="4898906"/>
            <a:ext cx="11620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" name="Picture 12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1183" y="4898906"/>
            <a:ext cx="11620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9" name="Přímá spojnice se šipkou 168"/>
          <p:cNvCxnSpPr/>
          <p:nvPr/>
        </p:nvCxnSpPr>
        <p:spPr>
          <a:xfrm>
            <a:off x="4429102" y="2924944"/>
            <a:ext cx="0" cy="86124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67" name="Picture 15"/>
          <p:cNvPicPr>
            <a:picLocks noChangeAspect="1" noChangeArrowheads="1"/>
          </p:cNvPicPr>
          <p:nvPr/>
        </p:nvPicPr>
        <p:blipFill>
          <a:blip r:embed="rId7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0121" y="4889380"/>
            <a:ext cx="13335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78362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6" dur="1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5" dur="1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500"/>
                            </p:stCondLst>
                            <p:childTnLst>
                              <p:par>
                                <p:cTn id="6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500"/>
                            </p:stCondLst>
                            <p:childTnLst>
                              <p:par>
                                <p:cTn id="7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"/>
                            </p:stCondLst>
                            <p:childTnLst>
                              <p:par>
                                <p:cTn id="9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1" dur="1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0" dur="1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12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4" dur="1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9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000"/>
                            </p:stCondLst>
                            <p:childTnLst>
                              <p:par>
                                <p:cTn id="12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3" dur="1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500"/>
                            </p:stCondLst>
                            <p:childTnLst>
                              <p:par>
                                <p:cTn id="12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4500"/>
                            </p:stCondLst>
                            <p:childTnLst>
                              <p:par>
                                <p:cTn id="1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7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000"/>
                            </p:stCondLst>
                            <p:childTnLst>
                              <p:par>
                                <p:cTn id="15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1" dur="1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6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000"/>
                            </p:stCondLst>
                            <p:childTnLst>
                              <p:par>
                                <p:cTn id="168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0" dur="1500"/>
                                        <p:tgtEl>
                                          <p:spTgt spid="1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3" grpId="0" animBg="1"/>
      <p:bldP spid="69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1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ovéPole 15"/>
          <p:cNvSpPr txBox="1"/>
          <p:nvPr/>
        </p:nvSpPr>
        <p:spPr>
          <a:xfrm>
            <a:off x="1727684" y="260648"/>
            <a:ext cx="5688632" cy="954107"/>
          </a:xfrm>
          <a:prstGeom prst="rect">
            <a:avLst/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800" b="1" spc="30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defRPr>
            </a:lvl1pPr>
          </a:lstStyle>
          <a:p>
            <a:r>
              <a:rPr lang="cs-CZ" dirty="0" smtClean="0"/>
              <a:t>Klasifikace   organických sloučenin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79512" y="1946449"/>
            <a:ext cx="6048672" cy="461665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r>
              <a:rPr lang="cs-CZ" dirty="0" smtClean="0"/>
              <a:t>cyklické - uzavřený(cyklický) řetězec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179512" y="1340768"/>
            <a:ext cx="6048672" cy="461665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r>
              <a:rPr lang="cs-CZ" dirty="0" smtClean="0"/>
              <a:t>acyklické - otevřený (lineární) řetězec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179512" y="2552130"/>
            <a:ext cx="6048672" cy="830997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r>
              <a:rPr lang="cs-CZ" dirty="0"/>
              <a:t> </a:t>
            </a:r>
            <a:r>
              <a:rPr lang="cs-CZ" dirty="0" smtClean="0"/>
              <a:t>nasycené - v uhlíkovém řetězci pouze jednoduché vazby (</a:t>
            </a:r>
            <a:r>
              <a:rPr lang="el-GR" dirty="0" smtClean="0">
                <a:cs typeface="Arial"/>
              </a:rPr>
              <a:t>σ</a:t>
            </a:r>
            <a:r>
              <a:rPr lang="cs-CZ" dirty="0" smtClean="0">
                <a:cs typeface="Arial"/>
              </a:rPr>
              <a:t>-vazby)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79512" y="4458024"/>
            <a:ext cx="8568952" cy="830997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r>
              <a:rPr lang="cs-CZ" dirty="0"/>
              <a:t> </a:t>
            </a:r>
            <a:r>
              <a:rPr lang="cs-CZ" dirty="0" smtClean="0"/>
              <a:t>aromatické  - uzavřený řetězec, kde se pravidelně střídá dvojná a jednoduchá vazba - benzenové jádro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179512" y="3521920"/>
            <a:ext cx="6768752" cy="830997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r>
              <a:rPr lang="cs-CZ" dirty="0"/>
              <a:t> </a:t>
            </a:r>
            <a:r>
              <a:rPr lang="cs-CZ" dirty="0" smtClean="0"/>
              <a:t>nenasycené mají aspoň jednu dvojnou nebo trojnou vazbu (aspoň jednu </a:t>
            </a:r>
            <a:r>
              <a:rPr lang="el-GR" dirty="0" smtClean="0">
                <a:cs typeface="Arial"/>
              </a:rPr>
              <a:t>π</a:t>
            </a:r>
            <a:r>
              <a:rPr lang="cs-CZ" dirty="0" smtClean="0">
                <a:cs typeface="Arial"/>
              </a:rPr>
              <a:t>-vazbu)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179512" y="5394128"/>
            <a:ext cx="7992888" cy="461665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r>
              <a:rPr lang="cs-CZ" dirty="0"/>
              <a:t> </a:t>
            </a:r>
            <a:r>
              <a:rPr lang="cs-CZ" dirty="0" smtClean="0"/>
              <a:t>uhlovodíky - molekuly obsahují pouze atomy C a H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179512" y="5978897"/>
            <a:ext cx="8352928" cy="830997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r>
              <a:rPr lang="cs-CZ" dirty="0"/>
              <a:t> </a:t>
            </a:r>
            <a:r>
              <a:rPr lang="cs-CZ" dirty="0" smtClean="0"/>
              <a:t>deriváty uhlovodíků atom H v molekule uhlovodíku nahrazen atomem jiného prvku nebo skupinou atomů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66524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véPole 46"/>
          <p:cNvSpPr txBox="1"/>
          <p:nvPr/>
        </p:nvSpPr>
        <p:spPr>
          <a:xfrm>
            <a:off x="1301485" y="1268760"/>
            <a:ext cx="6510875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800" b="1" spc="30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defRPr>
            </a:lvl1pPr>
          </a:lstStyle>
          <a:p>
            <a:r>
              <a:rPr lang="cs-CZ" dirty="0"/>
              <a:t>Klasifikace </a:t>
            </a:r>
            <a:r>
              <a:rPr lang="cs-CZ" dirty="0" smtClean="0"/>
              <a:t>uhlovodíků</a:t>
            </a:r>
            <a:endParaRPr lang="cs-CZ" dirty="0"/>
          </a:p>
        </p:txBody>
      </p:sp>
      <p:sp>
        <p:nvSpPr>
          <p:cNvPr id="48" name="TextovéPole 47"/>
          <p:cNvSpPr txBox="1"/>
          <p:nvPr/>
        </p:nvSpPr>
        <p:spPr>
          <a:xfrm>
            <a:off x="639004" y="3797235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3072199" y="3417997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3" name="TextovéPole 52"/>
          <p:cNvSpPr txBox="1"/>
          <p:nvPr/>
        </p:nvSpPr>
        <p:spPr>
          <a:xfrm>
            <a:off x="3574125" y="2470138"/>
            <a:ext cx="1995751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Uhlovodíky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238829" y="3393569"/>
            <a:ext cx="5564079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06509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rgbClr val="002060"/>
                </a:solidFill>
              </a:rPr>
              <a:t>acyklické</a:t>
            </a:r>
            <a:endParaRPr lang="cs-CZ" sz="2000" dirty="0"/>
          </a:p>
        </p:txBody>
      </p:sp>
      <p:sp>
        <p:nvSpPr>
          <p:cNvPr id="55" name="TextovéPole 54"/>
          <p:cNvSpPr txBox="1"/>
          <p:nvPr/>
        </p:nvSpPr>
        <p:spPr>
          <a:xfrm>
            <a:off x="7091675" y="3387219"/>
            <a:ext cx="1159876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065093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002060"/>
                </a:solidFill>
              </a:rPr>
              <a:t>cyklické</a:t>
            </a:r>
            <a:endParaRPr lang="cs-CZ" sz="2000" dirty="0">
              <a:solidFill>
                <a:srgbClr val="002060"/>
              </a:solidFill>
            </a:endParaRPr>
          </a:p>
        </p:txBody>
      </p:sp>
      <p:cxnSp>
        <p:nvCxnSpPr>
          <p:cNvPr id="58" name="Přímá spojnice 57"/>
          <p:cNvCxnSpPr/>
          <p:nvPr/>
        </p:nvCxnSpPr>
        <p:spPr>
          <a:xfrm flipH="1" flipV="1">
            <a:off x="2987824" y="2712698"/>
            <a:ext cx="576064" cy="154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58"/>
          <p:cNvCxnSpPr/>
          <p:nvPr/>
        </p:nvCxnSpPr>
        <p:spPr>
          <a:xfrm>
            <a:off x="5580112" y="2715796"/>
            <a:ext cx="208823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se šipkou 59"/>
          <p:cNvCxnSpPr/>
          <p:nvPr/>
        </p:nvCxnSpPr>
        <p:spPr>
          <a:xfrm>
            <a:off x="7656643" y="2701507"/>
            <a:ext cx="1" cy="671423"/>
          </a:xfrm>
          <a:prstGeom prst="straightConnector1">
            <a:avLst/>
          </a:prstGeom>
          <a:ln w="28575">
            <a:solidFill>
              <a:srgbClr val="06509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>
            <a:off x="3002296" y="2707416"/>
            <a:ext cx="0" cy="67142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61"/>
          <p:cNvCxnSpPr/>
          <p:nvPr/>
        </p:nvCxnSpPr>
        <p:spPr>
          <a:xfrm flipH="1" flipV="1">
            <a:off x="6756050" y="3585742"/>
            <a:ext cx="339024" cy="54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62"/>
          <p:cNvCxnSpPr>
            <a:endCxn id="55" idx="3"/>
          </p:cNvCxnSpPr>
          <p:nvPr/>
        </p:nvCxnSpPr>
        <p:spPr>
          <a:xfrm flipH="1">
            <a:off x="8251551" y="3587274"/>
            <a:ext cx="30255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se šipkou 63"/>
          <p:cNvCxnSpPr/>
          <p:nvPr/>
        </p:nvCxnSpPr>
        <p:spPr>
          <a:xfrm flipH="1">
            <a:off x="6765576" y="3585742"/>
            <a:ext cx="2776" cy="81509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se šipkou 64"/>
          <p:cNvCxnSpPr/>
          <p:nvPr/>
        </p:nvCxnSpPr>
        <p:spPr>
          <a:xfrm>
            <a:off x="8544580" y="3585742"/>
            <a:ext cx="2382" cy="80724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ovéPole 68"/>
          <p:cNvSpPr txBox="1"/>
          <p:nvPr/>
        </p:nvSpPr>
        <p:spPr>
          <a:xfrm>
            <a:off x="125606" y="4402882"/>
            <a:ext cx="993357" cy="400110"/>
          </a:xfrm>
          <a:prstGeom prst="rect">
            <a:avLst/>
          </a:prstGeom>
          <a:solidFill>
            <a:schemeClr val="bg1"/>
          </a:solidFill>
          <a:ln w="1905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rgbClr val="00CC00"/>
                </a:solidFill>
              </a:rPr>
              <a:t>alkany 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cxnSp>
        <p:nvCxnSpPr>
          <p:cNvPr id="72" name="Přímá spojnice se šipkou 71"/>
          <p:cNvCxnSpPr/>
          <p:nvPr/>
        </p:nvCxnSpPr>
        <p:spPr>
          <a:xfrm>
            <a:off x="615836" y="3795201"/>
            <a:ext cx="3902" cy="61302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nice se šipkou 72"/>
          <p:cNvCxnSpPr/>
          <p:nvPr/>
        </p:nvCxnSpPr>
        <p:spPr>
          <a:xfrm flipH="1">
            <a:off x="1958391" y="3801551"/>
            <a:ext cx="3645" cy="60133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ovéPole 84"/>
          <p:cNvSpPr txBox="1"/>
          <p:nvPr/>
        </p:nvSpPr>
        <p:spPr>
          <a:xfrm>
            <a:off x="1475656" y="4421932"/>
            <a:ext cx="993357" cy="400110"/>
          </a:xfrm>
          <a:prstGeom prst="rect">
            <a:avLst/>
          </a:prstGeom>
          <a:solidFill>
            <a:schemeClr val="bg1"/>
          </a:solidFill>
          <a:ln w="1905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rgbClr val="00CC00"/>
                </a:solidFill>
              </a:rPr>
              <a:t>alkeny 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86" name="TextovéPole 85"/>
          <p:cNvSpPr txBox="1"/>
          <p:nvPr/>
        </p:nvSpPr>
        <p:spPr>
          <a:xfrm>
            <a:off x="2938459" y="4408226"/>
            <a:ext cx="1273501" cy="400110"/>
          </a:xfrm>
          <a:prstGeom prst="rect">
            <a:avLst/>
          </a:prstGeom>
          <a:solidFill>
            <a:schemeClr val="bg1"/>
          </a:solidFill>
          <a:ln w="1905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err="1" smtClean="0">
                <a:solidFill>
                  <a:srgbClr val="00CC00"/>
                </a:solidFill>
              </a:rPr>
              <a:t>alkadieny</a:t>
            </a:r>
            <a:r>
              <a:rPr lang="cs-CZ" sz="2000" dirty="0" smtClean="0">
                <a:solidFill>
                  <a:srgbClr val="00CC00"/>
                </a:solidFill>
              </a:rPr>
              <a:t> 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sp>
        <p:nvSpPr>
          <p:cNvPr id="87" name="TextovéPole 86"/>
          <p:cNvSpPr txBox="1"/>
          <p:nvPr/>
        </p:nvSpPr>
        <p:spPr>
          <a:xfrm>
            <a:off x="4809552" y="4402882"/>
            <a:ext cx="993357" cy="400110"/>
          </a:xfrm>
          <a:prstGeom prst="rect">
            <a:avLst/>
          </a:prstGeom>
          <a:solidFill>
            <a:schemeClr val="bg1"/>
          </a:solidFill>
          <a:ln w="1905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smtClean="0">
                <a:solidFill>
                  <a:srgbClr val="00CC00"/>
                </a:solidFill>
              </a:rPr>
              <a:t>alkiny </a:t>
            </a:r>
            <a:r>
              <a:rPr lang="cs-CZ" sz="2000" smtClean="0"/>
              <a:t> </a:t>
            </a:r>
            <a:endParaRPr lang="cs-CZ" sz="2000" dirty="0"/>
          </a:p>
        </p:txBody>
      </p:sp>
      <p:sp>
        <p:nvSpPr>
          <p:cNvPr id="88" name="TextovéPole 87"/>
          <p:cNvSpPr txBox="1"/>
          <p:nvPr/>
        </p:nvSpPr>
        <p:spPr>
          <a:xfrm>
            <a:off x="6104467" y="4402882"/>
            <a:ext cx="1491869" cy="400110"/>
          </a:xfrm>
          <a:prstGeom prst="rect">
            <a:avLst/>
          </a:prstGeom>
          <a:solidFill>
            <a:schemeClr val="bg1"/>
          </a:solidFill>
          <a:ln w="1905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>
                <a:solidFill>
                  <a:srgbClr val="00CC00"/>
                </a:solidFill>
              </a:rPr>
              <a:t>alicyklické</a:t>
            </a:r>
            <a:endParaRPr lang="cs-CZ" sz="2000" dirty="0"/>
          </a:p>
        </p:txBody>
      </p:sp>
      <p:sp>
        <p:nvSpPr>
          <p:cNvPr id="89" name="TextovéPole 88"/>
          <p:cNvSpPr txBox="1"/>
          <p:nvPr/>
        </p:nvSpPr>
        <p:spPr>
          <a:xfrm>
            <a:off x="8043139" y="4402882"/>
            <a:ext cx="993357" cy="400110"/>
          </a:xfrm>
          <a:prstGeom prst="rect">
            <a:avLst/>
          </a:prstGeom>
          <a:solidFill>
            <a:schemeClr val="bg1"/>
          </a:solidFill>
          <a:ln w="19050">
            <a:solidFill>
              <a:srgbClr val="00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err="1" smtClean="0">
                <a:solidFill>
                  <a:srgbClr val="00CC00"/>
                </a:solidFill>
              </a:rPr>
              <a:t>areny</a:t>
            </a:r>
            <a:r>
              <a:rPr lang="cs-CZ" sz="2000" dirty="0" smtClean="0">
                <a:solidFill>
                  <a:srgbClr val="00CC00"/>
                </a:solidFill>
              </a:rPr>
              <a:t> </a:t>
            </a:r>
            <a:r>
              <a:rPr lang="cs-CZ" sz="2000" dirty="0" smtClean="0"/>
              <a:t> </a:t>
            </a:r>
            <a:endParaRPr lang="cs-CZ" sz="2000" dirty="0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9095" y="4898906"/>
            <a:ext cx="10953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229" y="4898906"/>
            <a:ext cx="1019175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259" y="4898906"/>
            <a:ext cx="120015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59" y="4898906"/>
            <a:ext cx="11620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7009" y="4899387"/>
            <a:ext cx="16764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7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5051" y="4899387"/>
            <a:ext cx="1790700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3" name="Přímá spojnice se šipkou 112"/>
          <p:cNvCxnSpPr/>
          <p:nvPr/>
        </p:nvCxnSpPr>
        <p:spPr>
          <a:xfrm flipH="1">
            <a:off x="3584626" y="3787329"/>
            <a:ext cx="3645" cy="60133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Přímá spojnice se šipkou 113"/>
          <p:cNvCxnSpPr/>
          <p:nvPr/>
        </p:nvCxnSpPr>
        <p:spPr>
          <a:xfrm flipH="1">
            <a:off x="5288435" y="3787329"/>
            <a:ext cx="3645" cy="60133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1254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0" dur="1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5" dur="1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0" dur="1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0"/>
                            </p:stCondLst>
                            <p:childTnLst>
                              <p:par>
                                <p:cTn id="93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5" dur="1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9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500"/>
                            </p:stCondLst>
                            <p:childTnLst>
                              <p:par>
                                <p:cTn id="13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3" dur="1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9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500"/>
                            </p:stCondLst>
                            <p:childTnLst>
                              <p:par>
                                <p:cTn id="151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3" dur="1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3" grpId="0" animBg="1"/>
      <p:bldP spid="54" grpId="0" animBg="1"/>
      <p:bldP spid="55" grpId="0" animBg="1"/>
      <p:bldP spid="69" grpId="0" animBg="1"/>
      <p:bldP spid="85" grpId="0" animBg="1"/>
      <p:bldP spid="86" grpId="0" animBg="1"/>
      <p:bldP spid="87" grpId="0" animBg="1"/>
      <p:bldP spid="88" grpId="0" animBg="1"/>
      <p:bldP spid="8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ovéPole 15"/>
          <p:cNvSpPr txBox="1"/>
          <p:nvPr/>
        </p:nvSpPr>
        <p:spPr>
          <a:xfrm>
            <a:off x="1727684" y="260648"/>
            <a:ext cx="5688632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800" b="1" spc="30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defRPr>
            </a:lvl1pPr>
          </a:lstStyle>
          <a:p>
            <a:r>
              <a:rPr lang="cs-CZ" dirty="0" smtClean="0">
                <a:ln w="11430" cmpd="sng">
                  <a:solidFill>
                    <a:srgbClr val="0F6FC6">
                      <a:tint val="10000"/>
                    </a:srgbClr>
                  </a:solidFill>
                  <a:prstDash val="solid"/>
                  <a:miter lim="800000"/>
                </a:ln>
                <a:effectLst>
                  <a:glow rad="45500">
                    <a:srgbClr val="0F6FC6">
                      <a:satMod val="220000"/>
                      <a:alpha val="35000"/>
                    </a:srgbClr>
                  </a:glow>
                </a:effectLst>
              </a:rPr>
              <a:t>Klasifikace   uhlovodíků</a:t>
            </a:r>
            <a:endParaRPr lang="cs-CZ" dirty="0">
              <a:ln w="11430" cmpd="sng">
                <a:solidFill>
                  <a:srgbClr val="0F6FC6">
                    <a:tint val="10000"/>
                  </a:srgbClr>
                </a:solidFill>
                <a:prstDash val="solid"/>
                <a:miter lim="800000"/>
              </a:ln>
              <a:effectLst>
                <a:glow rad="45500">
                  <a:srgbClr val="0F6FC6">
                    <a:satMod val="220000"/>
                    <a:alpha val="35000"/>
                  </a:srgbClr>
                </a:glow>
              </a:effectLst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67544" y="1429364"/>
            <a:ext cx="7416824" cy="461665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prstClr val="black"/>
                </a:solidFill>
              </a:rPr>
              <a:t>alkany - mají pouze jednoduché vazby </a:t>
            </a:r>
            <a:r>
              <a:rPr lang="cs-CZ" dirty="0">
                <a:solidFill>
                  <a:prstClr val="black"/>
                </a:solidFill>
              </a:rPr>
              <a:t>(</a:t>
            </a:r>
            <a:r>
              <a:rPr lang="el-GR" dirty="0">
                <a:solidFill>
                  <a:prstClr val="black"/>
                </a:solidFill>
                <a:cs typeface="Arial"/>
              </a:rPr>
              <a:t>σ</a:t>
            </a:r>
            <a:r>
              <a:rPr lang="cs-CZ" dirty="0">
                <a:solidFill>
                  <a:prstClr val="black"/>
                </a:solidFill>
                <a:cs typeface="Arial"/>
              </a:rPr>
              <a:t>-vazby</a:t>
            </a:r>
            <a:r>
              <a:rPr lang="cs-CZ" dirty="0" smtClean="0">
                <a:solidFill>
                  <a:prstClr val="black"/>
                </a:solidFill>
                <a:cs typeface="Arial"/>
              </a:rPr>
              <a:t>)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79512" y="912202"/>
            <a:ext cx="5976000" cy="461665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r>
              <a:rPr lang="cs-CZ" dirty="0" smtClean="0">
                <a:solidFill>
                  <a:prstClr val="black"/>
                </a:solidFill>
              </a:rPr>
              <a:t>acyklické - otevřený (lineární) řetězec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467544" y="1950008"/>
            <a:ext cx="7344000" cy="830997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prstClr val="black"/>
                </a:solidFill>
              </a:rPr>
              <a:t>alkeny - v molekule kromě vazeb jednoduchých jedna dvojná (jedna </a:t>
            </a:r>
            <a:r>
              <a:rPr lang="el-GR" dirty="0" smtClean="0">
                <a:solidFill>
                  <a:prstClr val="black"/>
                </a:solidFill>
                <a:cs typeface="Arial"/>
              </a:rPr>
              <a:t>π </a:t>
            </a:r>
            <a:r>
              <a:rPr lang="cs-CZ" dirty="0" smtClean="0">
                <a:solidFill>
                  <a:prstClr val="black"/>
                </a:solidFill>
                <a:cs typeface="Arial"/>
              </a:rPr>
              <a:t>-vazba)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467544" y="3733037"/>
            <a:ext cx="8244000" cy="830997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pPr>
              <a:buFont typeface="Wingdings" pitchFamily="2" charset="2"/>
              <a:buChar char="Ø"/>
            </a:pPr>
            <a:r>
              <a:rPr lang="cs-CZ" dirty="0" err="1" smtClean="0">
                <a:solidFill>
                  <a:prstClr val="black"/>
                </a:solidFill>
              </a:rPr>
              <a:t>alkyny</a:t>
            </a:r>
            <a:r>
              <a:rPr lang="cs-CZ" dirty="0" smtClean="0">
                <a:solidFill>
                  <a:prstClr val="black"/>
                </a:solidFill>
              </a:rPr>
              <a:t> </a:t>
            </a:r>
            <a:r>
              <a:rPr lang="cs-CZ" dirty="0">
                <a:solidFill>
                  <a:prstClr val="black"/>
                </a:solidFill>
              </a:rPr>
              <a:t>- v molekule kromě vazeb jednoduchých jedna </a:t>
            </a:r>
            <a:r>
              <a:rPr lang="cs-CZ" dirty="0" smtClean="0">
                <a:solidFill>
                  <a:prstClr val="black"/>
                </a:solidFill>
              </a:rPr>
              <a:t>trojná (dvě </a:t>
            </a:r>
            <a:r>
              <a:rPr lang="el-GR" dirty="0" smtClean="0">
                <a:solidFill>
                  <a:prstClr val="black"/>
                </a:solidFill>
                <a:cs typeface="Arial"/>
              </a:rPr>
              <a:t>π </a:t>
            </a:r>
            <a:r>
              <a:rPr lang="cs-CZ" dirty="0" smtClean="0">
                <a:solidFill>
                  <a:prstClr val="black"/>
                </a:solidFill>
                <a:cs typeface="Arial"/>
              </a:rPr>
              <a:t>–vazby mezi toutéž dvojicí uhlíků)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67544" y="2844547"/>
            <a:ext cx="8388000" cy="830997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pPr>
              <a:buFont typeface="Wingdings" pitchFamily="2" charset="2"/>
              <a:buChar char="Ø"/>
            </a:pPr>
            <a:r>
              <a:rPr lang="cs-CZ" dirty="0" err="1" smtClean="0">
                <a:solidFill>
                  <a:prstClr val="black"/>
                </a:solidFill>
              </a:rPr>
              <a:t>alkadieny</a:t>
            </a:r>
            <a:r>
              <a:rPr lang="cs-CZ" dirty="0" smtClean="0">
                <a:solidFill>
                  <a:prstClr val="black"/>
                </a:solidFill>
              </a:rPr>
              <a:t> </a:t>
            </a:r>
            <a:r>
              <a:rPr lang="cs-CZ" dirty="0">
                <a:solidFill>
                  <a:prstClr val="black"/>
                </a:solidFill>
              </a:rPr>
              <a:t>- v molekule kromě vazeb jednoduchých </a:t>
            </a:r>
            <a:r>
              <a:rPr lang="cs-CZ" dirty="0" smtClean="0">
                <a:solidFill>
                  <a:prstClr val="black"/>
                </a:solidFill>
              </a:rPr>
              <a:t>dvě dvojné (dvě </a:t>
            </a:r>
            <a:r>
              <a:rPr lang="el-GR" dirty="0" smtClean="0">
                <a:solidFill>
                  <a:prstClr val="black"/>
                </a:solidFill>
                <a:cs typeface="Arial"/>
              </a:rPr>
              <a:t>π </a:t>
            </a:r>
            <a:r>
              <a:rPr lang="cs-CZ" dirty="0">
                <a:solidFill>
                  <a:prstClr val="black"/>
                </a:solidFill>
                <a:cs typeface="Arial"/>
              </a:rPr>
              <a:t>-</a:t>
            </a:r>
            <a:r>
              <a:rPr lang="cs-CZ" dirty="0" smtClean="0">
                <a:solidFill>
                  <a:prstClr val="black"/>
                </a:solidFill>
                <a:cs typeface="Arial"/>
              </a:rPr>
              <a:t>vazby)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179512" y="4717188"/>
            <a:ext cx="5904656" cy="461665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r>
              <a:rPr lang="cs-CZ" dirty="0" smtClean="0">
                <a:solidFill>
                  <a:prstClr val="black"/>
                </a:solidFill>
              </a:rPr>
              <a:t>cyklické – </a:t>
            </a:r>
            <a:r>
              <a:rPr lang="cs-CZ" dirty="0" smtClean="0"/>
              <a:t>uzavřený (</a:t>
            </a:r>
            <a:r>
              <a:rPr lang="cs-CZ" dirty="0"/>
              <a:t>cyklický) řetězec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467544" y="5241148"/>
            <a:ext cx="7560840" cy="830997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prstClr val="black"/>
                </a:solidFill>
              </a:rPr>
              <a:t>alicyklické - </a:t>
            </a:r>
            <a:r>
              <a:rPr lang="cs-CZ" dirty="0">
                <a:solidFill>
                  <a:prstClr val="black"/>
                </a:solidFill>
              </a:rPr>
              <a:t>mají </a:t>
            </a:r>
            <a:r>
              <a:rPr lang="cs-CZ" dirty="0" smtClean="0">
                <a:solidFill>
                  <a:prstClr val="black"/>
                </a:solidFill>
              </a:rPr>
              <a:t>vazby jako uhlovodíky otevřené</a:t>
            </a:r>
            <a:endParaRPr lang="cs-CZ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prstClr val="black"/>
                </a:solidFill>
              </a:rPr>
              <a:t>     předpona </a:t>
            </a:r>
            <a:r>
              <a:rPr lang="cs-CZ" dirty="0" err="1" smtClean="0">
                <a:solidFill>
                  <a:srgbClr val="FF0000"/>
                </a:solidFill>
              </a:rPr>
              <a:t>cyklo</a:t>
            </a:r>
            <a:r>
              <a:rPr lang="cs-CZ" dirty="0" smtClean="0">
                <a:solidFill>
                  <a:srgbClr val="FF0000"/>
                </a:solidFill>
              </a:rPr>
              <a:t> -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67544" y="6135687"/>
            <a:ext cx="6876000" cy="461665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pPr>
              <a:buFont typeface="Wingdings" pitchFamily="2" charset="2"/>
              <a:buChar char="Ø"/>
            </a:pPr>
            <a:r>
              <a:rPr lang="cs-CZ" dirty="0" err="1" smtClean="0">
                <a:solidFill>
                  <a:prstClr val="black"/>
                </a:solidFill>
              </a:rPr>
              <a:t>areny</a:t>
            </a:r>
            <a:r>
              <a:rPr lang="cs-CZ" dirty="0" smtClean="0">
                <a:solidFill>
                  <a:prstClr val="black"/>
                </a:solidFill>
              </a:rPr>
              <a:t> – zvláštní typ vazby – benzenové jádro</a:t>
            </a:r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9992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4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ovéPole 15"/>
          <p:cNvSpPr txBox="1"/>
          <p:nvPr/>
        </p:nvSpPr>
        <p:spPr>
          <a:xfrm>
            <a:off x="1727684" y="196952"/>
            <a:ext cx="5688632" cy="523220"/>
          </a:xfrm>
          <a:prstGeom prst="rect">
            <a:avLst/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800" b="1" spc="30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defRPr>
            </a:lvl1pPr>
          </a:lstStyle>
          <a:p>
            <a:r>
              <a:rPr lang="cs-CZ" dirty="0" smtClean="0">
                <a:ln w="11430" cmpd="sng">
                  <a:solidFill>
                    <a:srgbClr val="0F6FC6">
                      <a:tint val="10000"/>
                    </a:srgbClr>
                  </a:solidFill>
                  <a:prstDash val="solid"/>
                  <a:miter lim="800000"/>
                </a:ln>
                <a:effectLst>
                  <a:glow rad="45500">
                    <a:srgbClr val="0F6FC6">
                      <a:satMod val="220000"/>
                      <a:alpha val="35000"/>
                    </a:srgbClr>
                  </a:glow>
                </a:effectLst>
              </a:rPr>
              <a:t>Homologická   řada</a:t>
            </a:r>
            <a:endParaRPr lang="cs-CZ" dirty="0">
              <a:ln w="11430" cmpd="sng">
                <a:solidFill>
                  <a:srgbClr val="0F6FC6">
                    <a:tint val="10000"/>
                  </a:srgbClr>
                </a:solidFill>
                <a:prstDash val="solid"/>
                <a:miter lim="800000"/>
              </a:ln>
              <a:effectLst>
                <a:glow rad="45500">
                  <a:srgbClr val="0F6FC6">
                    <a:satMod val="220000"/>
                    <a:alpha val="35000"/>
                  </a:srgbClr>
                </a:glow>
              </a:effectLst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79512" y="848506"/>
            <a:ext cx="8856984" cy="830997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r>
              <a:rPr lang="cs-CZ" dirty="0" smtClean="0">
                <a:solidFill>
                  <a:prstClr val="black"/>
                </a:solidFill>
              </a:rPr>
              <a:t>Řada sloučenin, v níž se kterýkoli člen řady liší od předcházejícího členu ve stavbě o stejnou skupinu atomů.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467544" y="3436949"/>
            <a:ext cx="7056784" cy="830997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prstClr val="black"/>
                </a:solidFill>
              </a:rPr>
              <a:t>v homologických řadách uhlovodíku dochází k řetězové izomerii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179512" y="1772816"/>
            <a:ext cx="8856984" cy="830997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prstClr val="black"/>
                </a:solidFill>
              </a:rPr>
              <a:t>Homologický přírůstek - skupinu atomů o kterou se </a:t>
            </a:r>
            <a:r>
              <a:rPr lang="cs-CZ" dirty="0">
                <a:solidFill>
                  <a:prstClr val="black"/>
                </a:solidFill>
              </a:rPr>
              <a:t>kterýkoli člen řady liší od předcházejícího členu ve </a:t>
            </a:r>
            <a:r>
              <a:rPr lang="cs-CZ" dirty="0" smtClean="0">
                <a:solidFill>
                  <a:prstClr val="black"/>
                </a:solidFill>
              </a:rPr>
              <a:t>stavbě. 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179512" y="2852936"/>
            <a:ext cx="3312368" cy="461665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r>
              <a:rPr lang="cs-CZ" dirty="0" smtClean="0">
                <a:solidFill>
                  <a:prstClr val="black"/>
                </a:solidFill>
              </a:rPr>
              <a:t>Řetězová izomerie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67544" y="4356542"/>
            <a:ext cx="4032448" cy="461665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prstClr val="black"/>
                </a:solidFill>
              </a:rPr>
              <a:t>tentýž souhrnný vzorec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67544" y="4877186"/>
            <a:ext cx="6552728" cy="461665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prstClr val="black"/>
                </a:solidFill>
              </a:rPr>
              <a:t>dochází k rozvětvení uhlíkového řetězce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03548" y="5408952"/>
            <a:ext cx="6732748" cy="461665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prstClr val="black"/>
                </a:solidFill>
              </a:rPr>
              <a:t>řetězové izomery se liší svými vlastnostmi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467544" y="5949280"/>
            <a:ext cx="7056784" cy="830997"/>
          </a:xfrm>
          <a:prstGeom prst="rect">
            <a:avLst/>
          </a:prstGeom>
          <a:solidFill>
            <a:srgbClr val="FFCCFF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marL="342900" indent="-342900">
              <a:buFont typeface="Wingdings" pitchFamily="2" charset="2"/>
              <a:buChar char="q"/>
              <a:defRPr sz="2400" b="1"/>
            </a:lvl1pPr>
          </a:lstStyle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prstClr val="black"/>
                </a:solidFill>
              </a:rPr>
              <a:t>se vzrůstajícím počtem C v molekule se počet řetězových izomerů rychle zvětšuje</a:t>
            </a:r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133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20" grpId="0" animBg="1"/>
      <p:bldP spid="22" grpId="0" animBg="1"/>
      <p:bldP spid="24" grpId="0" animBg="1"/>
      <p:bldP spid="10" grpId="0" animBg="1"/>
      <p:bldP spid="11" grpId="0" animBg="1"/>
      <p:bldP spid="15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07704" y="1316756"/>
            <a:ext cx="1152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Citace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539552" y="1743199"/>
            <a:ext cx="7812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prstClr val="black"/>
                </a:solidFill>
              </a:rPr>
              <a:t>Obr.1</a:t>
            </a:r>
            <a:r>
              <a:rPr lang="cs-CZ" sz="1200" dirty="0"/>
              <a:t> </a:t>
            </a:r>
            <a:r>
              <a:rPr lang="cs-CZ" sz="1200" dirty="0" smtClean="0"/>
              <a:t>  WRIGHT</a:t>
            </a:r>
            <a:r>
              <a:rPr lang="cs-CZ" sz="1200" dirty="0"/>
              <a:t>, Joseph. </a:t>
            </a:r>
            <a:r>
              <a:rPr lang="cs-CZ" sz="1200" i="1" dirty="0"/>
              <a:t>Soubor: JosephWright-Alchemist.jpg - </a:t>
            </a:r>
            <a:r>
              <a:rPr lang="cs-CZ" sz="1200" i="1" dirty="0" err="1"/>
              <a:t>Wikimedia</a:t>
            </a:r>
            <a:r>
              <a:rPr lang="cs-CZ" sz="1200" i="1" dirty="0"/>
              <a:t> </a:t>
            </a:r>
            <a:r>
              <a:rPr lang="cs-CZ" sz="1200" i="1" dirty="0" err="1"/>
              <a:t>Commons</a:t>
            </a:r>
            <a:r>
              <a:rPr lang="cs-CZ" sz="1200" dirty="0"/>
              <a:t> [online]. [cit. 20.2.2013]. Dostupný na WWW: http://commons.wikimedia.org/wiki/File:JosephWright-Alchemist.jpg</a:t>
            </a:r>
            <a:endParaRPr lang="cs-CZ" sz="1200" b="1" dirty="0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634126" y="3259615"/>
            <a:ext cx="7875748" cy="2769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/>
              <a:t>Honza, J.; Mareček, A</a:t>
            </a:r>
            <a:r>
              <a:rPr lang="cs-CZ" sz="1200" dirty="0" smtClean="0"/>
              <a:t>.     </a:t>
            </a:r>
            <a:r>
              <a:rPr lang="cs-CZ" sz="1200" dirty="0"/>
              <a:t>Chemie pro čtyřletá gymnázia (3.díl). Brno: </a:t>
            </a:r>
            <a:r>
              <a:rPr lang="cs-CZ" sz="1200" dirty="0" err="1"/>
              <a:t>DaTaPrint</a:t>
            </a:r>
            <a:r>
              <a:rPr lang="cs-CZ" sz="1200" dirty="0"/>
              <a:t>, 2000;ISBN 80-7182-057-1</a:t>
            </a:r>
          </a:p>
        </p:txBody>
      </p:sp>
      <p:sp>
        <p:nvSpPr>
          <p:cNvPr id="17" name="TextovéPole 2"/>
          <p:cNvSpPr txBox="1"/>
          <p:nvPr/>
        </p:nvSpPr>
        <p:spPr>
          <a:xfrm>
            <a:off x="1677733" y="2755559"/>
            <a:ext cx="1818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>
                <a:solidFill>
                  <a:srgbClr val="FF0000"/>
                </a:solidFill>
              </a:rPr>
              <a:t>Literatura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634126" y="3571747"/>
            <a:ext cx="6291572" cy="27699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/>
              <a:t>Pacák, J</a:t>
            </a:r>
            <a:r>
              <a:rPr lang="cs-CZ" sz="1200" dirty="0" smtClean="0"/>
              <a:t>.                             Chemie </a:t>
            </a:r>
            <a:r>
              <a:rPr lang="cs-CZ" sz="1200" dirty="0"/>
              <a:t>pro 2. ročník gymnázií. Praha: SPN, </a:t>
            </a:r>
            <a:r>
              <a:rPr lang="cs-CZ" sz="1200" dirty="0" smtClean="0"/>
              <a:t>1985</a:t>
            </a:r>
            <a:endParaRPr lang="cs-CZ" sz="1200" dirty="0"/>
          </a:p>
        </p:txBody>
      </p:sp>
      <p:sp>
        <p:nvSpPr>
          <p:cNvPr id="19" name="Obdélník 18"/>
          <p:cNvSpPr/>
          <p:nvPr/>
        </p:nvSpPr>
        <p:spPr>
          <a:xfrm>
            <a:off x="634126" y="3906386"/>
            <a:ext cx="7110536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 smtClean="0"/>
              <a:t>Kotlík B., Růžičková K.    Chemie </a:t>
            </a:r>
            <a:r>
              <a:rPr lang="cs-CZ" sz="1200" dirty="0"/>
              <a:t>I. v kostce pro střední </a:t>
            </a:r>
            <a:r>
              <a:rPr lang="cs-CZ" sz="1200" dirty="0" smtClean="0"/>
              <a:t>školy, Fragment 2002, </a:t>
            </a:r>
            <a:r>
              <a:rPr lang="cs-CZ" sz="1200" dirty="0"/>
              <a:t>ISBN: 80-7200-337-2</a:t>
            </a:r>
            <a:r>
              <a:rPr lang="cs-CZ" sz="1200" dirty="0" smtClean="0"/>
              <a:t> </a:t>
            </a:r>
            <a:endParaRPr lang="cs-CZ" sz="1200" dirty="0"/>
          </a:p>
        </p:txBody>
      </p:sp>
      <p:sp>
        <p:nvSpPr>
          <p:cNvPr id="20" name="Obdélník 19"/>
          <p:cNvSpPr/>
          <p:nvPr/>
        </p:nvSpPr>
        <p:spPr>
          <a:xfrm>
            <a:off x="611904" y="4221120"/>
            <a:ext cx="6291572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200" dirty="0" smtClean="0"/>
              <a:t>Vacík J. a kolektiv              Přehled středoškolské chemie, SPN 1995, </a:t>
            </a:r>
            <a:r>
              <a:rPr lang="cs-CZ" sz="1200" dirty="0">
                <a:solidFill>
                  <a:prstClr val="black"/>
                </a:solidFill>
              </a:rPr>
              <a:t>ISBN: </a:t>
            </a:r>
            <a:r>
              <a:rPr lang="cs-CZ" sz="1200" dirty="0" smtClean="0">
                <a:solidFill>
                  <a:prstClr val="black"/>
                </a:solidFill>
              </a:rPr>
              <a:t>80-85937-08-5</a:t>
            </a:r>
            <a:endParaRPr lang="cs-CZ" sz="1200" dirty="0">
              <a:solidFill>
                <a:prstClr val="black"/>
              </a:solidFill>
            </a:endParaRPr>
          </a:p>
          <a:p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9471569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</TotalTime>
  <Words>296</Words>
  <Application>Microsoft Office PowerPoint</Application>
  <PresentationFormat>Předvádění na obrazovce (4:3)</PresentationFormat>
  <Paragraphs>65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Tok</vt:lpstr>
      <vt:lpstr>3_Tok</vt:lpstr>
      <vt:lpstr>1_Tok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Směsi</dc:title>
  <dc:creator>Lenovo</dc:creator>
  <cp:lastModifiedBy>Lenovo</cp:lastModifiedBy>
  <cp:revision>72</cp:revision>
  <dcterms:created xsi:type="dcterms:W3CDTF">2013-01-14T11:05:52Z</dcterms:created>
  <dcterms:modified xsi:type="dcterms:W3CDTF">2013-10-23T05:54:22Z</dcterms:modified>
</cp:coreProperties>
</file>