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981A-A40D-42F3-800F-779E776FF061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5273-FDE7-441A-945A-A96FE5FE689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981A-A40D-42F3-800F-779E776FF061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5273-FDE7-441A-945A-A96FE5FE6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981A-A40D-42F3-800F-779E776FF061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5273-FDE7-441A-945A-A96FE5FE6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981A-A40D-42F3-800F-779E776FF061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5273-FDE7-441A-945A-A96FE5FE689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981A-A40D-42F3-800F-779E776FF061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5273-FDE7-441A-945A-A96FE5FE6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981A-A40D-42F3-800F-779E776FF061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5273-FDE7-441A-945A-A96FE5FE6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981A-A40D-42F3-800F-779E776FF061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5273-FDE7-441A-945A-A96FE5FE6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981A-A40D-42F3-800F-779E776FF061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5273-FDE7-441A-945A-A96FE5FE6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981A-A40D-42F3-800F-779E776FF061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5273-FDE7-441A-945A-A96FE5FE6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981A-A40D-42F3-800F-779E776FF061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5273-FDE7-441A-945A-A96FE5FE6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6981A-A40D-42F3-800F-779E776FF061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35273-FDE7-441A-945A-A96FE5FE689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026981A-A40D-42F3-800F-779E776FF061}" type="datetimeFigureOut">
              <a:rPr lang="cs-CZ" smtClean="0"/>
              <a:t>13.11.2013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5335273-FDE7-441A-945A-A96FE5FE689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91680" y="1916832"/>
            <a:ext cx="5886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b="1" dirty="0"/>
              <a:t>Jméno autora: Mgr. Věra Kocmanová</a:t>
            </a:r>
            <a:br>
              <a:rPr lang="cs-CZ" altLang="cs-CZ" b="1" dirty="0"/>
            </a:br>
            <a:r>
              <a:rPr lang="cs-CZ" altLang="cs-CZ" b="1" dirty="0"/>
              <a:t>Datum vytvoření: 6</a:t>
            </a:r>
            <a:r>
              <a:rPr lang="cs-CZ" altLang="cs-CZ" b="1" dirty="0" smtClean="0"/>
              <a:t> . 10.  2013</a:t>
            </a:r>
            <a:endParaRPr lang="cs-CZ" altLang="cs-CZ" b="1" dirty="0"/>
          </a:p>
          <a:p>
            <a:pPr algn="ctr">
              <a:spcBef>
                <a:spcPct val="0"/>
              </a:spcBef>
            </a:pPr>
            <a:r>
              <a:rPr lang="cs-CZ" altLang="cs-CZ" b="1" dirty="0"/>
              <a:t>Číslo </a:t>
            </a:r>
            <a:r>
              <a:rPr lang="cs-CZ" altLang="cs-CZ" b="1" dirty="0" err="1"/>
              <a:t>DUMu</a:t>
            </a:r>
            <a:r>
              <a:rPr lang="cs-CZ" altLang="cs-CZ" b="1" dirty="0"/>
              <a:t>: </a:t>
            </a:r>
            <a:r>
              <a:rPr lang="cs-CZ" altLang="cs-CZ" b="1" dirty="0" smtClean="0"/>
              <a:t>VY_32_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INOVACE </a:t>
            </a:r>
            <a:r>
              <a:rPr lang="cs-CZ" altLang="cs-CZ" b="1" dirty="0"/>
              <a:t>_</a:t>
            </a:r>
            <a:r>
              <a:rPr lang="cs-CZ" altLang="cs-CZ" b="1" dirty="0" smtClean="0"/>
              <a:t>01_CJL_3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altLang="cs-CZ" b="1" dirty="0"/>
          </a:p>
          <a:p>
            <a:pPr algn="ctr">
              <a:spcBef>
                <a:spcPct val="0"/>
              </a:spcBef>
            </a:pPr>
            <a:r>
              <a:rPr lang="cs-CZ" altLang="cs-CZ" b="1" dirty="0"/>
              <a:t>Ročník</a:t>
            </a:r>
            <a:r>
              <a:rPr lang="cs-CZ" altLang="cs-CZ" b="1"/>
              <a:t>: </a:t>
            </a:r>
            <a:r>
              <a:rPr lang="cs-CZ" altLang="cs-CZ" b="1" smtClean="0"/>
              <a:t>II.</a:t>
            </a:r>
            <a:endParaRPr lang="cs-CZ" altLang="cs-CZ" b="1" dirty="0"/>
          </a:p>
          <a:p>
            <a:pPr algn="ctr">
              <a:spcBef>
                <a:spcPct val="0"/>
              </a:spcBef>
            </a:pPr>
            <a:r>
              <a:rPr lang="cs-CZ" altLang="cs-CZ" b="1" dirty="0"/>
              <a:t>Český jazyk a literatura</a:t>
            </a:r>
          </a:p>
          <a:p>
            <a:pPr algn="ctr">
              <a:spcBef>
                <a:spcPct val="0"/>
              </a:spcBef>
            </a:pPr>
            <a:r>
              <a:rPr lang="cs-CZ" altLang="cs-CZ" b="1" dirty="0"/>
              <a:t>Vzdělávací oblast: Jazykové vzdělávání a komunikace,</a:t>
            </a:r>
          </a:p>
          <a:p>
            <a:pPr algn="ctr">
              <a:spcBef>
                <a:spcPct val="0"/>
              </a:spcBef>
            </a:pPr>
            <a:r>
              <a:rPr lang="cs-CZ" altLang="cs-CZ" b="1" dirty="0"/>
              <a:t>Estetické vzdělávání</a:t>
            </a:r>
          </a:p>
          <a:p>
            <a:pPr algn="ctr">
              <a:spcBef>
                <a:spcPct val="0"/>
              </a:spcBef>
            </a:pPr>
            <a:r>
              <a:rPr lang="cs-CZ" altLang="cs-CZ" b="1" dirty="0"/>
              <a:t>Vzdělávací obor: </a:t>
            </a:r>
            <a:r>
              <a:rPr lang="cs-CZ" altLang="cs-CZ" b="1" dirty="0" smtClean="0">
                <a:latin typeface="Calibri" pitchFamily="34" charset="0"/>
              </a:rPr>
              <a:t>Literatura</a:t>
            </a:r>
            <a:endParaRPr lang="cs-CZ" altLang="cs-CZ" b="1" dirty="0" smtClean="0"/>
          </a:p>
          <a:p>
            <a:pPr algn="ctr">
              <a:spcBef>
                <a:spcPct val="0"/>
              </a:spcBef>
            </a:pPr>
            <a:r>
              <a:rPr lang="cs-CZ" altLang="cs-CZ" b="1" dirty="0" smtClean="0"/>
              <a:t>Tematický </a:t>
            </a:r>
            <a:r>
              <a:rPr lang="cs-CZ" altLang="cs-CZ" b="1" dirty="0"/>
              <a:t>okruh: </a:t>
            </a:r>
            <a:r>
              <a:rPr lang="cs-CZ" altLang="cs-CZ" b="1" dirty="0" smtClean="0"/>
              <a:t> Vývoj prózy od roku 1945 do současnosti</a:t>
            </a:r>
            <a:endParaRPr lang="cs-CZ" altLang="cs-CZ" b="1" dirty="0"/>
          </a:p>
          <a:p>
            <a:pPr algn="ctr">
              <a:spcBef>
                <a:spcPct val="0"/>
              </a:spcBef>
            </a:pPr>
            <a:r>
              <a:rPr lang="cs-CZ" altLang="cs-CZ" b="1" dirty="0"/>
              <a:t>Téma: </a:t>
            </a:r>
            <a:r>
              <a:rPr lang="cs-CZ" altLang="cs-CZ" b="1" dirty="0" smtClean="0"/>
              <a:t>Ladislav Fuks</a:t>
            </a:r>
            <a:endParaRPr lang="cs-CZ" altLang="cs-CZ" b="1" dirty="0"/>
          </a:p>
          <a:p>
            <a:pPr algn="ctr">
              <a:spcBef>
                <a:spcPct val="0"/>
              </a:spcBef>
            </a:pPr>
            <a:r>
              <a:rPr lang="cs-CZ" altLang="cs-CZ" b="1" dirty="0"/>
              <a:t/>
            </a:r>
            <a:br>
              <a:rPr lang="cs-CZ" altLang="cs-CZ" b="1" dirty="0"/>
            </a:br>
            <a:r>
              <a:rPr lang="cs-CZ" altLang="cs-CZ" b="1" dirty="0"/>
              <a:t>Metodický list/anotace: </a:t>
            </a:r>
            <a:r>
              <a:rPr lang="cs-CZ" altLang="cs-CZ" b="1" dirty="0">
                <a:latin typeface="Calibri" pitchFamily="34" charset="0"/>
              </a:rPr>
              <a:t>Informace o autorovi a rozbor </a:t>
            </a:r>
            <a:r>
              <a:rPr lang="cs-CZ" altLang="cs-CZ" b="1" dirty="0" smtClean="0">
                <a:latin typeface="Calibri" pitchFamily="34" charset="0"/>
              </a:rPr>
              <a:t> díla</a:t>
            </a:r>
          </a:p>
          <a:p>
            <a:pPr algn="ctr">
              <a:spcBef>
                <a:spcPct val="0"/>
              </a:spcBef>
            </a:pPr>
            <a:r>
              <a:rPr lang="cs-CZ" altLang="cs-CZ" b="1" dirty="0" smtClean="0">
                <a:latin typeface="Calibri" pitchFamily="34" charset="0"/>
              </a:rPr>
              <a:t> </a:t>
            </a:r>
            <a:r>
              <a:rPr lang="cs-CZ" altLang="cs-CZ" b="1" dirty="0">
                <a:latin typeface="Calibri" pitchFamily="34" charset="0"/>
              </a:rPr>
              <a:t>za použití interaktivní tabule</a:t>
            </a:r>
          </a:p>
          <a:p>
            <a:pPr algn="ctr">
              <a:spcBef>
                <a:spcPct val="0"/>
              </a:spcBef>
            </a:pPr>
            <a:endParaRPr lang="cs-CZ" altLang="cs-CZ" b="1" dirty="0">
              <a:latin typeface="Calibri" pitchFamily="34" charset="0"/>
            </a:endParaRPr>
          </a:p>
          <a:p>
            <a:pPr algn="ctr">
              <a:spcBef>
                <a:spcPct val="0"/>
              </a:spcBef>
            </a:pPr>
            <a:endParaRPr lang="cs-CZ" dirty="0"/>
          </a:p>
        </p:txBody>
      </p:sp>
      <p:grpSp>
        <p:nvGrpSpPr>
          <p:cNvPr id="3" name="Group 43"/>
          <p:cNvGrpSpPr>
            <a:grpSpLocks noGrp="1" noChangeAspect="1"/>
          </p:cNvGrpSpPr>
          <p:nvPr/>
        </p:nvGrpSpPr>
        <p:grpSpPr bwMode="auto">
          <a:xfrm>
            <a:off x="576672" y="205192"/>
            <a:ext cx="7990656" cy="1719262"/>
            <a:chOff x="0" y="0"/>
            <a:chExt cx="9765" cy="1637"/>
          </a:xfrm>
        </p:grpSpPr>
        <p:sp>
          <p:nvSpPr>
            <p:cNvPr id="4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5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5 w 7514"/>
                <a:gd name="T1" fmla="*/ 5 h 385"/>
                <a:gd name="T2" fmla="*/ 6 w 7514"/>
                <a:gd name="T3" fmla="*/ 1 h 385"/>
                <a:gd name="T4" fmla="*/ 7 w 7514"/>
                <a:gd name="T5" fmla="*/ 5 h 385"/>
                <a:gd name="T6" fmla="*/ 13 w 7514"/>
                <a:gd name="T7" fmla="*/ 3 h 385"/>
                <a:gd name="T8" fmla="*/ 10 w 7514"/>
                <a:gd name="T9" fmla="*/ 4 h 385"/>
                <a:gd name="T10" fmla="*/ 17 w 7514"/>
                <a:gd name="T11" fmla="*/ 4 h 385"/>
                <a:gd name="T12" fmla="*/ 14 w 7514"/>
                <a:gd name="T13" fmla="*/ 1 h 385"/>
                <a:gd name="T14" fmla="*/ 17 w 7514"/>
                <a:gd name="T15" fmla="*/ 1 h 385"/>
                <a:gd name="T16" fmla="*/ 16 w 7514"/>
                <a:gd name="T17" fmla="*/ 3 h 385"/>
                <a:gd name="T18" fmla="*/ 15 w 7514"/>
                <a:gd name="T19" fmla="*/ 5 h 385"/>
                <a:gd name="T20" fmla="*/ 20 w 7514"/>
                <a:gd name="T21" fmla="*/ 2 h 385"/>
                <a:gd name="T22" fmla="*/ 26 w 7514"/>
                <a:gd name="T23" fmla="*/ 1 h 385"/>
                <a:gd name="T24" fmla="*/ 25 w 7514"/>
                <a:gd name="T25" fmla="*/ 5 h 385"/>
                <a:gd name="T26" fmla="*/ 27 w 7514"/>
                <a:gd name="T27" fmla="*/ 5 h 385"/>
                <a:gd name="T28" fmla="*/ 24 w 7514"/>
                <a:gd name="T29" fmla="*/ 1 h 385"/>
                <a:gd name="T30" fmla="*/ 31 w 7514"/>
                <a:gd name="T31" fmla="*/ 1 h 385"/>
                <a:gd name="T32" fmla="*/ 29 w 7514"/>
                <a:gd name="T33" fmla="*/ 5 h 385"/>
                <a:gd name="T34" fmla="*/ 37 w 7514"/>
                <a:gd name="T35" fmla="*/ 1 h 385"/>
                <a:gd name="T36" fmla="*/ 35 w 7514"/>
                <a:gd name="T37" fmla="*/ 5 h 385"/>
                <a:gd name="T38" fmla="*/ 38 w 7514"/>
                <a:gd name="T39" fmla="*/ 3 h 385"/>
                <a:gd name="T40" fmla="*/ 42 w 7514"/>
                <a:gd name="T41" fmla="*/ 1 h 385"/>
                <a:gd name="T42" fmla="*/ 40 w 7514"/>
                <a:gd name="T43" fmla="*/ 5 h 385"/>
                <a:gd name="T44" fmla="*/ 42 w 7514"/>
                <a:gd name="T45" fmla="*/ 5 h 385"/>
                <a:gd name="T46" fmla="*/ 41 w 7514"/>
                <a:gd name="T47" fmla="*/ 1 h 385"/>
                <a:gd name="T48" fmla="*/ 47 w 7514"/>
                <a:gd name="T49" fmla="*/ 1 h 385"/>
                <a:gd name="T50" fmla="*/ 49 w 7514"/>
                <a:gd name="T51" fmla="*/ 3 h 385"/>
                <a:gd name="T52" fmla="*/ 49 w 7514"/>
                <a:gd name="T53" fmla="*/ 3 h 385"/>
                <a:gd name="T54" fmla="*/ 49 w 7514"/>
                <a:gd name="T55" fmla="*/ 3 h 385"/>
                <a:gd name="T56" fmla="*/ 53 w 7514"/>
                <a:gd name="T57" fmla="*/ 0 h 385"/>
                <a:gd name="T58" fmla="*/ 53 w 7514"/>
                <a:gd name="T59" fmla="*/ 6 h 385"/>
                <a:gd name="T60" fmla="*/ 53 w 7514"/>
                <a:gd name="T61" fmla="*/ 0 h 385"/>
                <a:gd name="T62" fmla="*/ 53 w 7514"/>
                <a:gd name="T63" fmla="*/ 1 h 385"/>
                <a:gd name="T64" fmla="*/ 53 w 7514"/>
                <a:gd name="T65" fmla="*/ 5 h 385"/>
                <a:gd name="T66" fmla="*/ 59 w 7514"/>
                <a:gd name="T67" fmla="*/ 5 h 385"/>
                <a:gd name="T68" fmla="*/ 60 w 7514"/>
                <a:gd name="T69" fmla="*/ 2 h 385"/>
                <a:gd name="T70" fmla="*/ 60 w 7514"/>
                <a:gd name="T71" fmla="*/ 2 h 385"/>
                <a:gd name="T72" fmla="*/ 67 w 7514"/>
                <a:gd name="T73" fmla="*/ 5 h 385"/>
                <a:gd name="T74" fmla="*/ 65 w 7514"/>
                <a:gd name="T75" fmla="*/ 1 h 385"/>
                <a:gd name="T76" fmla="*/ 67 w 7514"/>
                <a:gd name="T77" fmla="*/ 1 h 385"/>
                <a:gd name="T78" fmla="*/ 65 w 7514"/>
                <a:gd name="T79" fmla="*/ 5 h 385"/>
                <a:gd name="T80" fmla="*/ 70 w 7514"/>
                <a:gd name="T81" fmla="*/ 6 h 385"/>
                <a:gd name="T82" fmla="*/ 70 w 7514"/>
                <a:gd name="T83" fmla="*/ 5 h 385"/>
                <a:gd name="T84" fmla="*/ 75 w 7514"/>
                <a:gd name="T85" fmla="*/ 1 h 385"/>
                <a:gd name="T86" fmla="*/ 76 w 7514"/>
                <a:gd name="T87" fmla="*/ 5 h 385"/>
                <a:gd name="T88" fmla="*/ 80 w 7514"/>
                <a:gd name="T89" fmla="*/ 4 h 385"/>
                <a:gd name="T90" fmla="*/ 85 w 7514"/>
                <a:gd name="T91" fmla="*/ 1 h 385"/>
                <a:gd name="T92" fmla="*/ 82 w 7514"/>
                <a:gd name="T93" fmla="*/ 5 h 385"/>
                <a:gd name="T94" fmla="*/ 90 w 7514"/>
                <a:gd name="T95" fmla="*/ 1 h 385"/>
                <a:gd name="T96" fmla="*/ 86 w 7514"/>
                <a:gd name="T97" fmla="*/ 3 h 385"/>
                <a:gd name="T98" fmla="*/ 89 w 7514"/>
                <a:gd name="T99" fmla="*/ 2 h 385"/>
                <a:gd name="T100" fmla="*/ 94 w 7514"/>
                <a:gd name="T101" fmla="*/ 1 h 385"/>
                <a:gd name="T102" fmla="*/ 94 w 7514"/>
                <a:gd name="T103" fmla="*/ 5 h 385"/>
                <a:gd name="T104" fmla="*/ 94 w 7514"/>
                <a:gd name="T105" fmla="*/ 0 h 385"/>
                <a:gd name="T106" fmla="*/ 97 w 7514"/>
                <a:gd name="T107" fmla="*/ 5 h 385"/>
                <a:gd name="T108" fmla="*/ 100 w 7514"/>
                <a:gd name="T109" fmla="*/ 4 h 385"/>
                <a:gd name="T110" fmla="*/ 100 w 7514"/>
                <a:gd name="T111" fmla="*/ 0 h 385"/>
                <a:gd name="T112" fmla="*/ 106 w 7514"/>
                <a:gd name="T113" fmla="*/ 1 h 385"/>
                <a:gd name="T114" fmla="*/ 110 w 7514"/>
                <a:gd name="T115" fmla="*/ 5 h 385"/>
                <a:gd name="T116" fmla="*/ 108 w 7514"/>
                <a:gd name="T117" fmla="*/ 2 h 385"/>
                <a:gd name="T118" fmla="*/ 114 w 7514"/>
                <a:gd name="T119" fmla="*/ 3 h 385"/>
                <a:gd name="T120" fmla="*/ 111 w 7514"/>
                <a:gd name="T121" fmla="*/ 5 h 385"/>
                <a:gd name="T122" fmla="*/ 116 w 7514"/>
                <a:gd name="T123" fmla="*/ 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1 w 2517"/>
                <a:gd name="T1" fmla="*/ 26 h 1689"/>
                <a:gd name="T2" fmla="*/ 4 w 2517"/>
                <a:gd name="T3" fmla="*/ 26 h 1689"/>
                <a:gd name="T4" fmla="*/ 10 w 2517"/>
                <a:gd name="T5" fmla="*/ 26 h 1689"/>
                <a:gd name="T6" fmla="*/ 16 w 2517"/>
                <a:gd name="T7" fmla="*/ 26 h 1689"/>
                <a:gd name="T8" fmla="*/ 24 w 2517"/>
                <a:gd name="T9" fmla="*/ 26 h 1689"/>
                <a:gd name="T10" fmla="*/ 31 w 2517"/>
                <a:gd name="T11" fmla="*/ 26 h 1689"/>
                <a:gd name="T12" fmla="*/ 36 w 2517"/>
                <a:gd name="T13" fmla="*/ 26 h 1689"/>
                <a:gd name="T14" fmla="*/ 39 w 2517"/>
                <a:gd name="T15" fmla="*/ 26 h 1689"/>
                <a:gd name="T16" fmla="*/ 40 w 2517"/>
                <a:gd name="T17" fmla="*/ 26 h 1689"/>
                <a:gd name="T18" fmla="*/ 40 w 2517"/>
                <a:gd name="T19" fmla="*/ 23 h 1689"/>
                <a:gd name="T20" fmla="*/ 40 w 2517"/>
                <a:gd name="T21" fmla="*/ 20 h 1689"/>
                <a:gd name="T22" fmla="*/ 40 w 2517"/>
                <a:gd name="T23" fmla="*/ 15 h 1689"/>
                <a:gd name="T24" fmla="*/ 40 w 2517"/>
                <a:gd name="T25" fmla="*/ 10 h 1689"/>
                <a:gd name="T26" fmla="*/ 40 w 2517"/>
                <a:gd name="T27" fmla="*/ 6 h 1689"/>
                <a:gd name="T28" fmla="*/ 40 w 2517"/>
                <a:gd name="T29" fmla="*/ 2 h 1689"/>
                <a:gd name="T30" fmla="*/ 40 w 2517"/>
                <a:gd name="T31" fmla="*/ 0 h 1689"/>
                <a:gd name="T32" fmla="*/ 39 w 2517"/>
                <a:gd name="T33" fmla="*/ 0 h 1689"/>
                <a:gd name="T34" fmla="*/ 36 w 2517"/>
                <a:gd name="T35" fmla="*/ 0 h 1689"/>
                <a:gd name="T36" fmla="*/ 31 w 2517"/>
                <a:gd name="T37" fmla="*/ 0 h 1689"/>
                <a:gd name="T38" fmla="*/ 24 w 2517"/>
                <a:gd name="T39" fmla="*/ 0 h 1689"/>
                <a:gd name="T40" fmla="*/ 16 w 2517"/>
                <a:gd name="T41" fmla="*/ 0 h 1689"/>
                <a:gd name="T42" fmla="*/ 10 w 2517"/>
                <a:gd name="T43" fmla="*/ 0 h 1689"/>
                <a:gd name="T44" fmla="*/ 4 w 2517"/>
                <a:gd name="T45" fmla="*/ 0 h 1689"/>
                <a:gd name="T46" fmla="*/ 1 w 2517"/>
                <a:gd name="T47" fmla="*/ 0 h 1689"/>
                <a:gd name="T48" fmla="*/ 0 w 2517"/>
                <a:gd name="T49" fmla="*/ 0 h 1689"/>
                <a:gd name="T50" fmla="*/ 0 w 2517"/>
                <a:gd name="T51" fmla="*/ 2 h 1689"/>
                <a:gd name="T52" fmla="*/ 0 w 2517"/>
                <a:gd name="T53" fmla="*/ 6 h 1689"/>
                <a:gd name="T54" fmla="*/ 0 w 2517"/>
                <a:gd name="T55" fmla="*/ 10 h 1689"/>
                <a:gd name="T56" fmla="*/ 0 w 2517"/>
                <a:gd name="T57" fmla="*/ 15 h 1689"/>
                <a:gd name="T58" fmla="*/ 0 w 2517"/>
                <a:gd name="T59" fmla="*/ 20 h 1689"/>
                <a:gd name="T60" fmla="*/ 0 w 2517"/>
                <a:gd name="T61" fmla="*/ 23 h 1689"/>
                <a:gd name="T62" fmla="*/ 0 w 2517"/>
                <a:gd name="T63" fmla="*/ 26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11 w 1310"/>
                <a:gd name="T1" fmla="*/ 2 h 1309"/>
                <a:gd name="T2" fmla="*/ 11 w 1310"/>
                <a:gd name="T3" fmla="*/ 3 h 1309"/>
                <a:gd name="T4" fmla="*/ 10 w 1310"/>
                <a:gd name="T5" fmla="*/ 2 h 1309"/>
                <a:gd name="T6" fmla="*/ 10 w 1310"/>
                <a:gd name="T7" fmla="*/ 2 h 1309"/>
                <a:gd name="T8" fmla="*/ 11 w 1310"/>
                <a:gd name="T9" fmla="*/ 1 h 1309"/>
                <a:gd name="T10" fmla="*/ 7 w 1310"/>
                <a:gd name="T11" fmla="*/ 3 h 1309"/>
                <a:gd name="T12" fmla="*/ 6 w 1310"/>
                <a:gd name="T13" fmla="*/ 4 h 1309"/>
                <a:gd name="T14" fmla="*/ 5 w 1310"/>
                <a:gd name="T15" fmla="*/ 4 h 1309"/>
                <a:gd name="T16" fmla="*/ 5 w 1310"/>
                <a:gd name="T17" fmla="*/ 3 h 1309"/>
                <a:gd name="T18" fmla="*/ 6 w 1310"/>
                <a:gd name="T19" fmla="*/ 2 h 1309"/>
                <a:gd name="T20" fmla="*/ 4 w 1310"/>
                <a:gd name="T21" fmla="*/ 6 h 1309"/>
                <a:gd name="T22" fmla="*/ 4 w 1310"/>
                <a:gd name="T23" fmla="*/ 8 h 1309"/>
                <a:gd name="T24" fmla="*/ 2 w 1310"/>
                <a:gd name="T25" fmla="*/ 8 h 1309"/>
                <a:gd name="T26" fmla="*/ 2 w 1310"/>
                <a:gd name="T27" fmla="*/ 6 h 1309"/>
                <a:gd name="T28" fmla="*/ 3 w 1310"/>
                <a:gd name="T29" fmla="*/ 5 h 1309"/>
                <a:gd name="T30" fmla="*/ 3 w 1310"/>
                <a:gd name="T31" fmla="*/ 10 h 1309"/>
                <a:gd name="T32" fmla="*/ 3 w 1310"/>
                <a:gd name="T33" fmla="*/ 12 h 1309"/>
                <a:gd name="T34" fmla="*/ 1 w 1310"/>
                <a:gd name="T35" fmla="*/ 12 h 1309"/>
                <a:gd name="T36" fmla="*/ 0 w 1310"/>
                <a:gd name="T37" fmla="*/ 10 h 1309"/>
                <a:gd name="T38" fmla="*/ 2 w 1310"/>
                <a:gd name="T39" fmla="*/ 9 h 1309"/>
                <a:gd name="T40" fmla="*/ 4 w 1310"/>
                <a:gd name="T41" fmla="*/ 15 h 1309"/>
                <a:gd name="T42" fmla="*/ 4 w 1310"/>
                <a:gd name="T43" fmla="*/ 16 h 1309"/>
                <a:gd name="T44" fmla="*/ 2 w 1310"/>
                <a:gd name="T45" fmla="*/ 17 h 1309"/>
                <a:gd name="T46" fmla="*/ 2 w 1310"/>
                <a:gd name="T47" fmla="*/ 15 h 1309"/>
                <a:gd name="T48" fmla="*/ 3 w 1310"/>
                <a:gd name="T49" fmla="*/ 14 h 1309"/>
                <a:gd name="T50" fmla="*/ 7 w 1310"/>
                <a:gd name="T51" fmla="*/ 18 h 1309"/>
                <a:gd name="T52" fmla="*/ 7 w 1310"/>
                <a:gd name="T53" fmla="*/ 19 h 1309"/>
                <a:gd name="T54" fmla="*/ 6 w 1310"/>
                <a:gd name="T55" fmla="*/ 20 h 1309"/>
                <a:gd name="T56" fmla="*/ 5 w 1310"/>
                <a:gd name="T57" fmla="*/ 18 h 1309"/>
                <a:gd name="T58" fmla="*/ 6 w 1310"/>
                <a:gd name="T59" fmla="*/ 18 h 1309"/>
                <a:gd name="T60" fmla="*/ 11 w 1310"/>
                <a:gd name="T61" fmla="*/ 19 h 1309"/>
                <a:gd name="T62" fmla="*/ 11 w 1310"/>
                <a:gd name="T63" fmla="*/ 20 h 1309"/>
                <a:gd name="T64" fmla="*/ 11 w 1310"/>
                <a:gd name="T65" fmla="*/ 20 h 1309"/>
                <a:gd name="T66" fmla="*/ 10 w 1310"/>
                <a:gd name="T67" fmla="*/ 20 h 1309"/>
                <a:gd name="T68" fmla="*/ 10 w 1310"/>
                <a:gd name="T69" fmla="*/ 19 h 1309"/>
                <a:gd name="T70" fmla="*/ 15 w 1310"/>
                <a:gd name="T71" fmla="*/ 18 h 1309"/>
                <a:gd name="T72" fmla="*/ 15 w 1310"/>
                <a:gd name="T73" fmla="*/ 19 h 1309"/>
                <a:gd name="T74" fmla="*/ 15 w 1310"/>
                <a:gd name="T75" fmla="*/ 19 h 1309"/>
                <a:gd name="T76" fmla="*/ 14 w 1310"/>
                <a:gd name="T77" fmla="*/ 19 h 1309"/>
                <a:gd name="T78" fmla="*/ 14 w 1310"/>
                <a:gd name="T79" fmla="*/ 18 h 1309"/>
                <a:gd name="T80" fmla="*/ 15 w 1310"/>
                <a:gd name="T81" fmla="*/ 18 h 1309"/>
                <a:gd name="T82" fmla="*/ 19 w 1310"/>
                <a:gd name="T83" fmla="*/ 15 h 1309"/>
                <a:gd name="T84" fmla="*/ 18 w 1310"/>
                <a:gd name="T85" fmla="*/ 16 h 1309"/>
                <a:gd name="T86" fmla="*/ 18 w 1310"/>
                <a:gd name="T87" fmla="*/ 16 h 1309"/>
                <a:gd name="T88" fmla="*/ 18 w 1310"/>
                <a:gd name="T89" fmla="*/ 15 h 1309"/>
                <a:gd name="T90" fmla="*/ 19 w 1310"/>
                <a:gd name="T91" fmla="*/ 15 h 1309"/>
                <a:gd name="T92" fmla="*/ 21 w 1310"/>
                <a:gd name="T93" fmla="*/ 11 h 1309"/>
                <a:gd name="T94" fmla="*/ 20 w 1310"/>
                <a:gd name="T95" fmla="*/ 12 h 1309"/>
                <a:gd name="T96" fmla="*/ 19 w 1310"/>
                <a:gd name="T97" fmla="*/ 12 h 1309"/>
                <a:gd name="T98" fmla="*/ 19 w 1310"/>
                <a:gd name="T99" fmla="*/ 10 h 1309"/>
                <a:gd name="T100" fmla="*/ 20 w 1310"/>
                <a:gd name="T101" fmla="*/ 10 h 1309"/>
                <a:gd name="T102" fmla="*/ 20 w 1310"/>
                <a:gd name="T103" fmla="*/ 6 h 1309"/>
                <a:gd name="T104" fmla="*/ 19 w 1310"/>
                <a:gd name="T105" fmla="*/ 8 h 1309"/>
                <a:gd name="T106" fmla="*/ 18 w 1310"/>
                <a:gd name="T107" fmla="*/ 8 h 1309"/>
                <a:gd name="T108" fmla="*/ 17 w 1310"/>
                <a:gd name="T109" fmla="*/ 6 h 1309"/>
                <a:gd name="T110" fmla="*/ 18 w 1310"/>
                <a:gd name="T111" fmla="*/ 5 h 1309"/>
                <a:gd name="T112" fmla="*/ 16 w 1310"/>
                <a:gd name="T113" fmla="*/ 3 h 1309"/>
                <a:gd name="T114" fmla="*/ 16 w 1310"/>
                <a:gd name="T115" fmla="*/ 4 h 1309"/>
                <a:gd name="T116" fmla="*/ 14 w 1310"/>
                <a:gd name="T117" fmla="*/ 5 h 1309"/>
                <a:gd name="T118" fmla="*/ 13 w 1310"/>
                <a:gd name="T119" fmla="*/ 3 h 1309"/>
                <a:gd name="T120" fmla="*/ 15 w 1310"/>
                <a:gd name="T121" fmla="*/ 2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1 w 2521"/>
                <a:gd name="T1" fmla="*/ 3 h 294"/>
                <a:gd name="T2" fmla="*/ 1 w 2521"/>
                <a:gd name="T3" fmla="*/ 4 h 294"/>
                <a:gd name="T4" fmla="*/ 0 w 2521"/>
                <a:gd name="T5" fmla="*/ 4 h 294"/>
                <a:gd name="T6" fmla="*/ 5 w 2521"/>
                <a:gd name="T7" fmla="*/ 4 h 294"/>
                <a:gd name="T8" fmla="*/ 6 w 2521"/>
                <a:gd name="T9" fmla="*/ 3 h 294"/>
                <a:gd name="T10" fmla="*/ 3 w 2521"/>
                <a:gd name="T11" fmla="*/ 1 h 294"/>
                <a:gd name="T12" fmla="*/ 10 w 2521"/>
                <a:gd name="T13" fmla="*/ 2 h 294"/>
                <a:gd name="T14" fmla="*/ 9 w 2521"/>
                <a:gd name="T15" fmla="*/ 3 h 294"/>
                <a:gd name="T16" fmla="*/ 10 w 2521"/>
                <a:gd name="T17" fmla="*/ 5 h 294"/>
                <a:gd name="T18" fmla="*/ 9 w 2521"/>
                <a:gd name="T19" fmla="*/ 4 h 294"/>
                <a:gd name="T20" fmla="*/ 8 w 2521"/>
                <a:gd name="T21" fmla="*/ 3 h 294"/>
                <a:gd name="T22" fmla="*/ 7 w 2521"/>
                <a:gd name="T23" fmla="*/ 2 h 294"/>
                <a:gd name="T24" fmla="*/ 9 w 2521"/>
                <a:gd name="T25" fmla="*/ 2 h 294"/>
                <a:gd name="T26" fmla="*/ 8 w 2521"/>
                <a:gd name="T27" fmla="*/ 2 h 294"/>
                <a:gd name="T28" fmla="*/ 14 w 2521"/>
                <a:gd name="T29" fmla="*/ 3 h 294"/>
                <a:gd name="T30" fmla="*/ 13 w 2521"/>
                <a:gd name="T31" fmla="*/ 5 h 294"/>
                <a:gd name="T32" fmla="*/ 10 w 2521"/>
                <a:gd name="T33" fmla="*/ 4 h 294"/>
                <a:gd name="T34" fmla="*/ 11 w 2521"/>
                <a:gd name="T35" fmla="*/ 2 h 294"/>
                <a:gd name="T36" fmla="*/ 13 w 2521"/>
                <a:gd name="T37" fmla="*/ 2 h 294"/>
                <a:gd name="T38" fmla="*/ 13 w 2521"/>
                <a:gd name="T39" fmla="*/ 2 h 294"/>
                <a:gd name="T40" fmla="*/ 12 w 2521"/>
                <a:gd name="T41" fmla="*/ 2 h 294"/>
                <a:gd name="T42" fmla="*/ 11 w 2521"/>
                <a:gd name="T43" fmla="*/ 3 h 294"/>
                <a:gd name="T44" fmla="*/ 12 w 2521"/>
                <a:gd name="T45" fmla="*/ 5 h 294"/>
                <a:gd name="T46" fmla="*/ 16 w 2521"/>
                <a:gd name="T47" fmla="*/ 1 h 294"/>
                <a:gd name="T48" fmla="*/ 17 w 2521"/>
                <a:gd name="T49" fmla="*/ 3 h 294"/>
                <a:gd name="T50" fmla="*/ 15 w 2521"/>
                <a:gd name="T51" fmla="*/ 3 h 294"/>
                <a:gd name="T52" fmla="*/ 14 w 2521"/>
                <a:gd name="T53" fmla="*/ 2 h 294"/>
                <a:gd name="T54" fmla="*/ 15 w 2521"/>
                <a:gd name="T55" fmla="*/ 3 h 294"/>
                <a:gd name="T56" fmla="*/ 16 w 2521"/>
                <a:gd name="T57" fmla="*/ 2 h 294"/>
                <a:gd name="T58" fmla="*/ 18 w 2521"/>
                <a:gd name="T59" fmla="*/ 5 h 294"/>
                <a:gd name="T60" fmla="*/ 20 w 2521"/>
                <a:gd name="T61" fmla="*/ 4 h 294"/>
                <a:gd name="T62" fmla="*/ 18 w 2521"/>
                <a:gd name="T63" fmla="*/ 3 h 294"/>
                <a:gd name="T64" fmla="*/ 18 w 2521"/>
                <a:gd name="T65" fmla="*/ 2 h 294"/>
                <a:gd name="T66" fmla="*/ 19 w 2521"/>
                <a:gd name="T67" fmla="*/ 1 h 294"/>
                <a:gd name="T68" fmla="*/ 20 w 2521"/>
                <a:gd name="T69" fmla="*/ 2 h 294"/>
                <a:gd name="T70" fmla="*/ 19 w 2521"/>
                <a:gd name="T71" fmla="*/ 2 h 294"/>
                <a:gd name="T72" fmla="*/ 19 w 2521"/>
                <a:gd name="T73" fmla="*/ 3 h 294"/>
                <a:gd name="T74" fmla="*/ 20 w 2521"/>
                <a:gd name="T75" fmla="*/ 4 h 294"/>
                <a:gd name="T76" fmla="*/ 19 w 2521"/>
                <a:gd name="T77" fmla="*/ 5 h 294"/>
                <a:gd name="T78" fmla="*/ 17 w 2521"/>
                <a:gd name="T79" fmla="*/ 4 h 294"/>
                <a:gd name="T80" fmla="*/ 23 w 2521"/>
                <a:gd name="T81" fmla="*/ 1 h 294"/>
                <a:gd name="T82" fmla="*/ 23 w 2521"/>
                <a:gd name="T83" fmla="*/ 5 h 294"/>
                <a:gd name="T84" fmla="*/ 21 w 2521"/>
                <a:gd name="T85" fmla="*/ 5 h 294"/>
                <a:gd name="T86" fmla="*/ 26 w 2521"/>
                <a:gd name="T87" fmla="*/ 2 h 294"/>
                <a:gd name="T88" fmla="*/ 26 w 2521"/>
                <a:gd name="T89" fmla="*/ 4 h 294"/>
                <a:gd name="T90" fmla="*/ 25 w 2521"/>
                <a:gd name="T91" fmla="*/ 3 h 294"/>
                <a:gd name="T92" fmla="*/ 25 w 2521"/>
                <a:gd name="T93" fmla="*/ 3 h 294"/>
                <a:gd name="T94" fmla="*/ 26 w 2521"/>
                <a:gd name="T95" fmla="*/ 0 h 294"/>
                <a:gd name="T96" fmla="*/ 30 w 2521"/>
                <a:gd name="T97" fmla="*/ 5 h 294"/>
                <a:gd name="T98" fmla="*/ 31 w 2521"/>
                <a:gd name="T99" fmla="*/ 4 h 294"/>
                <a:gd name="T100" fmla="*/ 32 w 2521"/>
                <a:gd name="T101" fmla="*/ 4 h 294"/>
                <a:gd name="T102" fmla="*/ 30 w 2521"/>
                <a:gd name="T103" fmla="*/ 5 h 294"/>
                <a:gd name="T104" fmla="*/ 29 w 2521"/>
                <a:gd name="T105" fmla="*/ 1 h 294"/>
                <a:gd name="T106" fmla="*/ 35 w 2521"/>
                <a:gd name="T107" fmla="*/ 3 h 294"/>
                <a:gd name="T108" fmla="*/ 35 w 2521"/>
                <a:gd name="T109" fmla="*/ 5 h 294"/>
                <a:gd name="T110" fmla="*/ 33 w 2521"/>
                <a:gd name="T111" fmla="*/ 3 h 294"/>
                <a:gd name="T112" fmla="*/ 32 w 2521"/>
                <a:gd name="T113" fmla="*/ 2 h 294"/>
                <a:gd name="T114" fmla="*/ 36 w 2521"/>
                <a:gd name="T115" fmla="*/ 1 h 294"/>
                <a:gd name="T116" fmla="*/ 40 w 2521"/>
                <a:gd name="T117" fmla="*/ 2 h 294"/>
                <a:gd name="T118" fmla="*/ 40 w 2521"/>
                <a:gd name="T119" fmla="*/ 3 h 294"/>
                <a:gd name="T120" fmla="*/ 40 w 2521"/>
                <a:gd name="T121" fmla="*/ 5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1 w 1777"/>
                <a:gd name="T1" fmla="*/ 16 h 1049"/>
                <a:gd name="T2" fmla="*/ 3 w 1777"/>
                <a:gd name="T3" fmla="*/ 16 h 1049"/>
                <a:gd name="T4" fmla="*/ 7 w 1777"/>
                <a:gd name="T5" fmla="*/ 16 h 1049"/>
                <a:gd name="T6" fmla="*/ 12 w 1777"/>
                <a:gd name="T7" fmla="*/ 16 h 1049"/>
                <a:gd name="T8" fmla="*/ 17 w 1777"/>
                <a:gd name="T9" fmla="*/ 16 h 1049"/>
                <a:gd name="T10" fmla="*/ 22 w 1777"/>
                <a:gd name="T11" fmla="*/ 16 h 1049"/>
                <a:gd name="T12" fmla="*/ 26 w 1777"/>
                <a:gd name="T13" fmla="*/ 16 h 1049"/>
                <a:gd name="T14" fmla="*/ 28 w 1777"/>
                <a:gd name="T15" fmla="*/ 16 h 1049"/>
                <a:gd name="T16" fmla="*/ 28 w 1777"/>
                <a:gd name="T17" fmla="*/ 16 h 1049"/>
                <a:gd name="T18" fmla="*/ 28 w 1777"/>
                <a:gd name="T19" fmla="*/ 14 h 1049"/>
                <a:gd name="T20" fmla="*/ 28 w 1777"/>
                <a:gd name="T21" fmla="*/ 12 h 1049"/>
                <a:gd name="T22" fmla="*/ 28 w 1777"/>
                <a:gd name="T23" fmla="*/ 9 h 1049"/>
                <a:gd name="T24" fmla="*/ 28 w 1777"/>
                <a:gd name="T25" fmla="*/ 6 h 1049"/>
                <a:gd name="T26" fmla="*/ 28 w 1777"/>
                <a:gd name="T27" fmla="*/ 3 h 1049"/>
                <a:gd name="T28" fmla="*/ 28 w 1777"/>
                <a:gd name="T29" fmla="*/ 1 h 1049"/>
                <a:gd name="T30" fmla="*/ 28 w 1777"/>
                <a:gd name="T31" fmla="*/ 0 h 1049"/>
                <a:gd name="T32" fmla="*/ 28 w 1777"/>
                <a:gd name="T33" fmla="*/ 0 h 1049"/>
                <a:gd name="T34" fmla="*/ 26 w 1777"/>
                <a:gd name="T35" fmla="*/ 0 h 1049"/>
                <a:gd name="T36" fmla="*/ 22 w 1777"/>
                <a:gd name="T37" fmla="*/ 0 h 1049"/>
                <a:gd name="T38" fmla="*/ 17 w 1777"/>
                <a:gd name="T39" fmla="*/ 0 h 1049"/>
                <a:gd name="T40" fmla="*/ 12 w 1777"/>
                <a:gd name="T41" fmla="*/ 0 h 1049"/>
                <a:gd name="T42" fmla="*/ 7 w 1777"/>
                <a:gd name="T43" fmla="*/ 0 h 1049"/>
                <a:gd name="T44" fmla="*/ 3 w 1777"/>
                <a:gd name="T45" fmla="*/ 0 h 1049"/>
                <a:gd name="T46" fmla="*/ 1 w 1777"/>
                <a:gd name="T47" fmla="*/ 0 h 1049"/>
                <a:gd name="T48" fmla="*/ 0 w 1777"/>
                <a:gd name="T49" fmla="*/ 0 h 1049"/>
                <a:gd name="T50" fmla="*/ 0 w 1777"/>
                <a:gd name="T51" fmla="*/ 1 h 1049"/>
                <a:gd name="T52" fmla="*/ 0 w 1777"/>
                <a:gd name="T53" fmla="*/ 3 h 1049"/>
                <a:gd name="T54" fmla="*/ 0 w 1777"/>
                <a:gd name="T55" fmla="*/ 6 h 1049"/>
                <a:gd name="T56" fmla="*/ 0 w 1777"/>
                <a:gd name="T57" fmla="*/ 9 h 1049"/>
                <a:gd name="T58" fmla="*/ 0 w 1777"/>
                <a:gd name="T59" fmla="*/ 12 h 1049"/>
                <a:gd name="T60" fmla="*/ 0 w 1777"/>
                <a:gd name="T61" fmla="*/ 14 h 1049"/>
                <a:gd name="T62" fmla="*/ 0 w 1777"/>
                <a:gd name="T63" fmla="*/ 16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36 w 2355"/>
                <a:gd name="T1" fmla="*/ 3 h 1405"/>
                <a:gd name="T2" fmla="*/ 35 w 2355"/>
                <a:gd name="T3" fmla="*/ 4 h 1405"/>
                <a:gd name="T4" fmla="*/ 34 w 2355"/>
                <a:gd name="T5" fmla="*/ 5 h 1405"/>
                <a:gd name="T6" fmla="*/ 36 w 2355"/>
                <a:gd name="T7" fmla="*/ 6 h 1405"/>
                <a:gd name="T8" fmla="*/ 36 w 2355"/>
                <a:gd name="T9" fmla="*/ 9 h 1405"/>
                <a:gd name="T10" fmla="*/ 34 w 2355"/>
                <a:gd name="T11" fmla="*/ 21 h 1405"/>
                <a:gd name="T12" fmla="*/ 30 w 2355"/>
                <a:gd name="T13" fmla="*/ 21 h 1405"/>
                <a:gd name="T14" fmla="*/ 28 w 2355"/>
                <a:gd name="T15" fmla="*/ 9 h 1405"/>
                <a:gd name="T16" fmla="*/ 28 w 2355"/>
                <a:gd name="T17" fmla="*/ 6 h 1405"/>
                <a:gd name="T18" fmla="*/ 30 w 2355"/>
                <a:gd name="T19" fmla="*/ 4 h 1405"/>
                <a:gd name="T20" fmla="*/ 30 w 2355"/>
                <a:gd name="T21" fmla="*/ 2 h 1405"/>
                <a:gd name="T22" fmla="*/ 33 w 2355"/>
                <a:gd name="T23" fmla="*/ 1 h 1405"/>
                <a:gd name="T24" fmla="*/ 16 w 2355"/>
                <a:gd name="T25" fmla="*/ 17 h 1405"/>
                <a:gd name="T26" fmla="*/ 17 w 2355"/>
                <a:gd name="T27" fmla="*/ 19 h 1405"/>
                <a:gd name="T28" fmla="*/ 20 w 2355"/>
                <a:gd name="T29" fmla="*/ 19 h 1405"/>
                <a:gd name="T30" fmla="*/ 22 w 2355"/>
                <a:gd name="T31" fmla="*/ 19 h 1405"/>
                <a:gd name="T32" fmla="*/ 22 w 2355"/>
                <a:gd name="T33" fmla="*/ 17 h 1405"/>
                <a:gd name="T34" fmla="*/ 19 w 2355"/>
                <a:gd name="T35" fmla="*/ 16 h 1405"/>
                <a:gd name="T36" fmla="*/ 14 w 2355"/>
                <a:gd name="T37" fmla="*/ 14 h 1405"/>
                <a:gd name="T38" fmla="*/ 13 w 2355"/>
                <a:gd name="T39" fmla="*/ 13 h 1405"/>
                <a:gd name="T40" fmla="*/ 13 w 2355"/>
                <a:gd name="T41" fmla="*/ 10 h 1405"/>
                <a:gd name="T42" fmla="*/ 14 w 2355"/>
                <a:gd name="T43" fmla="*/ 8 h 1405"/>
                <a:gd name="T44" fmla="*/ 16 w 2355"/>
                <a:gd name="T45" fmla="*/ 6 h 1405"/>
                <a:gd name="T46" fmla="*/ 20 w 2355"/>
                <a:gd name="T47" fmla="*/ 6 h 1405"/>
                <a:gd name="T48" fmla="*/ 23 w 2355"/>
                <a:gd name="T49" fmla="*/ 6 h 1405"/>
                <a:gd name="T50" fmla="*/ 25 w 2355"/>
                <a:gd name="T51" fmla="*/ 8 h 1405"/>
                <a:gd name="T52" fmla="*/ 26 w 2355"/>
                <a:gd name="T53" fmla="*/ 11 h 1405"/>
                <a:gd name="T54" fmla="*/ 22 w 2355"/>
                <a:gd name="T55" fmla="*/ 11 h 1405"/>
                <a:gd name="T56" fmla="*/ 21 w 2355"/>
                <a:gd name="T57" fmla="*/ 9 h 1405"/>
                <a:gd name="T58" fmla="*/ 18 w 2355"/>
                <a:gd name="T59" fmla="*/ 9 h 1405"/>
                <a:gd name="T60" fmla="*/ 17 w 2355"/>
                <a:gd name="T61" fmla="*/ 10 h 1405"/>
                <a:gd name="T62" fmla="*/ 17 w 2355"/>
                <a:gd name="T63" fmla="*/ 11 h 1405"/>
                <a:gd name="T64" fmla="*/ 23 w 2355"/>
                <a:gd name="T65" fmla="*/ 13 h 1405"/>
                <a:gd name="T66" fmla="*/ 26 w 2355"/>
                <a:gd name="T67" fmla="*/ 15 h 1405"/>
                <a:gd name="T68" fmla="*/ 26 w 2355"/>
                <a:gd name="T69" fmla="*/ 17 h 1405"/>
                <a:gd name="T70" fmla="*/ 26 w 2355"/>
                <a:gd name="T71" fmla="*/ 19 h 1405"/>
                <a:gd name="T72" fmla="*/ 24 w 2355"/>
                <a:gd name="T73" fmla="*/ 21 h 1405"/>
                <a:gd name="T74" fmla="*/ 21 w 2355"/>
                <a:gd name="T75" fmla="*/ 22 h 1405"/>
                <a:gd name="T76" fmla="*/ 17 w 2355"/>
                <a:gd name="T77" fmla="*/ 22 h 1405"/>
                <a:gd name="T78" fmla="*/ 14 w 2355"/>
                <a:gd name="T79" fmla="*/ 21 h 1405"/>
                <a:gd name="T80" fmla="*/ 12 w 2355"/>
                <a:gd name="T81" fmla="*/ 19 h 1405"/>
                <a:gd name="T82" fmla="*/ 14 w 2355"/>
                <a:gd name="T83" fmla="*/ 17 h 1405"/>
                <a:gd name="T84" fmla="*/ 5 w 2355"/>
                <a:gd name="T85" fmla="*/ 22 h 1405"/>
                <a:gd name="T86" fmla="*/ 9 w 2355"/>
                <a:gd name="T87" fmla="*/ 20 h 1405"/>
                <a:gd name="T88" fmla="*/ 10 w 2355"/>
                <a:gd name="T89" fmla="*/ 17 h 1405"/>
                <a:gd name="T90" fmla="*/ 6 w 2355"/>
                <a:gd name="T91" fmla="*/ 18 h 1405"/>
                <a:gd name="T92" fmla="*/ 4 w 2355"/>
                <a:gd name="T93" fmla="*/ 19 h 1405"/>
                <a:gd name="T94" fmla="*/ 1 w 2355"/>
                <a:gd name="T95" fmla="*/ 19 h 1405"/>
                <a:gd name="T96" fmla="*/ 0 w 2355"/>
                <a:gd name="T97" fmla="*/ 17 h 1405"/>
                <a:gd name="T98" fmla="*/ 1 w 2355"/>
                <a:gd name="T99" fmla="*/ 22 h 1405"/>
                <a:gd name="T100" fmla="*/ 2 w 2355"/>
                <a:gd name="T101" fmla="*/ 9 h 1405"/>
                <a:gd name="T102" fmla="*/ 5 w 2355"/>
                <a:gd name="T103" fmla="*/ 10 h 1405"/>
                <a:gd name="T104" fmla="*/ 7 w 2355"/>
                <a:gd name="T105" fmla="*/ 12 h 1405"/>
                <a:gd name="T106" fmla="*/ 0 w 2355"/>
                <a:gd name="T107" fmla="*/ 14 h 1405"/>
                <a:gd name="T108" fmla="*/ 11 w 2355"/>
                <a:gd name="T109" fmla="*/ 15 h 1405"/>
                <a:gd name="T110" fmla="*/ 10 w 2355"/>
                <a:gd name="T111" fmla="*/ 11 h 1405"/>
                <a:gd name="T112" fmla="*/ 8 w 2355"/>
                <a:gd name="T113" fmla="*/ 7 h 1405"/>
                <a:gd name="T114" fmla="*/ 4 w 2355"/>
                <a:gd name="T115" fmla="*/ 6 h 1405"/>
                <a:gd name="T116" fmla="*/ 0 w 2355"/>
                <a:gd name="T117" fmla="*/ 6 h 1405"/>
                <a:gd name="T118" fmla="*/ 0 w 2355"/>
                <a:gd name="T119" fmla="*/ 12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18 w 1237"/>
                <a:gd name="T1" fmla="*/ 0 h 939"/>
                <a:gd name="T2" fmla="*/ 19 w 1237"/>
                <a:gd name="T3" fmla="*/ 0 h 939"/>
                <a:gd name="T4" fmla="*/ 18 w 1237"/>
                <a:gd name="T5" fmla="*/ 1 h 939"/>
                <a:gd name="T6" fmla="*/ 18 w 1237"/>
                <a:gd name="T7" fmla="*/ 2 h 939"/>
                <a:gd name="T8" fmla="*/ 18 w 1237"/>
                <a:gd name="T9" fmla="*/ 1 h 939"/>
                <a:gd name="T10" fmla="*/ 18 w 1237"/>
                <a:gd name="T11" fmla="*/ 1 h 939"/>
                <a:gd name="T12" fmla="*/ 17 w 1237"/>
                <a:gd name="T13" fmla="*/ 2 h 939"/>
                <a:gd name="T14" fmla="*/ 17 w 1237"/>
                <a:gd name="T15" fmla="*/ 1 h 939"/>
                <a:gd name="T16" fmla="*/ 17 w 1237"/>
                <a:gd name="T17" fmla="*/ 1 h 939"/>
                <a:gd name="T18" fmla="*/ 17 w 1237"/>
                <a:gd name="T19" fmla="*/ 0 h 939"/>
                <a:gd name="T20" fmla="*/ 17 w 1237"/>
                <a:gd name="T21" fmla="*/ 0 h 939"/>
                <a:gd name="T22" fmla="*/ 18 w 1237"/>
                <a:gd name="T23" fmla="*/ 0 h 939"/>
                <a:gd name="T24" fmla="*/ 18 w 1237"/>
                <a:gd name="T25" fmla="*/ 0 h 939"/>
                <a:gd name="T26" fmla="*/ 14 w 1237"/>
                <a:gd name="T27" fmla="*/ 1 h 939"/>
                <a:gd name="T28" fmla="*/ 15 w 1237"/>
                <a:gd name="T29" fmla="*/ 1 h 939"/>
                <a:gd name="T30" fmla="*/ 15 w 1237"/>
                <a:gd name="T31" fmla="*/ 2 h 939"/>
                <a:gd name="T32" fmla="*/ 14 w 1237"/>
                <a:gd name="T33" fmla="*/ 2 h 939"/>
                <a:gd name="T34" fmla="*/ 15 w 1237"/>
                <a:gd name="T35" fmla="*/ 4 h 939"/>
                <a:gd name="T36" fmla="*/ 14 w 1237"/>
                <a:gd name="T37" fmla="*/ 3 h 939"/>
                <a:gd name="T38" fmla="*/ 13 w 1237"/>
                <a:gd name="T39" fmla="*/ 3 h 939"/>
                <a:gd name="T40" fmla="*/ 12 w 1237"/>
                <a:gd name="T41" fmla="*/ 3 h 939"/>
                <a:gd name="T42" fmla="*/ 13 w 1237"/>
                <a:gd name="T43" fmla="*/ 2 h 939"/>
                <a:gd name="T44" fmla="*/ 12 w 1237"/>
                <a:gd name="T45" fmla="*/ 1 h 939"/>
                <a:gd name="T46" fmla="*/ 12 w 1237"/>
                <a:gd name="T47" fmla="*/ 1 h 939"/>
                <a:gd name="T48" fmla="*/ 13 w 1237"/>
                <a:gd name="T49" fmla="*/ 1 h 939"/>
                <a:gd name="T50" fmla="*/ 14 w 1237"/>
                <a:gd name="T51" fmla="*/ 0 h 939"/>
                <a:gd name="T52" fmla="*/ 14 w 1237"/>
                <a:gd name="T53" fmla="*/ 1 h 939"/>
                <a:gd name="T54" fmla="*/ 5 w 1237"/>
                <a:gd name="T55" fmla="*/ 9 h 939"/>
                <a:gd name="T56" fmla="*/ 7 w 1237"/>
                <a:gd name="T57" fmla="*/ 9 h 939"/>
                <a:gd name="T58" fmla="*/ 8 w 1237"/>
                <a:gd name="T59" fmla="*/ 9 h 939"/>
                <a:gd name="T60" fmla="*/ 7 w 1237"/>
                <a:gd name="T61" fmla="*/ 10 h 939"/>
                <a:gd name="T62" fmla="*/ 6 w 1237"/>
                <a:gd name="T63" fmla="*/ 11 h 939"/>
                <a:gd name="T64" fmla="*/ 6 w 1237"/>
                <a:gd name="T65" fmla="*/ 13 h 939"/>
                <a:gd name="T66" fmla="*/ 7 w 1237"/>
                <a:gd name="T67" fmla="*/ 14 h 939"/>
                <a:gd name="T68" fmla="*/ 5 w 1237"/>
                <a:gd name="T69" fmla="*/ 13 h 939"/>
                <a:gd name="T70" fmla="*/ 4 w 1237"/>
                <a:gd name="T71" fmla="*/ 13 h 939"/>
                <a:gd name="T72" fmla="*/ 1 w 1237"/>
                <a:gd name="T73" fmla="*/ 14 h 939"/>
                <a:gd name="T74" fmla="*/ 2 w 1237"/>
                <a:gd name="T75" fmla="*/ 13 h 939"/>
                <a:gd name="T76" fmla="*/ 2 w 1237"/>
                <a:gd name="T77" fmla="*/ 11 h 939"/>
                <a:gd name="T78" fmla="*/ 2 w 1237"/>
                <a:gd name="T79" fmla="*/ 11 h 939"/>
                <a:gd name="T80" fmla="*/ 0 w 1237"/>
                <a:gd name="T81" fmla="*/ 9 h 939"/>
                <a:gd name="T82" fmla="*/ 1 w 1237"/>
                <a:gd name="T83" fmla="*/ 9 h 939"/>
                <a:gd name="T84" fmla="*/ 2 w 1237"/>
                <a:gd name="T85" fmla="*/ 9 h 939"/>
                <a:gd name="T86" fmla="*/ 3 w 1237"/>
                <a:gd name="T87" fmla="*/ 9 h 939"/>
                <a:gd name="T88" fmla="*/ 3 w 1237"/>
                <a:gd name="T89" fmla="*/ 7 h 939"/>
                <a:gd name="T90" fmla="*/ 4 w 1237"/>
                <a:gd name="T91" fmla="*/ 6 h 939"/>
                <a:gd name="T92" fmla="*/ 4 w 1237"/>
                <a:gd name="T93" fmla="*/ 6 h 939"/>
                <a:gd name="T94" fmla="*/ 5 w 1237"/>
                <a:gd name="T95" fmla="*/ 8 h 939"/>
                <a:gd name="T96" fmla="*/ 5 w 1237"/>
                <a:gd name="T97" fmla="*/ 9 h 939"/>
                <a:gd name="T98" fmla="*/ 10 w 1237"/>
                <a:gd name="T99" fmla="*/ 4 h 939"/>
                <a:gd name="T100" fmla="*/ 11 w 1237"/>
                <a:gd name="T101" fmla="*/ 4 h 939"/>
                <a:gd name="T102" fmla="*/ 9 w 1237"/>
                <a:gd name="T103" fmla="*/ 5 h 939"/>
                <a:gd name="T104" fmla="*/ 10 w 1237"/>
                <a:gd name="T105" fmla="*/ 6 h 939"/>
                <a:gd name="T106" fmla="*/ 9 w 1237"/>
                <a:gd name="T107" fmla="*/ 6 h 939"/>
                <a:gd name="T108" fmla="*/ 8 w 1237"/>
                <a:gd name="T109" fmla="*/ 6 h 939"/>
                <a:gd name="T110" fmla="*/ 7 w 1237"/>
                <a:gd name="T111" fmla="*/ 7 h 939"/>
                <a:gd name="T112" fmla="*/ 7 w 1237"/>
                <a:gd name="T113" fmla="*/ 5 h 939"/>
                <a:gd name="T114" fmla="*/ 7 w 1237"/>
                <a:gd name="T115" fmla="*/ 4 h 939"/>
                <a:gd name="T116" fmla="*/ 6 w 1237"/>
                <a:gd name="T117" fmla="*/ 4 h 939"/>
                <a:gd name="T118" fmla="*/ 8 w 1237"/>
                <a:gd name="T119" fmla="*/ 4 h 939"/>
                <a:gd name="T120" fmla="*/ 8 w 1237"/>
                <a:gd name="T121" fmla="*/ 2 h 939"/>
                <a:gd name="T122" fmla="*/ 9 w 1237"/>
                <a:gd name="T123" fmla="*/ 3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3 h 1107"/>
                <a:gd name="T2" fmla="*/ 0 w 1739"/>
                <a:gd name="T3" fmla="*/ 4 h 1107"/>
                <a:gd name="T4" fmla="*/ 1 w 1739"/>
                <a:gd name="T5" fmla="*/ 2 h 1107"/>
                <a:gd name="T6" fmla="*/ 5 w 1739"/>
                <a:gd name="T7" fmla="*/ 4 h 1107"/>
                <a:gd name="T8" fmla="*/ 8 w 1739"/>
                <a:gd name="T9" fmla="*/ 2 h 1107"/>
                <a:gd name="T10" fmla="*/ 7 w 1739"/>
                <a:gd name="T11" fmla="*/ 5 h 1107"/>
                <a:gd name="T12" fmla="*/ 9 w 1739"/>
                <a:gd name="T13" fmla="*/ 3 h 1107"/>
                <a:gd name="T14" fmla="*/ 12 w 1739"/>
                <a:gd name="T15" fmla="*/ 4 h 1107"/>
                <a:gd name="T16" fmla="*/ 10 w 1739"/>
                <a:gd name="T17" fmla="*/ 4 h 1107"/>
                <a:gd name="T18" fmla="*/ 14 w 1739"/>
                <a:gd name="T19" fmla="*/ 2 h 1107"/>
                <a:gd name="T20" fmla="*/ 16 w 1739"/>
                <a:gd name="T21" fmla="*/ 5 h 1107"/>
                <a:gd name="T22" fmla="*/ 13 w 1739"/>
                <a:gd name="T23" fmla="*/ 2 h 1107"/>
                <a:gd name="T24" fmla="*/ 15 w 1739"/>
                <a:gd name="T25" fmla="*/ 3 h 1107"/>
                <a:gd name="T26" fmla="*/ 18 w 1739"/>
                <a:gd name="T27" fmla="*/ 2 h 1107"/>
                <a:gd name="T28" fmla="*/ 20 w 1739"/>
                <a:gd name="T29" fmla="*/ 5 h 1107"/>
                <a:gd name="T30" fmla="*/ 18 w 1739"/>
                <a:gd name="T31" fmla="*/ 4 h 1107"/>
                <a:gd name="T32" fmla="*/ 17 w 1739"/>
                <a:gd name="T33" fmla="*/ 3 h 1107"/>
                <a:gd name="T34" fmla="*/ 19 w 1739"/>
                <a:gd name="T35" fmla="*/ 3 h 1107"/>
                <a:gd name="T36" fmla="*/ 23 w 1739"/>
                <a:gd name="T37" fmla="*/ 2 h 1107"/>
                <a:gd name="T38" fmla="*/ 25 w 1739"/>
                <a:gd name="T39" fmla="*/ 7 h 1107"/>
                <a:gd name="T40" fmla="*/ 25 w 1739"/>
                <a:gd name="T41" fmla="*/ 4 h 1107"/>
                <a:gd name="T42" fmla="*/ 26 w 1739"/>
                <a:gd name="T43" fmla="*/ 0 h 1107"/>
                <a:gd name="T44" fmla="*/ 2 w 1739"/>
                <a:gd name="T45" fmla="*/ 10 h 1107"/>
                <a:gd name="T46" fmla="*/ 0 w 1739"/>
                <a:gd name="T47" fmla="*/ 11 h 1107"/>
                <a:gd name="T48" fmla="*/ 0 w 1739"/>
                <a:gd name="T49" fmla="*/ 10 h 1107"/>
                <a:gd name="T50" fmla="*/ 4 w 1739"/>
                <a:gd name="T51" fmla="*/ 8 h 1107"/>
                <a:gd name="T52" fmla="*/ 4 w 1739"/>
                <a:gd name="T53" fmla="*/ 12 h 1107"/>
                <a:gd name="T54" fmla="*/ 4 w 1739"/>
                <a:gd name="T55" fmla="*/ 8 h 1107"/>
                <a:gd name="T56" fmla="*/ 3 w 1739"/>
                <a:gd name="T57" fmla="*/ 9 h 1107"/>
                <a:gd name="T58" fmla="*/ 6 w 1739"/>
                <a:gd name="T59" fmla="*/ 9 h 1107"/>
                <a:gd name="T60" fmla="*/ 8 w 1739"/>
                <a:gd name="T61" fmla="*/ 11 h 1107"/>
                <a:gd name="T62" fmla="*/ 6 w 1739"/>
                <a:gd name="T63" fmla="*/ 9 h 1107"/>
                <a:gd name="T64" fmla="*/ 9 w 1739"/>
                <a:gd name="T65" fmla="*/ 7 h 1107"/>
                <a:gd name="T66" fmla="*/ 10 w 1739"/>
                <a:gd name="T67" fmla="*/ 9 h 1107"/>
                <a:gd name="T68" fmla="*/ 12 w 1739"/>
                <a:gd name="T69" fmla="*/ 11 h 1107"/>
                <a:gd name="T70" fmla="*/ 10 w 1739"/>
                <a:gd name="T71" fmla="*/ 10 h 1107"/>
                <a:gd name="T72" fmla="*/ 10 w 1739"/>
                <a:gd name="T73" fmla="*/ 9 h 1107"/>
                <a:gd name="T74" fmla="*/ 11 w 1739"/>
                <a:gd name="T75" fmla="*/ 11 h 1107"/>
                <a:gd name="T76" fmla="*/ 13 w 1739"/>
                <a:gd name="T77" fmla="*/ 7 h 1107"/>
                <a:gd name="T78" fmla="*/ 14 w 1739"/>
                <a:gd name="T79" fmla="*/ 9 h 1107"/>
                <a:gd name="T80" fmla="*/ 15 w 1739"/>
                <a:gd name="T81" fmla="*/ 8 h 1107"/>
                <a:gd name="T82" fmla="*/ 18 w 1739"/>
                <a:gd name="T83" fmla="*/ 10 h 1107"/>
                <a:gd name="T84" fmla="*/ 0 w 1739"/>
                <a:gd name="T85" fmla="*/ 15 h 1107"/>
                <a:gd name="T86" fmla="*/ 1 w 1739"/>
                <a:gd name="T87" fmla="*/ 15 h 1107"/>
                <a:gd name="T88" fmla="*/ 3 w 1739"/>
                <a:gd name="T89" fmla="*/ 18 h 1107"/>
                <a:gd name="T90" fmla="*/ 2 w 1739"/>
                <a:gd name="T91" fmla="*/ 15 h 1107"/>
                <a:gd name="T92" fmla="*/ 2 w 1739"/>
                <a:gd name="T93" fmla="*/ 15 h 1107"/>
                <a:gd name="T94" fmla="*/ 6 w 1739"/>
                <a:gd name="T95" fmla="*/ 15 h 1107"/>
                <a:gd name="T96" fmla="*/ 5 w 1739"/>
                <a:gd name="T97" fmla="*/ 15 h 1107"/>
                <a:gd name="T98" fmla="*/ 10 w 1739"/>
                <a:gd name="T99" fmla="*/ 17 h 1107"/>
                <a:gd name="T100" fmla="*/ 8 w 1739"/>
                <a:gd name="T101" fmla="*/ 15 h 1107"/>
                <a:gd name="T102" fmla="*/ 9 w 1739"/>
                <a:gd name="T103" fmla="*/ 17 h 1107"/>
                <a:gd name="T104" fmla="*/ 8 w 1739"/>
                <a:gd name="T105" fmla="*/ 16 h 1107"/>
                <a:gd name="T106" fmla="*/ 13 w 1739"/>
                <a:gd name="T107" fmla="*/ 17 h 1107"/>
                <a:gd name="T108" fmla="*/ 18 w 1739"/>
                <a:gd name="T109" fmla="*/ 14 h 1107"/>
                <a:gd name="T110" fmla="*/ 18 w 1739"/>
                <a:gd name="T111" fmla="*/ 17 h 1107"/>
                <a:gd name="T112" fmla="*/ 18 w 1739"/>
                <a:gd name="T113" fmla="*/ 18 h 1107"/>
                <a:gd name="T114" fmla="*/ 19 w 1739"/>
                <a:gd name="T115" fmla="*/ 13 h 1107"/>
                <a:gd name="T116" fmla="*/ 17 w 1739"/>
                <a:gd name="T117" fmla="*/ 13 h 1107"/>
                <a:gd name="T118" fmla="*/ 24 w 1739"/>
                <a:gd name="T119" fmla="*/ 14 h 1107"/>
                <a:gd name="T120" fmla="*/ 23 w 1739"/>
                <a:gd name="T121" fmla="*/ 18 h 1107"/>
                <a:gd name="T122" fmla="*/ 23 w 1739"/>
                <a:gd name="T123" fmla="*/ 15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1 w 317"/>
                <a:gd name="T1" fmla="*/ 2 h 235"/>
                <a:gd name="T2" fmla="*/ 1 w 317"/>
                <a:gd name="T3" fmla="*/ 2 h 235"/>
                <a:gd name="T4" fmla="*/ 1 w 317"/>
                <a:gd name="T5" fmla="*/ 2 h 235"/>
                <a:gd name="T6" fmla="*/ 1 w 317"/>
                <a:gd name="T7" fmla="*/ 1 h 235"/>
                <a:gd name="T8" fmla="*/ 1 w 317"/>
                <a:gd name="T9" fmla="*/ 1 h 235"/>
                <a:gd name="T10" fmla="*/ 1 w 317"/>
                <a:gd name="T11" fmla="*/ 1 h 235"/>
                <a:gd name="T12" fmla="*/ 0 w 317"/>
                <a:gd name="T13" fmla="*/ 1 h 235"/>
                <a:gd name="T14" fmla="*/ 0 w 317"/>
                <a:gd name="T15" fmla="*/ 1 h 235"/>
                <a:gd name="T16" fmla="*/ 0 w 317"/>
                <a:gd name="T17" fmla="*/ 1 h 235"/>
                <a:gd name="T18" fmla="*/ 0 w 317"/>
                <a:gd name="T19" fmla="*/ 2 h 235"/>
                <a:gd name="T20" fmla="*/ 0 w 317"/>
                <a:gd name="T21" fmla="*/ 2 h 235"/>
                <a:gd name="T22" fmla="*/ 0 w 317"/>
                <a:gd name="T23" fmla="*/ 2 h 235"/>
                <a:gd name="T24" fmla="*/ 0 w 317"/>
                <a:gd name="T25" fmla="*/ 2 h 235"/>
                <a:gd name="T26" fmla="*/ 0 w 317"/>
                <a:gd name="T27" fmla="*/ 2 h 235"/>
                <a:gd name="T28" fmla="*/ 0 w 317"/>
                <a:gd name="T29" fmla="*/ 3 h 235"/>
                <a:gd name="T30" fmla="*/ 0 w 317"/>
                <a:gd name="T31" fmla="*/ 3 h 235"/>
                <a:gd name="T32" fmla="*/ 0 w 317"/>
                <a:gd name="T33" fmla="*/ 3 h 235"/>
                <a:gd name="T34" fmla="*/ 0 w 317"/>
                <a:gd name="T35" fmla="*/ 3 h 235"/>
                <a:gd name="T36" fmla="*/ 1 w 317"/>
                <a:gd name="T37" fmla="*/ 3 h 235"/>
                <a:gd name="T38" fmla="*/ 1 w 317"/>
                <a:gd name="T39" fmla="*/ 3 h 235"/>
                <a:gd name="T40" fmla="*/ 1 w 317"/>
                <a:gd name="T41" fmla="*/ 3 h 235"/>
                <a:gd name="T42" fmla="*/ 1 w 317"/>
                <a:gd name="T43" fmla="*/ 3 h 235"/>
                <a:gd name="T44" fmla="*/ 1 w 317"/>
                <a:gd name="T45" fmla="*/ 2 h 235"/>
                <a:gd name="T46" fmla="*/ 1 w 317"/>
                <a:gd name="T47" fmla="*/ 2 h 235"/>
                <a:gd name="T48" fmla="*/ 4 w 317"/>
                <a:gd name="T49" fmla="*/ 0 h 235"/>
                <a:gd name="T50" fmla="*/ 4 w 317"/>
                <a:gd name="T51" fmla="*/ 0 h 235"/>
                <a:gd name="T52" fmla="*/ 4 w 317"/>
                <a:gd name="T53" fmla="*/ 0 h 235"/>
                <a:gd name="T54" fmla="*/ 4 w 317"/>
                <a:gd name="T55" fmla="*/ 0 h 235"/>
                <a:gd name="T56" fmla="*/ 4 w 317"/>
                <a:gd name="T57" fmla="*/ 0 h 235"/>
                <a:gd name="T58" fmla="*/ 4 w 317"/>
                <a:gd name="T59" fmla="*/ 0 h 235"/>
                <a:gd name="T60" fmla="*/ 3 w 317"/>
                <a:gd name="T61" fmla="*/ 0 h 235"/>
                <a:gd name="T62" fmla="*/ 3 w 317"/>
                <a:gd name="T63" fmla="*/ 0 h 235"/>
                <a:gd name="T64" fmla="*/ 3 w 317"/>
                <a:gd name="T65" fmla="*/ 0 h 235"/>
                <a:gd name="T66" fmla="*/ 3 w 317"/>
                <a:gd name="T67" fmla="*/ 0 h 235"/>
                <a:gd name="T68" fmla="*/ 3 w 317"/>
                <a:gd name="T69" fmla="*/ 0 h 235"/>
                <a:gd name="T70" fmla="*/ 2 w 317"/>
                <a:gd name="T71" fmla="*/ 0 h 235"/>
                <a:gd name="T72" fmla="*/ 2 w 317"/>
                <a:gd name="T73" fmla="*/ 0 h 235"/>
                <a:gd name="T74" fmla="*/ 2 w 317"/>
                <a:gd name="T75" fmla="*/ 1 h 235"/>
                <a:gd name="T76" fmla="*/ 3 w 317"/>
                <a:gd name="T77" fmla="*/ 1 h 235"/>
                <a:gd name="T78" fmla="*/ 3 w 317"/>
                <a:gd name="T79" fmla="*/ 1 h 235"/>
                <a:gd name="T80" fmla="*/ 3 w 317"/>
                <a:gd name="T81" fmla="*/ 1 h 235"/>
                <a:gd name="T82" fmla="*/ 3 w 317"/>
                <a:gd name="T83" fmla="*/ 1 h 235"/>
                <a:gd name="T84" fmla="*/ 3 w 317"/>
                <a:gd name="T85" fmla="*/ 1 h 235"/>
                <a:gd name="T86" fmla="*/ 4 w 317"/>
                <a:gd name="T87" fmla="*/ 1 h 235"/>
                <a:gd name="T88" fmla="*/ 4 w 317"/>
                <a:gd name="T89" fmla="*/ 1 h 235"/>
                <a:gd name="T90" fmla="*/ 4 w 317"/>
                <a:gd name="T91" fmla="*/ 1 h 235"/>
                <a:gd name="T92" fmla="*/ 4 w 317"/>
                <a:gd name="T93" fmla="*/ 1 h 235"/>
                <a:gd name="T94" fmla="*/ 4 w 317"/>
                <a:gd name="T95" fmla="*/ 1 h 235"/>
                <a:gd name="T96" fmla="*/ 4 w 317"/>
                <a:gd name="T97" fmla="*/ 0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22 w 1559"/>
                <a:gd name="T1" fmla="*/ 4 h 639"/>
                <a:gd name="T2" fmla="*/ 22 w 1559"/>
                <a:gd name="T3" fmla="*/ 3 h 639"/>
                <a:gd name="T4" fmla="*/ 22 w 1559"/>
                <a:gd name="T5" fmla="*/ 1 h 639"/>
                <a:gd name="T6" fmla="*/ 22 w 1559"/>
                <a:gd name="T7" fmla="*/ 0 h 639"/>
                <a:gd name="T8" fmla="*/ 22 w 1559"/>
                <a:gd name="T9" fmla="*/ 0 h 639"/>
                <a:gd name="T10" fmla="*/ 20 w 1559"/>
                <a:gd name="T11" fmla="*/ 0 h 639"/>
                <a:gd name="T12" fmla="*/ 17 w 1559"/>
                <a:gd name="T13" fmla="*/ 0 h 639"/>
                <a:gd name="T14" fmla="*/ 13 w 1559"/>
                <a:gd name="T15" fmla="*/ 0 h 639"/>
                <a:gd name="T16" fmla="*/ 9 w 1559"/>
                <a:gd name="T17" fmla="*/ 0 h 639"/>
                <a:gd name="T18" fmla="*/ 5 w 1559"/>
                <a:gd name="T19" fmla="*/ 0 h 639"/>
                <a:gd name="T20" fmla="*/ 2 w 1559"/>
                <a:gd name="T21" fmla="*/ 0 h 639"/>
                <a:gd name="T22" fmla="*/ 0 w 1559"/>
                <a:gd name="T23" fmla="*/ 0 h 639"/>
                <a:gd name="T24" fmla="*/ 0 w 1559"/>
                <a:gd name="T25" fmla="*/ 0 h 639"/>
                <a:gd name="T26" fmla="*/ 0 w 1559"/>
                <a:gd name="T27" fmla="*/ 2 h 639"/>
                <a:gd name="T28" fmla="*/ 0 w 1559"/>
                <a:gd name="T29" fmla="*/ 5 h 639"/>
                <a:gd name="T30" fmla="*/ 0 w 1559"/>
                <a:gd name="T31" fmla="*/ 8 h 639"/>
                <a:gd name="T32" fmla="*/ 0 w 1559"/>
                <a:gd name="T33" fmla="*/ 8 h 639"/>
                <a:gd name="T34" fmla="*/ 1 w 1559"/>
                <a:gd name="T35" fmla="*/ 8 h 639"/>
                <a:gd name="T36" fmla="*/ 1 w 1559"/>
                <a:gd name="T37" fmla="*/ 8 h 639"/>
                <a:gd name="T38" fmla="*/ 1 w 1559"/>
                <a:gd name="T39" fmla="*/ 6 h 639"/>
                <a:gd name="T40" fmla="*/ 1 w 1559"/>
                <a:gd name="T41" fmla="*/ 4 h 639"/>
                <a:gd name="T42" fmla="*/ 1 w 1559"/>
                <a:gd name="T43" fmla="*/ 2 h 639"/>
                <a:gd name="T44" fmla="*/ 2 w 1559"/>
                <a:gd name="T45" fmla="*/ 1 h 639"/>
                <a:gd name="T46" fmla="*/ 3 w 1559"/>
                <a:gd name="T47" fmla="*/ 1 h 639"/>
                <a:gd name="T48" fmla="*/ 6 w 1559"/>
                <a:gd name="T49" fmla="*/ 1 h 639"/>
                <a:gd name="T50" fmla="*/ 9 w 1559"/>
                <a:gd name="T51" fmla="*/ 1 h 639"/>
                <a:gd name="T52" fmla="*/ 12 w 1559"/>
                <a:gd name="T53" fmla="*/ 1 h 639"/>
                <a:gd name="T54" fmla="*/ 16 w 1559"/>
                <a:gd name="T55" fmla="*/ 1 h 639"/>
                <a:gd name="T56" fmla="*/ 18 w 1559"/>
                <a:gd name="T57" fmla="*/ 1 h 639"/>
                <a:gd name="T58" fmla="*/ 20 w 1559"/>
                <a:gd name="T59" fmla="*/ 1 h 639"/>
                <a:gd name="T60" fmla="*/ 20 w 1559"/>
                <a:gd name="T61" fmla="*/ 1 h 639"/>
                <a:gd name="T62" fmla="*/ 20 w 1559"/>
                <a:gd name="T63" fmla="*/ 2 h 639"/>
                <a:gd name="T64" fmla="*/ 20 w 1559"/>
                <a:gd name="T65" fmla="*/ 3 h 639"/>
                <a:gd name="T66" fmla="*/ 20 w 1559"/>
                <a:gd name="T67" fmla="*/ 4 h 639"/>
                <a:gd name="T68" fmla="*/ 20 w 1559"/>
                <a:gd name="T69" fmla="*/ 5 h 639"/>
                <a:gd name="T70" fmla="*/ 18 w 1559"/>
                <a:gd name="T71" fmla="*/ 5 h 639"/>
                <a:gd name="T72" fmla="*/ 18 w 1559"/>
                <a:gd name="T73" fmla="*/ 5 h 639"/>
                <a:gd name="T74" fmla="*/ 19 w 1559"/>
                <a:gd name="T75" fmla="*/ 6 h 639"/>
                <a:gd name="T76" fmla="*/ 20 w 1559"/>
                <a:gd name="T77" fmla="*/ 8 h 639"/>
                <a:gd name="T78" fmla="*/ 21 w 1559"/>
                <a:gd name="T79" fmla="*/ 9 h 639"/>
                <a:gd name="T80" fmla="*/ 21 w 1559"/>
                <a:gd name="T81" fmla="*/ 9 h 639"/>
                <a:gd name="T82" fmla="*/ 22 w 1559"/>
                <a:gd name="T83" fmla="*/ 8 h 639"/>
                <a:gd name="T84" fmla="*/ 23 w 1559"/>
                <a:gd name="T85" fmla="*/ 6 h 639"/>
                <a:gd name="T86" fmla="*/ 24 w 1559"/>
                <a:gd name="T87" fmla="*/ 5 h 639"/>
                <a:gd name="T88" fmla="*/ 24 w 1559"/>
                <a:gd name="T89" fmla="*/ 5 h 639"/>
                <a:gd name="T90" fmla="*/ 22 w 1559"/>
                <a:gd name="T91" fmla="*/ 5 h 639"/>
                <a:gd name="T92" fmla="*/ 21 w 1559"/>
                <a:gd name="T93" fmla="*/ 8 h 639"/>
                <a:gd name="T94" fmla="*/ 20 w 1559"/>
                <a:gd name="T95" fmla="*/ 7 h 639"/>
                <a:gd name="T96" fmla="*/ 20 w 1559"/>
                <a:gd name="T97" fmla="*/ 5 h 639"/>
                <a:gd name="T98" fmla="*/ 21 w 1559"/>
                <a:gd name="T99" fmla="*/ 5 h 639"/>
                <a:gd name="T100" fmla="*/ 22 w 1559"/>
                <a:gd name="T101" fmla="*/ 5 h 639"/>
                <a:gd name="T102" fmla="*/ 22 w 1559"/>
                <a:gd name="T103" fmla="*/ 7 h 639"/>
                <a:gd name="T104" fmla="*/ 21 w 1559"/>
                <a:gd name="T105" fmla="*/ 8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1 w 468"/>
                <a:gd name="T1" fmla="*/ 9 h 685"/>
                <a:gd name="T2" fmla="*/ 1 w 468"/>
                <a:gd name="T3" fmla="*/ 8 h 685"/>
                <a:gd name="T4" fmla="*/ 1 w 468"/>
                <a:gd name="T5" fmla="*/ 8 h 685"/>
                <a:gd name="T6" fmla="*/ 0 w 468"/>
                <a:gd name="T7" fmla="*/ 8 h 685"/>
                <a:gd name="T8" fmla="*/ 0 w 468"/>
                <a:gd name="T9" fmla="*/ 9 h 685"/>
                <a:gd name="T10" fmla="*/ 0 w 468"/>
                <a:gd name="T11" fmla="*/ 9 h 685"/>
                <a:gd name="T12" fmla="*/ 0 w 468"/>
                <a:gd name="T13" fmla="*/ 10 h 685"/>
                <a:gd name="T14" fmla="*/ 0 w 468"/>
                <a:gd name="T15" fmla="*/ 10 h 685"/>
                <a:gd name="T16" fmla="*/ 0 w 468"/>
                <a:gd name="T17" fmla="*/ 10 h 685"/>
                <a:gd name="T18" fmla="*/ 1 w 468"/>
                <a:gd name="T19" fmla="*/ 10 h 685"/>
                <a:gd name="T20" fmla="*/ 1 w 468"/>
                <a:gd name="T21" fmla="*/ 10 h 685"/>
                <a:gd name="T22" fmla="*/ 1 w 468"/>
                <a:gd name="T23" fmla="*/ 9 h 685"/>
                <a:gd name="T24" fmla="*/ 3 w 468"/>
                <a:gd name="T25" fmla="*/ 5 h 685"/>
                <a:gd name="T26" fmla="*/ 3 w 468"/>
                <a:gd name="T27" fmla="*/ 5 h 685"/>
                <a:gd name="T28" fmla="*/ 2 w 468"/>
                <a:gd name="T29" fmla="*/ 5 h 685"/>
                <a:gd name="T30" fmla="*/ 2 w 468"/>
                <a:gd name="T31" fmla="*/ 5 h 685"/>
                <a:gd name="T32" fmla="*/ 1 w 468"/>
                <a:gd name="T33" fmla="*/ 5 h 685"/>
                <a:gd name="T34" fmla="*/ 1 w 468"/>
                <a:gd name="T35" fmla="*/ 5 h 685"/>
                <a:gd name="T36" fmla="*/ 1 w 468"/>
                <a:gd name="T37" fmla="*/ 6 h 685"/>
                <a:gd name="T38" fmla="*/ 1 w 468"/>
                <a:gd name="T39" fmla="*/ 6 h 685"/>
                <a:gd name="T40" fmla="*/ 2 w 468"/>
                <a:gd name="T41" fmla="*/ 7 h 685"/>
                <a:gd name="T42" fmla="*/ 2 w 468"/>
                <a:gd name="T43" fmla="*/ 7 h 685"/>
                <a:gd name="T44" fmla="*/ 3 w 468"/>
                <a:gd name="T45" fmla="*/ 6 h 685"/>
                <a:gd name="T46" fmla="*/ 3 w 468"/>
                <a:gd name="T47" fmla="*/ 6 h 685"/>
                <a:gd name="T48" fmla="*/ 5 w 468"/>
                <a:gd name="T49" fmla="*/ 3 h 685"/>
                <a:gd name="T50" fmla="*/ 4 w 468"/>
                <a:gd name="T51" fmla="*/ 2 h 685"/>
                <a:gd name="T52" fmla="*/ 4 w 468"/>
                <a:gd name="T53" fmla="*/ 2 h 685"/>
                <a:gd name="T54" fmla="*/ 4 w 468"/>
                <a:gd name="T55" fmla="*/ 2 h 685"/>
                <a:gd name="T56" fmla="*/ 3 w 468"/>
                <a:gd name="T57" fmla="*/ 2 h 685"/>
                <a:gd name="T58" fmla="*/ 3 w 468"/>
                <a:gd name="T59" fmla="*/ 3 h 685"/>
                <a:gd name="T60" fmla="*/ 3 w 468"/>
                <a:gd name="T61" fmla="*/ 3 h 685"/>
                <a:gd name="T62" fmla="*/ 3 w 468"/>
                <a:gd name="T63" fmla="*/ 3 h 685"/>
                <a:gd name="T64" fmla="*/ 3 w 468"/>
                <a:gd name="T65" fmla="*/ 4 h 685"/>
                <a:gd name="T66" fmla="*/ 4 w 468"/>
                <a:gd name="T67" fmla="*/ 4 h 685"/>
                <a:gd name="T68" fmla="*/ 4 w 468"/>
                <a:gd name="T69" fmla="*/ 4 h 685"/>
                <a:gd name="T70" fmla="*/ 5 w 468"/>
                <a:gd name="T71" fmla="*/ 3 h 685"/>
                <a:gd name="T72" fmla="*/ 7 w 468"/>
                <a:gd name="T73" fmla="*/ 0 h 685"/>
                <a:gd name="T74" fmla="*/ 7 w 468"/>
                <a:gd name="T75" fmla="*/ 0 h 685"/>
                <a:gd name="T76" fmla="*/ 6 w 468"/>
                <a:gd name="T77" fmla="*/ 0 h 685"/>
                <a:gd name="T78" fmla="*/ 6 w 468"/>
                <a:gd name="T79" fmla="*/ 0 h 685"/>
                <a:gd name="T80" fmla="*/ 5 w 468"/>
                <a:gd name="T81" fmla="*/ 0 h 685"/>
                <a:gd name="T82" fmla="*/ 5 w 468"/>
                <a:gd name="T83" fmla="*/ 0 h 685"/>
                <a:gd name="T84" fmla="*/ 5 w 468"/>
                <a:gd name="T85" fmla="*/ 0 h 685"/>
                <a:gd name="T86" fmla="*/ 5 w 468"/>
                <a:gd name="T87" fmla="*/ 1 h 685"/>
                <a:gd name="T88" fmla="*/ 5 w 468"/>
                <a:gd name="T89" fmla="*/ 1 h 685"/>
                <a:gd name="T90" fmla="*/ 6 w 468"/>
                <a:gd name="T91" fmla="*/ 1 h 685"/>
                <a:gd name="T92" fmla="*/ 6 w 468"/>
                <a:gd name="T93" fmla="*/ 1 h 685"/>
                <a:gd name="T94" fmla="*/ 7 w 468"/>
                <a:gd name="T95" fmla="*/ 1 h 685"/>
                <a:gd name="T96" fmla="*/ 7 w 468"/>
                <a:gd name="T97" fmla="*/ 0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1 w 93"/>
                <a:gd name="T3" fmla="*/ 0 h 553"/>
                <a:gd name="T4" fmla="*/ 2 w 93"/>
                <a:gd name="T5" fmla="*/ 0 h 553"/>
                <a:gd name="T6" fmla="*/ 1 w 93"/>
                <a:gd name="T7" fmla="*/ 0 h 553"/>
                <a:gd name="T8" fmla="*/ 2 w 93"/>
                <a:gd name="T9" fmla="*/ 0 h 553"/>
                <a:gd name="T10" fmla="*/ 2 w 93"/>
                <a:gd name="T11" fmla="*/ 0 h 553"/>
                <a:gd name="T12" fmla="*/ 1 w 93"/>
                <a:gd name="T13" fmla="*/ 1 h 553"/>
                <a:gd name="T14" fmla="*/ 1 w 93"/>
                <a:gd name="T15" fmla="*/ 0 h 553"/>
                <a:gd name="T16" fmla="*/ 1 w 93"/>
                <a:gd name="T17" fmla="*/ 2 h 553"/>
                <a:gd name="T18" fmla="*/ 1 w 93"/>
                <a:gd name="T19" fmla="*/ 2 h 553"/>
                <a:gd name="T20" fmla="*/ 1 w 93"/>
                <a:gd name="T21" fmla="*/ 1 h 553"/>
                <a:gd name="T22" fmla="*/ 1 w 93"/>
                <a:gd name="T23" fmla="*/ 1 h 553"/>
                <a:gd name="T24" fmla="*/ 2 w 93"/>
                <a:gd name="T25" fmla="*/ 1 h 553"/>
                <a:gd name="T26" fmla="*/ 1 w 93"/>
                <a:gd name="T27" fmla="*/ 2 h 553"/>
                <a:gd name="T28" fmla="*/ 1 w 93"/>
                <a:gd name="T29" fmla="*/ 1 h 553"/>
                <a:gd name="T30" fmla="*/ 1 w 93"/>
                <a:gd name="T31" fmla="*/ 1 h 553"/>
                <a:gd name="T32" fmla="*/ 2 w 93"/>
                <a:gd name="T33" fmla="*/ 1 h 553"/>
                <a:gd name="T34" fmla="*/ 2 w 93"/>
                <a:gd name="T35" fmla="*/ 1 h 553"/>
                <a:gd name="T36" fmla="*/ 1 w 93"/>
                <a:gd name="T37" fmla="*/ 3 h 553"/>
                <a:gd name="T38" fmla="*/ 0 w 93"/>
                <a:gd name="T39" fmla="*/ 3 h 553"/>
                <a:gd name="T40" fmla="*/ 1 w 93"/>
                <a:gd name="T41" fmla="*/ 2 h 553"/>
                <a:gd name="T42" fmla="*/ 2 w 93"/>
                <a:gd name="T43" fmla="*/ 2 h 553"/>
                <a:gd name="T44" fmla="*/ 2 w 93"/>
                <a:gd name="T45" fmla="*/ 3 h 553"/>
                <a:gd name="T46" fmla="*/ 1 w 93"/>
                <a:gd name="T47" fmla="*/ 3 h 553"/>
                <a:gd name="T48" fmla="*/ 1 w 93"/>
                <a:gd name="T49" fmla="*/ 3 h 553"/>
                <a:gd name="T50" fmla="*/ 1 w 93"/>
                <a:gd name="T51" fmla="*/ 3 h 553"/>
                <a:gd name="T52" fmla="*/ 2 w 93"/>
                <a:gd name="T53" fmla="*/ 3 h 553"/>
                <a:gd name="T54" fmla="*/ 1 w 93"/>
                <a:gd name="T55" fmla="*/ 2 h 553"/>
                <a:gd name="T56" fmla="*/ 1 w 93"/>
                <a:gd name="T57" fmla="*/ 4 h 553"/>
                <a:gd name="T58" fmla="*/ 1 w 93"/>
                <a:gd name="T59" fmla="*/ 4 h 553"/>
                <a:gd name="T60" fmla="*/ 1 w 93"/>
                <a:gd name="T61" fmla="*/ 4 h 553"/>
                <a:gd name="T62" fmla="*/ 2 w 93"/>
                <a:gd name="T63" fmla="*/ 4 h 553"/>
                <a:gd name="T64" fmla="*/ 2 w 93"/>
                <a:gd name="T65" fmla="*/ 4 h 553"/>
                <a:gd name="T66" fmla="*/ 1 w 93"/>
                <a:gd name="T67" fmla="*/ 6 h 553"/>
                <a:gd name="T68" fmla="*/ 1 w 93"/>
                <a:gd name="T69" fmla="*/ 5 h 553"/>
                <a:gd name="T70" fmla="*/ 1 w 93"/>
                <a:gd name="T71" fmla="*/ 7 h 553"/>
                <a:gd name="T72" fmla="*/ 1 w 93"/>
                <a:gd name="T73" fmla="*/ 6 h 553"/>
                <a:gd name="T74" fmla="*/ 1 w 93"/>
                <a:gd name="T75" fmla="*/ 6 h 553"/>
                <a:gd name="T76" fmla="*/ 1 w 93"/>
                <a:gd name="T77" fmla="*/ 6 h 553"/>
                <a:gd name="T78" fmla="*/ 2 w 93"/>
                <a:gd name="T79" fmla="*/ 6 h 553"/>
                <a:gd name="T80" fmla="*/ 1 w 93"/>
                <a:gd name="T81" fmla="*/ 6 h 553"/>
                <a:gd name="T82" fmla="*/ 1 w 93"/>
                <a:gd name="T83" fmla="*/ 7 h 553"/>
                <a:gd name="T84" fmla="*/ 1 w 93"/>
                <a:gd name="T85" fmla="*/ 8 h 553"/>
                <a:gd name="T86" fmla="*/ 1 w 93"/>
                <a:gd name="T87" fmla="*/ 7 h 553"/>
                <a:gd name="T88" fmla="*/ 1 w 93"/>
                <a:gd name="T89" fmla="*/ 8 h 553"/>
                <a:gd name="T90" fmla="*/ 2 w 93"/>
                <a:gd name="T91" fmla="*/ 8 h 553"/>
                <a:gd name="T92" fmla="*/ 2 w 93"/>
                <a:gd name="T93" fmla="*/ 7 h 553"/>
                <a:gd name="T94" fmla="*/ 2 w 93"/>
                <a:gd name="T95" fmla="*/ 7 h 553"/>
                <a:gd name="T96" fmla="*/ 2 w 93"/>
                <a:gd name="T97" fmla="*/ 8 h 553"/>
                <a:gd name="T98" fmla="*/ 1 w 93"/>
                <a:gd name="T99" fmla="*/ 8 h 553"/>
                <a:gd name="T100" fmla="*/ 1 w 93"/>
                <a:gd name="T101" fmla="*/ 8 h 553"/>
                <a:gd name="T102" fmla="*/ 1 w 93"/>
                <a:gd name="T103" fmla="*/ 8 h 553"/>
                <a:gd name="T104" fmla="*/ 0 w 93"/>
                <a:gd name="T105" fmla="*/ 7 h 553"/>
                <a:gd name="T106" fmla="*/ 1 w 93"/>
                <a:gd name="T107" fmla="*/ 7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43 w 2753"/>
                <a:gd name="T1" fmla="*/ 8 h 496"/>
                <a:gd name="T2" fmla="*/ 42 w 2753"/>
                <a:gd name="T3" fmla="*/ 6 h 496"/>
                <a:gd name="T4" fmla="*/ 42 w 2753"/>
                <a:gd name="T5" fmla="*/ 7 h 496"/>
                <a:gd name="T6" fmla="*/ 42 w 2753"/>
                <a:gd name="T7" fmla="*/ 6 h 496"/>
                <a:gd name="T8" fmla="*/ 40 w 2753"/>
                <a:gd name="T9" fmla="*/ 7 h 496"/>
                <a:gd name="T10" fmla="*/ 40 w 2753"/>
                <a:gd name="T11" fmla="*/ 6 h 496"/>
                <a:gd name="T12" fmla="*/ 38 w 2753"/>
                <a:gd name="T13" fmla="*/ 8 h 496"/>
                <a:gd name="T14" fmla="*/ 35 w 2753"/>
                <a:gd name="T15" fmla="*/ 7 h 496"/>
                <a:gd name="T16" fmla="*/ 35 w 2753"/>
                <a:gd name="T17" fmla="*/ 6 h 496"/>
                <a:gd name="T18" fmla="*/ 35 w 2753"/>
                <a:gd name="T19" fmla="*/ 7 h 496"/>
                <a:gd name="T20" fmla="*/ 33 w 2753"/>
                <a:gd name="T21" fmla="*/ 6 h 496"/>
                <a:gd name="T22" fmla="*/ 33 w 2753"/>
                <a:gd name="T23" fmla="*/ 6 h 496"/>
                <a:gd name="T24" fmla="*/ 31 w 2753"/>
                <a:gd name="T25" fmla="*/ 6 h 496"/>
                <a:gd name="T26" fmla="*/ 32 w 2753"/>
                <a:gd name="T27" fmla="*/ 6 h 496"/>
                <a:gd name="T28" fmla="*/ 30 w 2753"/>
                <a:gd name="T29" fmla="*/ 7 h 496"/>
                <a:gd name="T30" fmla="*/ 30 w 2753"/>
                <a:gd name="T31" fmla="*/ 6 h 496"/>
                <a:gd name="T32" fmla="*/ 28 w 2753"/>
                <a:gd name="T33" fmla="*/ 7 h 496"/>
                <a:gd name="T34" fmla="*/ 27 w 2753"/>
                <a:gd name="T35" fmla="*/ 7 h 496"/>
                <a:gd name="T36" fmla="*/ 25 w 2753"/>
                <a:gd name="T37" fmla="*/ 6 h 496"/>
                <a:gd name="T38" fmla="*/ 26 w 2753"/>
                <a:gd name="T39" fmla="*/ 7 h 496"/>
                <a:gd name="T40" fmla="*/ 26 w 2753"/>
                <a:gd name="T41" fmla="*/ 6 h 496"/>
                <a:gd name="T42" fmla="*/ 23 w 2753"/>
                <a:gd name="T43" fmla="*/ 7 h 496"/>
                <a:gd name="T44" fmla="*/ 23 w 2753"/>
                <a:gd name="T45" fmla="*/ 6 h 496"/>
                <a:gd name="T46" fmla="*/ 22 w 2753"/>
                <a:gd name="T47" fmla="*/ 6 h 496"/>
                <a:gd name="T48" fmla="*/ 21 w 2753"/>
                <a:gd name="T49" fmla="*/ 6 h 496"/>
                <a:gd name="T50" fmla="*/ 20 w 2753"/>
                <a:gd name="T51" fmla="*/ 7 h 496"/>
                <a:gd name="T52" fmla="*/ 19 w 2753"/>
                <a:gd name="T53" fmla="*/ 6 h 496"/>
                <a:gd name="T54" fmla="*/ 18 w 2753"/>
                <a:gd name="T55" fmla="*/ 6 h 496"/>
                <a:gd name="T56" fmla="*/ 15 w 2753"/>
                <a:gd name="T57" fmla="*/ 8 h 496"/>
                <a:gd name="T58" fmla="*/ 17 w 2753"/>
                <a:gd name="T59" fmla="*/ 7 h 496"/>
                <a:gd name="T60" fmla="*/ 15 w 2753"/>
                <a:gd name="T61" fmla="*/ 6 h 496"/>
                <a:gd name="T62" fmla="*/ 12 w 2753"/>
                <a:gd name="T63" fmla="*/ 8 h 496"/>
                <a:gd name="T64" fmla="*/ 10 w 2753"/>
                <a:gd name="T65" fmla="*/ 7 h 496"/>
                <a:gd name="T66" fmla="*/ 10 w 2753"/>
                <a:gd name="T67" fmla="*/ 8 h 496"/>
                <a:gd name="T68" fmla="*/ 11 w 2753"/>
                <a:gd name="T69" fmla="*/ 7 h 496"/>
                <a:gd name="T70" fmla="*/ 8 w 2753"/>
                <a:gd name="T71" fmla="*/ 6 h 496"/>
                <a:gd name="T72" fmla="*/ 5 w 2753"/>
                <a:gd name="T73" fmla="*/ 7 h 496"/>
                <a:gd name="T74" fmla="*/ 5 w 2753"/>
                <a:gd name="T75" fmla="*/ 6 h 496"/>
                <a:gd name="T76" fmla="*/ 3 w 2753"/>
                <a:gd name="T77" fmla="*/ 7 h 496"/>
                <a:gd name="T78" fmla="*/ 1 w 2753"/>
                <a:gd name="T79" fmla="*/ 6 h 496"/>
                <a:gd name="T80" fmla="*/ 2 w 2753"/>
                <a:gd name="T81" fmla="*/ 7 h 496"/>
                <a:gd name="T82" fmla="*/ 33 w 2753"/>
                <a:gd name="T83" fmla="*/ 1 h 496"/>
                <a:gd name="T84" fmla="*/ 32 w 2753"/>
                <a:gd name="T85" fmla="*/ 2 h 496"/>
                <a:gd name="T86" fmla="*/ 31 w 2753"/>
                <a:gd name="T87" fmla="*/ 2 h 496"/>
                <a:gd name="T88" fmla="*/ 30 w 2753"/>
                <a:gd name="T89" fmla="*/ 1 h 496"/>
                <a:gd name="T90" fmla="*/ 30 w 2753"/>
                <a:gd name="T91" fmla="*/ 2 h 496"/>
                <a:gd name="T92" fmla="*/ 31 w 2753"/>
                <a:gd name="T93" fmla="*/ 2 h 496"/>
                <a:gd name="T94" fmla="*/ 26 w 2753"/>
                <a:gd name="T95" fmla="*/ 2 h 496"/>
                <a:gd name="T96" fmla="*/ 26 w 2753"/>
                <a:gd name="T97" fmla="*/ 3 h 496"/>
                <a:gd name="T98" fmla="*/ 26 w 2753"/>
                <a:gd name="T99" fmla="*/ 2 h 496"/>
                <a:gd name="T100" fmla="*/ 27 w 2753"/>
                <a:gd name="T101" fmla="*/ 2 h 496"/>
                <a:gd name="T102" fmla="*/ 23 w 2753"/>
                <a:gd name="T103" fmla="*/ 0 h 496"/>
                <a:gd name="T104" fmla="*/ 23 w 2753"/>
                <a:gd name="T105" fmla="*/ 3 h 496"/>
                <a:gd name="T106" fmla="*/ 24 w 2753"/>
                <a:gd name="T107" fmla="*/ 2 h 496"/>
                <a:gd name="T108" fmla="*/ 21 w 2753"/>
                <a:gd name="T109" fmla="*/ 2 h 496"/>
                <a:gd name="T110" fmla="*/ 21 w 2753"/>
                <a:gd name="T111" fmla="*/ 1 h 496"/>
                <a:gd name="T112" fmla="*/ 19 w 2753"/>
                <a:gd name="T113" fmla="*/ 2 h 496"/>
                <a:gd name="T114" fmla="*/ 18 w 2753"/>
                <a:gd name="T115" fmla="*/ 1 h 496"/>
                <a:gd name="T116" fmla="*/ 13 w 2753"/>
                <a:gd name="T117" fmla="*/ 3 h 496"/>
                <a:gd name="T118" fmla="*/ 13 w 2753"/>
                <a:gd name="T119" fmla="*/ 2 h 496"/>
                <a:gd name="T120" fmla="*/ 11 w 2753"/>
                <a:gd name="T121" fmla="*/ 1 h 496"/>
                <a:gd name="T122" fmla="*/ 12 w 2753"/>
                <a:gd name="T123" fmla="*/ 1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3 w 1400"/>
                <a:gd name="T1" fmla="*/ 8 h 639"/>
                <a:gd name="T2" fmla="*/ 3 w 1400"/>
                <a:gd name="T3" fmla="*/ 7 h 639"/>
                <a:gd name="T4" fmla="*/ 3 w 1400"/>
                <a:gd name="T5" fmla="*/ 6 h 639"/>
                <a:gd name="T6" fmla="*/ 3 w 1400"/>
                <a:gd name="T7" fmla="*/ 5 h 639"/>
                <a:gd name="T8" fmla="*/ 3 w 1400"/>
                <a:gd name="T9" fmla="*/ 5 h 639"/>
                <a:gd name="T10" fmla="*/ 4 w 1400"/>
                <a:gd name="T11" fmla="*/ 5 h 639"/>
                <a:gd name="T12" fmla="*/ 5 w 1400"/>
                <a:gd name="T13" fmla="*/ 5 h 639"/>
                <a:gd name="T14" fmla="*/ 5 w 1400"/>
                <a:gd name="T15" fmla="*/ 4 h 639"/>
                <a:gd name="T16" fmla="*/ 4 w 1400"/>
                <a:gd name="T17" fmla="*/ 3 h 639"/>
                <a:gd name="T18" fmla="*/ 3 w 1400"/>
                <a:gd name="T19" fmla="*/ 1 h 639"/>
                <a:gd name="T20" fmla="*/ 3 w 1400"/>
                <a:gd name="T21" fmla="*/ 0 h 639"/>
                <a:gd name="T22" fmla="*/ 2 w 1400"/>
                <a:gd name="T23" fmla="*/ 0 h 639"/>
                <a:gd name="T24" fmla="*/ 1 w 1400"/>
                <a:gd name="T25" fmla="*/ 1 h 639"/>
                <a:gd name="T26" fmla="*/ 0 w 1400"/>
                <a:gd name="T27" fmla="*/ 3 h 639"/>
                <a:gd name="T28" fmla="*/ 0 w 1400"/>
                <a:gd name="T29" fmla="*/ 4 h 639"/>
                <a:gd name="T30" fmla="*/ 0 w 1400"/>
                <a:gd name="T31" fmla="*/ 5 h 639"/>
                <a:gd name="T32" fmla="*/ 1 w 1400"/>
                <a:gd name="T33" fmla="*/ 5 h 639"/>
                <a:gd name="T34" fmla="*/ 2 w 1400"/>
                <a:gd name="T35" fmla="*/ 5 h 639"/>
                <a:gd name="T36" fmla="*/ 2 w 1400"/>
                <a:gd name="T37" fmla="*/ 6 h 639"/>
                <a:gd name="T38" fmla="*/ 2 w 1400"/>
                <a:gd name="T39" fmla="*/ 8 h 639"/>
                <a:gd name="T40" fmla="*/ 2 w 1400"/>
                <a:gd name="T41" fmla="*/ 9 h 639"/>
                <a:gd name="T42" fmla="*/ 2 w 1400"/>
                <a:gd name="T43" fmla="*/ 9 h 639"/>
                <a:gd name="T44" fmla="*/ 3 w 1400"/>
                <a:gd name="T45" fmla="*/ 9 h 639"/>
                <a:gd name="T46" fmla="*/ 6 w 1400"/>
                <a:gd name="T47" fmla="*/ 9 h 639"/>
                <a:gd name="T48" fmla="*/ 10 w 1400"/>
                <a:gd name="T49" fmla="*/ 9 h 639"/>
                <a:gd name="T50" fmla="*/ 13 w 1400"/>
                <a:gd name="T51" fmla="*/ 9 h 639"/>
                <a:gd name="T52" fmla="*/ 17 w 1400"/>
                <a:gd name="T53" fmla="*/ 9 h 639"/>
                <a:gd name="T54" fmla="*/ 20 w 1400"/>
                <a:gd name="T55" fmla="*/ 9 h 639"/>
                <a:gd name="T56" fmla="*/ 21 w 1400"/>
                <a:gd name="T57" fmla="*/ 9 h 639"/>
                <a:gd name="T58" fmla="*/ 21 w 1400"/>
                <a:gd name="T59" fmla="*/ 9 h 639"/>
                <a:gd name="T60" fmla="*/ 21 w 1400"/>
                <a:gd name="T61" fmla="*/ 8 h 639"/>
                <a:gd name="T62" fmla="*/ 21 w 1400"/>
                <a:gd name="T63" fmla="*/ 8 h 639"/>
                <a:gd name="T64" fmla="*/ 20 w 1400"/>
                <a:gd name="T65" fmla="*/ 8 h 639"/>
                <a:gd name="T66" fmla="*/ 17 w 1400"/>
                <a:gd name="T67" fmla="*/ 8 h 639"/>
                <a:gd name="T68" fmla="*/ 14 w 1400"/>
                <a:gd name="T69" fmla="*/ 8 h 639"/>
                <a:gd name="T70" fmla="*/ 11 w 1400"/>
                <a:gd name="T71" fmla="*/ 8 h 639"/>
                <a:gd name="T72" fmla="*/ 7 w 1400"/>
                <a:gd name="T73" fmla="*/ 8 h 639"/>
                <a:gd name="T74" fmla="*/ 5 w 1400"/>
                <a:gd name="T75" fmla="*/ 8 h 639"/>
                <a:gd name="T76" fmla="*/ 4 w 1400"/>
                <a:gd name="T77" fmla="*/ 8 h 639"/>
                <a:gd name="T78" fmla="*/ 1 w 1400"/>
                <a:gd name="T79" fmla="*/ 4 h 639"/>
                <a:gd name="T80" fmla="*/ 2 w 1400"/>
                <a:gd name="T81" fmla="*/ 2 h 639"/>
                <a:gd name="T82" fmla="*/ 2 w 1400"/>
                <a:gd name="T83" fmla="*/ 1 h 639"/>
                <a:gd name="T84" fmla="*/ 3 w 1400"/>
                <a:gd name="T85" fmla="*/ 2 h 639"/>
                <a:gd name="T86" fmla="*/ 4 w 1400"/>
                <a:gd name="T87" fmla="*/ 4 h 639"/>
                <a:gd name="T88" fmla="*/ 2 w 1400"/>
                <a:gd name="T89" fmla="*/ 4 h 639"/>
                <a:gd name="T90" fmla="*/ 1 w 1400"/>
                <a:gd name="T91" fmla="*/ 4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25 w 2101"/>
                <a:gd name="T1" fmla="*/ 0 h 1421"/>
                <a:gd name="T2" fmla="*/ 25 w 2101"/>
                <a:gd name="T3" fmla="*/ 0 h 1421"/>
                <a:gd name="T4" fmla="*/ 22 w 2101"/>
                <a:gd name="T5" fmla="*/ 1 h 1421"/>
                <a:gd name="T6" fmla="*/ 19 w 2101"/>
                <a:gd name="T7" fmla="*/ 0 h 1421"/>
                <a:gd name="T8" fmla="*/ 18 w 2101"/>
                <a:gd name="T9" fmla="*/ 0 h 1421"/>
                <a:gd name="T10" fmla="*/ 21 w 2101"/>
                <a:gd name="T11" fmla="*/ 1 h 1421"/>
                <a:gd name="T12" fmla="*/ 25 w 2101"/>
                <a:gd name="T13" fmla="*/ 12 h 1421"/>
                <a:gd name="T14" fmla="*/ 26 w 2101"/>
                <a:gd name="T15" fmla="*/ 11 h 1421"/>
                <a:gd name="T16" fmla="*/ 27 w 2101"/>
                <a:gd name="T17" fmla="*/ 10 h 1421"/>
                <a:gd name="T18" fmla="*/ 26 w 2101"/>
                <a:gd name="T19" fmla="*/ 9 h 1421"/>
                <a:gd name="T20" fmla="*/ 25 w 2101"/>
                <a:gd name="T21" fmla="*/ 8 h 1421"/>
                <a:gd name="T22" fmla="*/ 20 w 2101"/>
                <a:gd name="T23" fmla="*/ 6 h 1421"/>
                <a:gd name="T24" fmla="*/ 18 w 2101"/>
                <a:gd name="T25" fmla="*/ 6 h 1421"/>
                <a:gd name="T26" fmla="*/ 18 w 2101"/>
                <a:gd name="T27" fmla="*/ 5 h 1421"/>
                <a:gd name="T28" fmla="*/ 19 w 2101"/>
                <a:gd name="T29" fmla="*/ 4 h 1421"/>
                <a:gd name="T30" fmla="*/ 20 w 2101"/>
                <a:gd name="T31" fmla="*/ 3 h 1421"/>
                <a:gd name="T32" fmla="*/ 23 w 2101"/>
                <a:gd name="T33" fmla="*/ 3 h 1421"/>
                <a:gd name="T34" fmla="*/ 24 w 2101"/>
                <a:gd name="T35" fmla="*/ 3 h 1421"/>
                <a:gd name="T36" fmla="*/ 26 w 2101"/>
                <a:gd name="T37" fmla="*/ 3 h 1421"/>
                <a:gd name="T38" fmla="*/ 25 w 2101"/>
                <a:gd name="T39" fmla="*/ 3 h 1421"/>
                <a:gd name="T40" fmla="*/ 22 w 2101"/>
                <a:gd name="T41" fmla="*/ 2 h 1421"/>
                <a:gd name="T42" fmla="*/ 18 w 2101"/>
                <a:gd name="T43" fmla="*/ 3 h 1421"/>
                <a:gd name="T44" fmla="*/ 18 w 2101"/>
                <a:gd name="T45" fmla="*/ 1 h 1421"/>
                <a:gd name="T46" fmla="*/ 15 w 2101"/>
                <a:gd name="T47" fmla="*/ 0 h 1421"/>
                <a:gd name="T48" fmla="*/ 9 w 2101"/>
                <a:gd name="T49" fmla="*/ 7 h 1421"/>
                <a:gd name="T50" fmla="*/ 6 w 2101"/>
                <a:gd name="T51" fmla="*/ 3 h 1421"/>
                <a:gd name="T52" fmla="*/ 1 w 2101"/>
                <a:gd name="T53" fmla="*/ 0 h 1421"/>
                <a:gd name="T54" fmla="*/ 0 w 2101"/>
                <a:gd name="T55" fmla="*/ 8 h 1421"/>
                <a:gd name="T56" fmla="*/ 2 w 2101"/>
                <a:gd name="T57" fmla="*/ 9 h 1421"/>
                <a:gd name="T58" fmla="*/ 2 w 2101"/>
                <a:gd name="T59" fmla="*/ 1 h 1421"/>
                <a:gd name="T60" fmla="*/ 8 w 2101"/>
                <a:gd name="T61" fmla="*/ 9 h 1421"/>
                <a:gd name="T62" fmla="*/ 6 w 2101"/>
                <a:gd name="T63" fmla="*/ 11 h 1421"/>
                <a:gd name="T64" fmla="*/ 7 w 2101"/>
                <a:gd name="T65" fmla="*/ 19 h 1421"/>
                <a:gd name="T66" fmla="*/ 7 w 2101"/>
                <a:gd name="T67" fmla="*/ 15 h 1421"/>
                <a:gd name="T68" fmla="*/ 10 w 2101"/>
                <a:gd name="T69" fmla="*/ 13 h 1421"/>
                <a:gd name="T70" fmla="*/ 14 w 2101"/>
                <a:gd name="T71" fmla="*/ 19 h 1421"/>
                <a:gd name="T72" fmla="*/ 21 w 2101"/>
                <a:gd name="T73" fmla="*/ 11 h 1421"/>
                <a:gd name="T74" fmla="*/ 21 w 2101"/>
                <a:gd name="T75" fmla="*/ 18 h 1421"/>
                <a:gd name="T76" fmla="*/ 23 w 2101"/>
                <a:gd name="T77" fmla="*/ 19 h 1421"/>
                <a:gd name="T78" fmla="*/ 23 w 2101"/>
                <a:gd name="T79" fmla="*/ 13 h 1421"/>
                <a:gd name="T80" fmla="*/ 27 w 2101"/>
                <a:gd name="T81" fmla="*/ 13 h 1421"/>
                <a:gd name="T82" fmla="*/ 27 w 2101"/>
                <a:gd name="T83" fmla="*/ 20 h 1421"/>
                <a:gd name="T84" fmla="*/ 29 w 2101"/>
                <a:gd name="T85" fmla="*/ 21 h 1421"/>
                <a:gd name="T86" fmla="*/ 29 w 2101"/>
                <a:gd name="T87" fmla="*/ 13 h 1421"/>
                <a:gd name="T88" fmla="*/ 33 w 2101"/>
                <a:gd name="T89" fmla="*/ 13 h 1421"/>
                <a:gd name="T90" fmla="*/ 29 w 2101"/>
                <a:gd name="T91" fmla="*/ 12 h 1421"/>
                <a:gd name="T92" fmla="*/ 23 w 2101"/>
                <a:gd name="T93" fmla="*/ 10 h 1421"/>
                <a:gd name="T94" fmla="*/ 21 w 2101"/>
                <a:gd name="T95" fmla="*/ 10 h 1421"/>
                <a:gd name="T96" fmla="*/ 18 w 2101"/>
                <a:gd name="T97" fmla="*/ 11 h 1421"/>
                <a:gd name="T98" fmla="*/ 16 w 2101"/>
                <a:gd name="T99" fmla="*/ 11 h 1421"/>
                <a:gd name="T100" fmla="*/ 18 w 2101"/>
                <a:gd name="T101" fmla="*/ 12 h 1421"/>
                <a:gd name="T102" fmla="*/ 16 w 2101"/>
                <a:gd name="T103" fmla="*/ 16 h 1421"/>
                <a:gd name="T104" fmla="*/ 14 w 2101"/>
                <a:gd name="T105" fmla="*/ 16 h 1421"/>
                <a:gd name="T106" fmla="*/ 9 w 2101"/>
                <a:gd name="T107" fmla="*/ 9 h 1421"/>
                <a:gd name="T108" fmla="*/ 16 w 2101"/>
                <a:gd name="T109" fmla="*/ 1 h 1421"/>
                <a:gd name="T110" fmla="*/ 16 w 2101"/>
                <a:gd name="T111" fmla="*/ 9 h 1421"/>
                <a:gd name="T112" fmla="*/ 18 w 2101"/>
                <a:gd name="T113" fmla="*/ 8 h 1421"/>
                <a:gd name="T114" fmla="*/ 20 w 2101"/>
                <a:gd name="T115" fmla="*/ 8 h 1421"/>
                <a:gd name="T116" fmla="*/ 23 w 2101"/>
                <a:gd name="T117" fmla="*/ 8 h 1421"/>
                <a:gd name="T118" fmla="*/ 24 w 2101"/>
                <a:gd name="T119" fmla="*/ 9 h 1421"/>
                <a:gd name="T120" fmla="*/ 24 w 2101"/>
                <a:gd name="T121" fmla="*/ 10 h 1421"/>
                <a:gd name="T122" fmla="*/ 24 w 2101"/>
                <a:gd name="T123" fmla="*/ 11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2 h 532"/>
                <a:gd name="T2" fmla="*/ 7 w 4304"/>
                <a:gd name="T3" fmla="*/ 2 h 532"/>
                <a:gd name="T4" fmla="*/ 10 w 4304"/>
                <a:gd name="T5" fmla="*/ 5 h 532"/>
                <a:gd name="T6" fmla="*/ 14 w 4304"/>
                <a:gd name="T7" fmla="*/ 4 h 532"/>
                <a:gd name="T8" fmla="*/ 14 w 4304"/>
                <a:gd name="T9" fmla="*/ 1 h 532"/>
                <a:gd name="T10" fmla="*/ 13 w 4304"/>
                <a:gd name="T11" fmla="*/ 3 h 532"/>
                <a:gd name="T12" fmla="*/ 12 w 4304"/>
                <a:gd name="T13" fmla="*/ 4 h 532"/>
                <a:gd name="T14" fmla="*/ 20 w 4304"/>
                <a:gd name="T15" fmla="*/ 1 h 532"/>
                <a:gd name="T16" fmla="*/ 18 w 4304"/>
                <a:gd name="T17" fmla="*/ 3 h 532"/>
                <a:gd name="T18" fmla="*/ 24 w 4304"/>
                <a:gd name="T19" fmla="*/ 3 h 532"/>
                <a:gd name="T20" fmla="*/ 22 w 4304"/>
                <a:gd name="T21" fmla="*/ 1 h 532"/>
                <a:gd name="T22" fmla="*/ 26 w 4304"/>
                <a:gd name="T23" fmla="*/ 4 h 532"/>
                <a:gd name="T24" fmla="*/ 26 w 4304"/>
                <a:gd name="T25" fmla="*/ 1 h 532"/>
                <a:gd name="T26" fmla="*/ 26 w 4304"/>
                <a:gd name="T27" fmla="*/ 2 h 532"/>
                <a:gd name="T28" fmla="*/ 26 w 4304"/>
                <a:gd name="T29" fmla="*/ 5 h 532"/>
                <a:gd name="T30" fmla="*/ 30 w 4304"/>
                <a:gd name="T31" fmla="*/ 5 h 532"/>
                <a:gd name="T32" fmla="*/ 37 w 4304"/>
                <a:gd name="T33" fmla="*/ 5 h 532"/>
                <a:gd name="T34" fmla="*/ 38 w 4304"/>
                <a:gd name="T35" fmla="*/ 1 h 532"/>
                <a:gd name="T36" fmla="*/ 38 w 4304"/>
                <a:gd name="T37" fmla="*/ 2 h 532"/>
                <a:gd name="T38" fmla="*/ 37 w 4304"/>
                <a:gd name="T39" fmla="*/ 4 h 532"/>
                <a:gd name="T40" fmla="*/ 43 w 4304"/>
                <a:gd name="T41" fmla="*/ 3 h 532"/>
                <a:gd name="T42" fmla="*/ 44 w 4304"/>
                <a:gd name="T43" fmla="*/ 2 h 532"/>
                <a:gd name="T44" fmla="*/ 44 w 4304"/>
                <a:gd name="T45" fmla="*/ 3 h 532"/>
                <a:gd name="T46" fmla="*/ 41 w 4304"/>
                <a:gd name="T47" fmla="*/ 3 h 532"/>
                <a:gd name="T48" fmla="*/ 46 w 4304"/>
                <a:gd name="T49" fmla="*/ 3 h 532"/>
                <a:gd name="T50" fmla="*/ 48 w 4304"/>
                <a:gd name="T51" fmla="*/ 4 h 532"/>
                <a:gd name="T52" fmla="*/ 51 w 4304"/>
                <a:gd name="T53" fmla="*/ 3 h 532"/>
                <a:gd name="T54" fmla="*/ 49 w 4304"/>
                <a:gd name="T55" fmla="*/ 2 h 532"/>
                <a:gd name="T56" fmla="*/ 51 w 4304"/>
                <a:gd name="T57" fmla="*/ 3 h 532"/>
                <a:gd name="T58" fmla="*/ 56 w 4304"/>
                <a:gd name="T59" fmla="*/ 4 h 532"/>
                <a:gd name="T60" fmla="*/ 56 w 4304"/>
                <a:gd name="T61" fmla="*/ 1 h 532"/>
                <a:gd name="T62" fmla="*/ 56 w 4304"/>
                <a:gd name="T63" fmla="*/ 2 h 532"/>
                <a:gd name="T64" fmla="*/ 56 w 4304"/>
                <a:gd name="T65" fmla="*/ 5 h 532"/>
                <a:gd name="T66" fmla="*/ 60 w 4304"/>
                <a:gd name="T67" fmla="*/ 5 h 532"/>
                <a:gd name="T68" fmla="*/ 66 w 4304"/>
                <a:gd name="T69" fmla="*/ 1 h 532"/>
                <a:gd name="T70" fmla="*/ 68 w 4304"/>
                <a:gd name="T71" fmla="*/ 5 h 532"/>
                <a:gd name="T72" fmla="*/ 8 w 4304"/>
                <a:gd name="T73" fmla="*/ 9 h 532"/>
                <a:gd name="T74" fmla="*/ 11 w 4304"/>
                <a:gd name="T75" fmla="*/ 9 h 532"/>
                <a:gd name="T76" fmla="*/ 13 w 4304"/>
                <a:gd name="T77" fmla="*/ 7 h 532"/>
                <a:gd name="T78" fmla="*/ 17 w 4304"/>
                <a:gd name="T79" fmla="*/ 9 h 532"/>
                <a:gd name="T80" fmla="*/ 17 w 4304"/>
                <a:gd name="T81" fmla="*/ 8 h 532"/>
                <a:gd name="T82" fmla="*/ 18 w 4304"/>
                <a:gd name="T83" fmla="*/ 7 h 532"/>
                <a:gd name="T84" fmla="*/ 21 w 4304"/>
                <a:gd name="T85" fmla="*/ 6 h 532"/>
                <a:gd name="T86" fmla="*/ 22 w 4304"/>
                <a:gd name="T87" fmla="*/ 6 h 532"/>
                <a:gd name="T88" fmla="*/ 25 w 4304"/>
                <a:gd name="T89" fmla="*/ 9 h 532"/>
                <a:gd name="T90" fmla="*/ 29 w 4304"/>
                <a:gd name="T91" fmla="*/ 6 h 532"/>
                <a:gd name="T92" fmla="*/ 35 w 4304"/>
                <a:gd name="T93" fmla="*/ 6 h 532"/>
                <a:gd name="T94" fmla="*/ 34 w 4304"/>
                <a:gd name="T95" fmla="*/ 8 h 532"/>
                <a:gd name="T96" fmla="*/ 37 w 4304"/>
                <a:gd name="T97" fmla="*/ 6 h 532"/>
                <a:gd name="T98" fmla="*/ 41 w 4304"/>
                <a:gd name="T99" fmla="*/ 6 h 532"/>
                <a:gd name="T100" fmla="*/ 41 w 4304"/>
                <a:gd name="T101" fmla="*/ 6 h 532"/>
                <a:gd name="T102" fmla="*/ 40 w 4304"/>
                <a:gd name="T103" fmla="*/ 9 h 532"/>
                <a:gd name="T104" fmla="*/ 43 w 4304"/>
                <a:gd name="T105" fmla="*/ 7 h 532"/>
                <a:gd name="T106" fmla="*/ 47 w 4304"/>
                <a:gd name="T107" fmla="*/ 6 h 532"/>
                <a:gd name="T108" fmla="*/ 50 w 4304"/>
                <a:gd name="T109" fmla="*/ 9 h 532"/>
                <a:gd name="T110" fmla="*/ 48 w 4304"/>
                <a:gd name="T111" fmla="*/ 8 h 532"/>
                <a:gd name="T112" fmla="*/ 51 w 4304"/>
                <a:gd name="T113" fmla="*/ 6 h 532"/>
                <a:gd name="T114" fmla="*/ 51 w 4304"/>
                <a:gd name="T115" fmla="*/ 7 h 532"/>
                <a:gd name="T116" fmla="*/ 56 w 4304"/>
                <a:gd name="T117" fmla="*/ 6 h 532"/>
                <a:gd name="T118" fmla="*/ 56 w 4304"/>
                <a:gd name="T119" fmla="*/ 6 h 532"/>
                <a:gd name="T120" fmla="*/ 55 w 4304"/>
                <a:gd name="T121" fmla="*/ 9 h 532"/>
                <a:gd name="T122" fmla="*/ 58 w 4304"/>
                <a:gd name="T123" fmla="*/ 8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8 w 1529"/>
                <a:gd name="T1" fmla="*/ 9 h 1275"/>
                <a:gd name="T2" fmla="*/ 13 w 1529"/>
                <a:gd name="T3" fmla="*/ 9 h 1275"/>
                <a:gd name="T4" fmla="*/ 13 w 1529"/>
                <a:gd name="T5" fmla="*/ 7 h 1275"/>
                <a:gd name="T6" fmla="*/ 6 w 1529"/>
                <a:gd name="T7" fmla="*/ 7 h 1275"/>
                <a:gd name="T8" fmla="*/ 6 w 1529"/>
                <a:gd name="T9" fmla="*/ 14 h 1275"/>
                <a:gd name="T10" fmla="*/ 17 w 1529"/>
                <a:gd name="T11" fmla="*/ 14 h 1275"/>
                <a:gd name="T12" fmla="*/ 17 w 1529"/>
                <a:gd name="T13" fmla="*/ 3 h 1275"/>
                <a:gd name="T14" fmla="*/ 2 w 1529"/>
                <a:gd name="T15" fmla="*/ 3 h 1275"/>
                <a:gd name="T16" fmla="*/ 2 w 1529"/>
                <a:gd name="T17" fmla="*/ 18 h 1275"/>
                <a:gd name="T18" fmla="*/ 21 w 1529"/>
                <a:gd name="T19" fmla="*/ 18 h 1275"/>
                <a:gd name="T20" fmla="*/ 21 w 1529"/>
                <a:gd name="T21" fmla="*/ 1 h 1275"/>
                <a:gd name="T22" fmla="*/ 23 w 1529"/>
                <a:gd name="T23" fmla="*/ 1 h 1275"/>
                <a:gd name="T24" fmla="*/ 23 w 1529"/>
                <a:gd name="T25" fmla="*/ 20 h 1275"/>
                <a:gd name="T26" fmla="*/ 0 w 1529"/>
                <a:gd name="T27" fmla="*/ 20 h 1275"/>
                <a:gd name="T28" fmla="*/ 0 w 1529"/>
                <a:gd name="T29" fmla="*/ 20 h 1275"/>
                <a:gd name="T30" fmla="*/ 0 w 1529"/>
                <a:gd name="T31" fmla="*/ 0 h 1275"/>
                <a:gd name="T32" fmla="*/ 19 w 1529"/>
                <a:gd name="T33" fmla="*/ 0 h 1275"/>
                <a:gd name="T34" fmla="*/ 19 w 1529"/>
                <a:gd name="T35" fmla="*/ 1 h 1275"/>
                <a:gd name="T36" fmla="*/ 19 w 1529"/>
                <a:gd name="T37" fmla="*/ 2 h 1275"/>
                <a:gd name="T38" fmla="*/ 19 w 1529"/>
                <a:gd name="T39" fmla="*/ 3 h 1275"/>
                <a:gd name="T40" fmla="*/ 19 w 1529"/>
                <a:gd name="T41" fmla="*/ 4 h 1275"/>
                <a:gd name="T42" fmla="*/ 19 w 1529"/>
                <a:gd name="T43" fmla="*/ 5 h 1275"/>
                <a:gd name="T44" fmla="*/ 19 w 1529"/>
                <a:gd name="T45" fmla="*/ 6 h 1275"/>
                <a:gd name="T46" fmla="*/ 19 w 1529"/>
                <a:gd name="T47" fmla="*/ 7 h 1275"/>
                <a:gd name="T48" fmla="*/ 19 w 1529"/>
                <a:gd name="T49" fmla="*/ 8 h 1275"/>
                <a:gd name="T50" fmla="*/ 19 w 1529"/>
                <a:gd name="T51" fmla="*/ 9 h 1275"/>
                <a:gd name="T52" fmla="*/ 19 w 1529"/>
                <a:gd name="T53" fmla="*/ 10 h 1275"/>
                <a:gd name="T54" fmla="*/ 19 w 1529"/>
                <a:gd name="T55" fmla="*/ 11 h 1275"/>
                <a:gd name="T56" fmla="*/ 19 w 1529"/>
                <a:gd name="T57" fmla="*/ 12 h 1275"/>
                <a:gd name="T58" fmla="*/ 19 w 1529"/>
                <a:gd name="T59" fmla="*/ 13 h 1275"/>
                <a:gd name="T60" fmla="*/ 19 w 1529"/>
                <a:gd name="T61" fmla="*/ 14 h 1275"/>
                <a:gd name="T62" fmla="*/ 19 w 1529"/>
                <a:gd name="T63" fmla="*/ 15 h 1275"/>
                <a:gd name="T64" fmla="*/ 19 w 1529"/>
                <a:gd name="T65" fmla="*/ 16 h 1275"/>
                <a:gd name="T66" fmla="*/ 18 w 1529"/>
                <a:gd name="T67" fmla="*/ 16 h 1275"/>
                <a:gd name="T68" fmla="*/ 17 w 1529"/>
                <a:gd name="T69" fmla="*/ 16 h 1275"/>
                <a:gd name="T70" fmla="*/ 16 w 1529"/>
                <a:gd name="T71" fmla="*/ 16 h 1275"/>
                <a:gd name="T72" fmla="*/ 16 w 1529"/>
                <a:gd name="T73" fmla="*/ 16 h 1275"/>
                <a:gd name="T74" fmla="*/ 15 w 1529"/>
                <a:gd name="T75" fmla="*/ 16 h 1275"/>
                <a:gd name="T76" fmla="*/ 14 w 1529"/>
                <a:gd name="T77" fmla="*/ 16 h 1275"/>
                <a:gd name="T78" fmla="*/ 13 w 1529"/>
                <a:gd name="T79" fmla="*/ 16 h 1275"/>
                <a:gd name="T80" fmla="*/ 12 w 1529"/>
                <a:gd name="T81" fmla="*/ 16 h 1275"/>
                <a:gd name="T82" fmla="*/ 11 w 1529"/>
                <a:gd name="T83" fmla="*/ 16 h 1275"/>
                <a:gd name="T84" fmla="*/ 10 w 1529"/>
                <a:gd name="T85" fmla="*/ 16 h 1275"/>
                <a:gd name="T86" fmla="*/ 9 w 1529"/>
                <a:gd name="T87" fmla="*/ 16 h 1275"/>
                <a:gd name="T88" fmla="*/ 8 w 1529"/>
                <a:gd name="T89" fmla="*/ 16 h 1275"/>
                <a:gd name="T90" fmla="*/ 7 w 1529"/>
                <a:gd name="T91" fmla="*/ 16 h 1275"/>
                <a:gd name="T92" fmla="*/ 6 w 1529"/>
                <a:gd name="T93" fmla="*/ 16 h 1275"/>
                <a:gd name="T94" fmla="*/ 5 w 1529"/>
                <a:gd name="T95" fmla="*/ 16 h 1275"/>
                <a:gd name="T96" fmla="*/ 4 w 1529"/>
                <a:gd name="T97" fmla="*/ 16 h 1275"/>
                <a:gd name="T98" fmla="*/ 4 w 1529"/>
                <a:gd name="T99" fmla="*/ 15 h 1275"/>
                <a:gd name="T100" fmla="*/ 4 w 1529"/>
                <a:gd name="T101" fmla="*/ 13 h 1275"/>
                <a:gd name="T102" fmla="*/ 4 w 1529"/>
                <a:gd name="T103" fmla="*/ 12 h 1275"/>
                <a:gd name="T104" fmla="*/ 4 w 1529"/>
                <a:gd name="T105" fmla="*/ 10 h 1275"/>
                <a:gd name="T106" fmla="*/ 4 w 1529"/>
                <a:gd name="T107" fmla="*/ 9 h 1275"/>
                <a:gd name="T108" fmla="*/ 4 w 1529"/>
                <a:gd name="T109" fmla="*/ 8 h 1275"/>
                <a:gd name="T110" fmla="*/ 4 w 1529"/>
                <a:gd name="T111" fmla="*/ 6 h 1275"/>
                <a:gd name="T112" fmla="*/ 4 w 1529"/>
                <a:gd name="T113" fmla="*/ 5 h 1275"/>
                <a:gd name="T114" fmla="*/ 15 w 1529"/>
                <a:gd name="T115" fmla="*/ 5 h 1275"/>
                <a:gd name="T116" fmla="*/ 15 w 1529"/>
                <a:gd name="T117" fmla="*/ 12 h 1275"/>
                <a:gd name="T118" fmla="*/ 8 w 1529"/>
                <a:gd name="T119" fmla="*/ 12 h 1275"/>
                <a:gd name="T120" fmla="*/ 8 w 1529"/>
                <a:gd name="T121" fmla="*/ 9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16 w 2467"/>
                <a:gd name="T1" fmla="*/ 2 h 262"/>
                <a:gd name="T2" fmla="*/ 15 w 2467"/>
                <a:gd name="T3" fmla="*/ 1 h 262"/>
                <a:gd name="T4" fmla="*/ 16 w 2467"/>
                <a:gd name="T5" fmla="*/ 4 h 262"/>
                <a:gd name="T6" fmla="*/ 12 w 2467"/>
                <a:gd name="T7" fmla="*/ 4 h 262"/>
                <a:gd name="T8" fmla="*/ 11 w 2467"/>
                <a:gd name="T9" fmla="*/ 3 h 262"/>
                <a:gd name="T10" fmla="*/ 11 w 2467"/>
                <a:gd name="T11" fmla="*/ 3 h 262"/>
                <a:gd name="T12" fmla="*/ 10 w 2467"/>
                <a:gd name="T13" fmla="*/ 1 h 262"/>
                <a:gd name="T14" fmla="*/ 11 w 2467"/>
                <a:gd name="T15" fmla="*/ 2 h 262"/>
                <a:gd name="T16" fmla="*/ 11 w 2467"/>
                <a:gd name="T17" fmla="*/ 2 h 262"/>
                <a:gd name="T18" fmla="*/ 11 w 2467"/>
                <a:gd name="T19" fmla="*/ 4 h 262"/>
                <a:gd name="T20" fmla="*/ 9 w 2467"/>
                <a:gd name="T21" fmla="*/ 1 h 262"/>
                <a:gd name="T22" fmla="*/ 9 w 2467"/>
                <a:gd name="T23" fmla="*/ 3 h 262"/>
                <a:gd name="T24" fmla="*/ 8 w 2467"/>
                <a:gd name="T25" fmla="*/ 2 h 262"/>
                <a:gd name="T26" fmla="*/ 10 w 2467"/>
                <a:gd name="T27" fmla="*/ 1 h 262"/>
                <a:gd name="T28" fmla="*/ 9 w 2467"/>
                <a:gd name="T29" fmla="*/ 2 h 262"/>
                <a:gd name="T30" fmla="*/ 10 w 2467"/>
                <a:gd name="T31" fmla="*/ 3 h 262"/>
                <a:gd name="T32" fmla="*/ 7 w 2467"/>
                <a:gd name="T33" fmla="*/ 1 h 262"/>
                <a:gd name="T34" fmla="*/ 6 w 2467"/>
                <a:gd name="T35" fmla="*/ 4 h 262"/>
                <a:gd name="T36" fmla="*/ 6 w 2467"/>
                <a:gd name="T37" fmla="*/ 4 h 262"/>
                <a:gd name="T38" fmla="*/ 1 w 2467"/>
                <a:gd name="T39" fmla="*/ 3 h 262"/>
                <a:gd name="T40" fmla="*/ 2 w 2467"/>
                <a:gd name="T41" fmla="*/ 2 h 262"/>
                <a:gd name="T42" fmla="*/ 1 w 2467"/>
                <a:gd name="T43" fmla="*/ 2 h 262"/>
                <a:gd name="T44" fmla="*/ 2 w 2467"/>
                <a:gd name="T45" fmla="*/ 1 h 262"/>
                <a:gd name="T46" fmla="*/ 1 w 2467"/>
                <a:gd name="T47" fmla="*/ 3 h 262"/>
                <a:gd name="T48" fmla="*/ 2 w 2467"/>
                <a:gd name="T49" fmla="*/ 2 h 262"/>
                <a:gd name="T50" fmla="*/ 37 w 2467"/>
                <a:gd name="T51" fmla="*/ 3 h 262"/>
                <a:gd name="T52" fmla="*/ 38 w 2467"/>
                <a:gd name="T53" fmla="*/ 2 h 262"/>
                <a:gd name="T54" fmla="*/ 37 w 2467"/>
                <a:gd name="T55" fmla="*/ 2 h 262"/>
                <a:gd name="T56" fmla="*/ 39 w 2467"/>
                <a:gd name="T57" fmla="*/ 2 h 262"/>
                <a:gd name="T58" fmla="*/ 38 w 2467"/>
                <a:gd name="T59" fmla="*/ 3 h 262"/>
                <a:gd name="T60" fmla="*/ 36 w 2467"/>
                <a:gd name="T61" fmla="*/ 4 h 262"/>
                <a:gd name="T62" fmla="*/ 35 w 2467"/>
                <a:gd name="T63" fmla="*/ 3 h 262"/>
                <a:gd name="T64" fmla="*/ 34 w 2467"/>
                <a:gd name="T65" fmla="*/ 1 h 262"/>
                <a:gd name="T66" fmla="*/ 36 w 2467"/>
                <a:gd name="T67" fmla="*/ 3 h 262"/>
                <a:gd name="T68" fmla="*/ 32 w 2467"/>
                <a:gd name="T69" fmla="*/ 1 h 262"/>
                <a:gd name="T70" fmla="*/ 30 w 2467"/>
                <a:gd name="T71" fmla="*/ 1 h 262"/>
                <a:gd name="T72" fmla="*/ 31 w 2467"/>
                <a:gd name="T73" fmla="*/ 3 h 262"/>
                <a:gd name="T74" fmla="*/ 30 w 2467"/>
                <a:gd name="T75" fmla="*/ 2 h 262"/>
                <a:gd name="T76" fmla="*/ 31 w 2467"/>
                <a:gd name="T77" fmla="*/ 1 h 262"/>
                <a:gd name="T78" fmla="*/ 30 w 2467"/>
                <a:gd name="T79" fmla="*/ 2 h 262"/>
                <a:gd name="T80" fmla="*/ 31 w 2467"/>
                <a:gd name="T81" fmla="*/ 3 h 262"/>
                <a:gd name="T82" fmla="*/ 30 w 2467"/>
                <a:gd name="T83" fmla="*/ 3 h 262"/>
                <a:gd name="T84" fmla="*/ 27 w 2467"/>
                <a:gd name="T85" fmla="*/ 4 h 262"/>
                <a:gd name="T86" fmla="*/ 27 w 2467"/>
                <a:gd name="T87" fmla="*/ 2 h 262"/>
                <a:gd name="T88" fmla="*/ 27 w 2467"/>
                <a:gd name="T89" fmla="*/ 2 h 262"/>
                <a:gd name="T90" fmla="*/ 28 w 2467"/>
                <a:gd name="T91" fmla="*/ 1 h 262"/>
                <a:gd name="T92" fmla="*/ 27 w 2467"/>
                <a:gd name="T93" fmla="*/ 3 h 262"/>
                <a:gd name="T94" fmla="*/ 27 w 2467"/>
                <a:gd name="T95" fmla="*/ 3 h 262"/>
                <a:gd name="T96" fmla="*/ 26 w 2467"/>
                <a:gd name="T97" fmla="*/ 1 h 262"/>
                <a:gd name="T98" fmla="*/ 25 w 2467"/>
                <a:gd name="T99" fmla="*/ 2 h 262"/>
                <a:gd name="T100" fmla="*/ 24 w 2467"/>
                <a:gd name="T101" fmla="*/ 1 h 262"/>
                <a:gd name="T102" fmla="*/ 21 w 2467"/>
                <a:gd name="T103" fmla="*/ 3 h 262"/>
                <a:gd name="T104" fmla="*/ 22 w 2467"/>
                <a:gd name="T105" fmla="*/ 2 h 262"/>
                <a:gd name="T106" fmla="*/ 22 w 2467"/>
                <a:gd name="T107" fmla="*/ 1 h 262"/>
                <a:gd name="T108" fmla="*/ 22 w 2467"/>
                <a:gd name="T109" fmla="*/ 4 h 262"/>
                <a:gd name="T110" fmla="*/ 20 w 2467"/>
                <a:gd name="T111" fmla="*/ 3 h 262"/>
                <a:gd name="T112" fmla="*/ 19 w 2467"/>
                <a:gd name="T113" fmla="*/ 2 h 262"/>
                <a:gd name="T114" fmla="*/ 20 w 2467"/>
                <a:gd name="T115" fmla="*/ 1 h 262"/>
                <a:gd name="T116" fmla="*/ 20 w 2467"/>
                <a:gd name="T117" fmla="*/ 4 h 262"/>
                <a:gd name="T118" fmla="*/ 17 w 2467"/>
                <a:gd name="T119" fmla="*/ 4 h 262"/>
                <a:gd name="T120" fmla="*/ 17 w 2467"/>
                <a:gd name="T121" fmla="*/ 1 h 262"/>
                <a:gd name="T122" fmla="*/ 17 w 2467"/>
                <a:gd name="T123" fmla="*/ 3 h 262"/>
                <a:gd name="T124" fmla="*/ 18 w 2467"/>
                <a:gd name="T125" fmla="*/ 2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31 w 2131"/>
                <a:gd name="T1" fmla="*/ 0 h 263"/>
                <a:gd name="T2" fmla="*/ 32 w 2131"/>
                <a:gd name="T3" fmla="*/ 1 h 263"/>
                <a:gd name="T4" fmla="*/ 31 w 2131"/>
                <a:gd name="T5" fmla="*/ 1 h 263"/>
                <a:gd name="T6" fmla="*/ 29 w 2131"/>
                <a:gd name="T7" fmla="*/ 3 h 263"/>
                <a:gd name="T8" fmla="*/ 28 w 2131"/>
                <a:gd name="T9" fmla="*/ 2 h 263"/>
                <a:gd name="T10" fmla="*/ 29 w 2131"/>
                <a:gd name="T11" fmla="*/ 1 h 263"/>
                <a:gd name="T12" fmla="*/ 29 w 2131"/>
                <a:gd name="T13" fmla="*/ 1 h 263"/>
                <a:gd name="T14" fmla="*/ 29 w 2131"/>
                <a:gd name="T15" fmla="*/ 0 h 263"/>
                <a:gd name="T16" fmla="*/ 30 w 2131"/>
                <a:gd name="T17" fmla="*/ 3 h 263"/>
                <a:gd name="T18" fmla="*/ 29 w 2131"/>
                <a:gd name="T19" fmla="*/ 2 h 263"/>
                <a:gd name="T20" fmla="*/ 29 w 2131"/>
                <a:gd name="T21" fmla="*/ 2 h 263"/>
                <a:gd name="T22" fmla="*/ 26 w 2131"/>
                <a:gd name="T23" fmla="*/ 3 h 263"/>
                <a:gd name="T24" fmla="*/ 24 w 2131"/>
                <a:gd name="T25" fmla="*/ 0 h 263"/>
                <a:gd name="T26" fmla="*/ 24 w 2131"/>
                <a:gd name="T27" fmla="*/ 1 h 263"/>
                <a:gd name="T28" fmla="*/ 24 w 2131"/>
                <a:gd name="T29" fmla="*/ 1 h 263"/>
                <a:gd name="T30" fmla="*/ 21 w 2131"/>
                <a:gd name="T31" fmla="*/ 3 h 263"/>
                <a:gd name="T32" fmla="*/ 21 w 2131"/>
                <a:gd name="T33" fmla="*/ 1 h 263"/>
                <a:gd name="T34" fmla="*/ 22 w 2131"/>
                <a:gd name="T35" fmla="*/ 3 h 263"/>
                <a:gd name="T36" fmla="*/ 22 w 2131"/>
                <a:gd name="T37" fmla="*/ 2 h 263"/>
                <a:gd name="T38" fmla="*/ 22 w 2131"/>
                <a:gd name="T39" fmla="*/ 1 h 263"/>
                <a:gd name="T40" fmla="*/ 20 w 2131"/>
                <a:gd name="T41" fmla="*/ 2 h 263"/>
                <a:gd name="T42" fmla="*/ 19 w 2131"/>
                <a:gd name="T43" fmla="*/ 1 h 263"/>
                <a:gd name="T44" fmla="*/ 20 w 2131"/>
                <a:gd name="T45" fmla="*/ 0 h 263"/>
                <a:gd name="T46" fmla="*/ 20 w 2131"/>
                <a:gd name="T47" fmla="*/ 3 h 263"/>
                <a:gd name="T48" fmla="*/ 17 w 2131"/>
                <a:gd name="T49" fmla="*/ 2 h 263"/>
                <a:gd name="T50" fmla="*/ 18 w 2131"/>
                <a:gd name="T51" fmla="*/ 1 h 263"/>
                <a:gd name="T52" fmla="*/ 17 w 2131"/>
                <a:gd name="T53" fmla="*/ 0 h 263"/>
                <a:gd name="T54" fmla="*/ 18 w 2131"/>
                <a:gd name="T55" fmla="*/ 0 h 263"/>
                <a:gd name="T56" fmla="*/ 18 w 2131"/>
                <a:gd name="T57" fmla="*/ 3 h 263"/>
                <a:gd name="T58" fmla="*/ 14 w 2131"/>
                <a:gd name="T59" fmla="*/ 3 h 263"/>
                <a:gd name="T60" fmla="*/ 13 w 2131"/>
                <a:gd name="T61" fmla="*/ 2 h 263"/>
                <a:gd name="T62" fmla="*/ 14 w 2131"/>
                <a:gd name="T63" fmla="*/ 1 h 263"/>
                <a:gd name="T64" fmla="*/ 14 w 2131"/>
                <a:gd name="T65" fmla="*/ 1 h 263"/>
                <a:gd name="T66" fmla="*/ 14 w 2131"/>
                <a:gd name="T67" fmla="*/ 0 h 263"/>
                <a:gd name="T68" fmla="*/ 15 w 2131"/>
                <a:gd name="T69" fmla="*/ 3 h 263"/>
                <a:gd name="T70" fmla="*/ 14 w 2131"/>
                <a:gd name="T71" fmla="*/ 2 h 263"/>
                <a:gd name="T72" fmla="*/ 14 w 2131"/>
                <a:gd name="T73" fmla="*/ 2 h 263"/>
                <a:gd name="T74" fmla="*/ 11 w 2131"/>
                <a:gd name="T75" fmla="*/ 2 h 263"/>
                <a:gd name="T76" fmla="*/ 10 w 2131"/>
                <a:gd name="T77" fmla="*/ 1 h 263"/>
                <a:gd name="T78" fmla="*/ 11 w 2131"/>
                <a:gd name="T79" fmla="*/ 0 h 263"/>
                <a:gd name="T80" fmla="*/ 11 w 2131"/>
                <a:gd name="T81" fmla="*/ 3 h 263"/>
                <a:gd name="T82" fmla="*/ 10 w 2131"/>
                <a:gd name="T83" fmla="*/ 3 h 263"/>
                <a:gd name="T84" fmla="*/ 8 w 2131"/>
                <a:gd name="T85" fmla="*/ 1 h 263"/>
                <a:gd name="T86" fmla="*/ 8 w 2131"/>
                <a:gd name="T87" fmla="*/ 2 h 263"/>
                <a:gd name="T88" fmla="*/ 9 w 2131"/>
                <a:gd name="T89" fmla="*/ 3 h 263"/>
                <a:gd name="T90" fmla="*/ 7 w 2131"/>
                <a:gd name="T91" fmla="*/ 2 h 263"/>
                <a:gd name="T92" fmla="*/ 9 w 2131"/>
                <a:gd name="T93" fmla="*/ 0 h 263"/>
                <a:gd name="T94" fmla="*/ 6 w 2131"/>
                <a:gd name="T95" fmla="*/ 0 h 263"/>
                <a:gd name="T96" fmla="*/ 7 w 2131"/>
                <a:gd name="T97" fmla="*/ 3 h 263"/>
                <a:gd name="T98" fmla="*/ 4 w 2131"/>
                <a:gd name="T99" fmla="*/ 3 h 263"/>
                <a:gd name="T100" fmla="*/ 5 w 2131"/>
                <a:gd name="T101" fmla="*/ 2 h 263"/>
                <a:gd name="T102" fmla="*/ 3 w 2131"/>
                <a:gd name="T103" fmla="*/ 3 h 263"/>
                <a:gd name="T104" fmla="*/ 2 w 2131"/>
                <a:gd name="T105" fmla="*/ 2 h 263"/>
                <a:gd name="T106" fmla="*/ 1 w 2131"/>
                <a:gd name="T107" fmla="*/ 1 h 263"/>
                <a:gd name="T108" fmla="*/ 1 w 2131"/>
                <a:gd name="T109" fmla="*/ 0 h 263"/>
                <a:gd name="T110" fmla="*/ 2 w 2131"/>
                <a:gd name="T111" fmla="*/ 1 h 263"/>
                <a:gd name="T112" fmla="*/ 1 w 2131"/>
                <a:gd name="T113" fmla="*/ 1 h 263"/>
                <a:gd name="T114" fmla="*/ 2 w 2131"/>
                <a:gd name="T115" fmla="*/ 3 h 263"/>
                <a:gd name="T116" fmla="*/ 1 w 2131"/>
                <a:gd name="T117" fmla="*/ 2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40 w 2582"/>
                <a:gd name="T1" fmla="*/ 4 h 254"/>
                <a:gd name="T2" fmla="*/ 38 w 2582"/>
                <a:gd name="T3" fmla="*/ 4 h 254"/>
                <a:gd name="T4" fmla="*/ 39 w 2582"/>
                <a:gd name="T5" fmla="*/ 1 h 254"/>
                <a:gd name="T6" fmla="*/ 36 w 2582"/>
                <a:gd name="T7" fmla="*/ 4 h 254"/>
                <a:gd name="T8" fmla="*/ 37 w 2582"/>
                <a:gd name="T9" fmla="*/ 2 h 254"/>
                <a:gd name="T10" fmla="*/ 37 w 2582"/>
                <a:gd name="T11" fmla="*/ 3 h 254"/>
                <a:gd name="T12" fmla="*/ 36 w 2582"/>
                <a:gd name="T13" fmla="*/ 2 h 254"/>
                <a:gd name="T14" fmla="*/ 35 w 2582"/>
                <a:gd name="T15" fmla="*/ 2 h 254"/>
                <a:gd name="T16" fmla="*/ 35 w 2582"/>
                <a:gd name="T17" fmla="*/ 1 h 254"/>
                <a:gd name="T18" fmla="*/ 35 w 2582"/>
                <a:gd name="T19" fmla="*/ 4 h 254"/>
                <a:gd name="T20" fmla="*/ 33 w 2582"/>
                <a:gd name="T21" fmla="*/ 1 h 254"/>
                <a:gd name="T22" fmla="*/ 32 w 2582"/>
                <a:gd name="T23" fmla="*/ 2 h 254"/>
                <a:gd name="T24" fmla="*/ 30 w 2582"/>
                <a:gd name="T25" fmla="*/ 4 h 254"/>
                <a:gd name="T26" fmla="*/ 30 w 2582"/>
                <a:gd name="T27" fmla="*/ 1 h 254"/>
                <a:gd name="T28" fmla="*/ 30 w 2582"/>
                <a:gd name="T29" fmla="*/ 2 h 254"/>
                <a:gd name="T30" fmla="*/ 30 w 2582"/>
                <a:gd name="T31" fmla="*/ 3 h 254"/>
                <a:gd name="T32" fmla="*/ 28 w 2582"/>
                <a:gd name="T33" fmla="*/ 3 h 254"/>
                <a:gd name="T34" fmla="*/ 28 w 2582"/>
                <a:gd name="T35" fmla="*/ 2 h 254"/>
                <a:gd name="T36" fmla="*/ 29 w 2582"/>
                <a:gd name="T37" fmla="*/ 2 h 254"/>
                <a:gd name="T38" fmla="*/ 28 w 2582"/>
                <a:gd name="T39" fmla="*/ 4 h 254"/>
                <a:gd name="T40" fmla="*/ 26 w 2582"/>
                <a:gd name="T41" fmla="*/ 3 h 254"/>
                <a:gd name="T42" fmla="*/ 25 w 2582"/>
                <a:gd name="T43" fmla="*/ 2 h 254"/>
                <a:gd name="T44" fmla="*/ 27 w 2582"/>
                <a:gd name="T45" fmla="*/ 4 h 254"/>
                <a:gd name="T46" fmla="*/ 22 w 2582"/>
                <a:gd name="T47" fmla="*/ 4 h 254"/>
                <a:gd name="T48" fmla="*/ 21 w 2582"/>
                <a:gd name="T49" fmla="*/ 3 h 254"/>
                <a:gd name="T50" fmla="*/ 22 w 2582"/>
                <a:gd name="T51" fmla="*/ 2 h 254"/>
                <a:gd name="T52" fmla="*/ 22 w 2582"/>
                <a:gd name="T53" fmla="*/ 1 h 254"/>
                <a:gd name="T54" fmla="*/ 23 w 2582"/>
                <a:gd name="T55" fmla="*/ 4 h 254"/>
                <a:gd name="T56" fmla="*/ 22 w 2582"/>
                <a:gd name="T57" fmla="*/ 3 h 254"/>
                <a:gd name="T58" fmla="*/ 19 w 2582"/>
                <a:gd name="T59" fmla="*/ 3 h 254"/>
                <a:gd name="T60" fmla="*/ 19 w 2582"/>
                <a:gd name="T61" fmla="*/ 2 h 254"/>
                <a:gd name="T62" fmla="*/ 20 w 2582"/>
                <a:gd name="T63" fmla="*/ 2 h 254"/>
                <a:gd name="T64" fmla="*/ 18 w 2582"/>
                <a:gd name="T65" fmla="*/ 3 h 254"/>
                <a:gd name="T66" fmla="*/ 16 w 2582"/>
                <a:gd name="T67" fmla="*/ 1 h 254"/>
                <a:gd name="T68" fmla="*/ 15 w 2582"/>
                <a:gd name="T69" fmla="*/ 3 h 254"/>
                <a:gd name="T70" fmla="*/ 14 w 2582"/>
                <a:gd name="T71" fmla="*/ 2 h 254"/>
                <a:gd name="T72" fmla="*/ 16 w 2582"/>
                <a:gd name="T73" fmla="*/ 2 h 254"/>
                <a:gd name="T74" fmla="*/ 15 w 2582"/>
                <a:gd name="T75" fmla="*/ 2 h 254"/>
                <a:gd name="T76" fmla="*/ 15 w 2582"/>
                <a:gd name="T77" fmla="*/ 4 h 254"/>
                <a:gd name="T78" fmla="*/ 12 w 2582"/>
                <a:gd name="T79" fmla="*/ 4 h 254"/>
                <a:gd name="T80" fmla="*/ 11 w 2582"/>
                <a:gd name="T81" fmla="*/ 1 h 254"/>
                <a:gd name="T82" fmla="*/ 10 w 2582"/>
                <a:gd name="T83" fmla="*/ 2 h 254"/>
                <a:gd name="T84" fmla="*/ 7 w 2582"/>
                <a:gd name="T85" fmla="*/ 4 h 254"/>
                <a:gd name="T86" fmla="*/ 9 w 2582"/>
                <a:gd name="T87" fmla="*/ 2 h 254"/>
                <a:gd name="T88" fmla="*/ 9 w 2582"/>
                <a:gd name="T89" fmla="*/ 3 h 254"/>
                <a:gd name="T90" fmla="*/ 8 w 2582"/>
                <a:gd name="T91" fmla="*/ 2 h 254"/>
                <a:gd name="T92" fmla="*/ 6 w 2582"/>
                <a:gd name="T93" fmla="*/ 2 h 254"/>
                <a:gd name="T94" fmla="*/ 7 w 2582"/>
                <a:gd name="T95" fmla="*/ 3 h 254"/>
                <a:gd name="T96" fmla="*/ 5 w 2582"/>
                <a:gd name="T97" fmla="*/ 3 h 254"/>
                <a:gd name="T98" fmla="*/ 7 w 2582"/>
                <a:gd name="T99" fmla="*/ 2 h 254"/>
                <a:gd name="T100" fmla="*/ 5 w 2582"/>
                <a:gd name="T101" fmla="*/ 2 h 254"/>
                <a:gd name="T102" fmla="*/ 5 w 2582"/>
                <a:gd name="T103" fmla="*/ 2 h 254"/>
                <a:gd name="T104" fmla="*/ 3 w 2582"/>
                <a:gd name="T105" fmla="*/ 3 h 254"/>
                <a:gd name="T106" fmla="*/ 3 w 2582"/>
                <a:gd name="T107" fmla="*/ 2 h 254"/>
                <a:gd name="T108" fmla="*/ 2 w 2582"/>
                <a:gd name="T109" fmla="*/ 3 h 254"/>
                <a:gd name="T110" fmla="*/ 1 w 2582"/>
                <a:gd name="T111" fmla="*/ 2 h 254"/>
                <a:gd name="T112" fmla="*/ 2 w 2582"/>
                <a:gd name="T113" fmla="*/ 1 h 254"/>
                <a:gd name="T114" fmla="*/ 2 w 2582"/>
                <a:gd name="T115" fmla="*/ 1 h 254"/>
                <a:gd name="T116" fmla="*/ 2 w 2582"/>
                <a:gd name="T117" fmla="*/ 2 h 254"/>
                <a:gd name="T118" fmla="*/ 2 w 2582"/>
                <a:gd name="T119" fmla="*/ 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6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3 w 4312"/>
                <a:gd name="T1" fmla="*/ 1 h 228"/>
                <a:gd name="T2" fmla="*/ 5 w 4312"/>
                <a:gd name="T3" fmla="*/ 2 h 228"/>
                <a:gd name="T4" fmla="*/ 5 w 4312"/>
                <a:gd name="T5" fmla="*/ 1 h 228"/>
                <a:gd name="T6" fmla="*/ 5 w 4312"/>
                <a:gd name="T7" fmla="*/ 0 h 228"/>
                <a:gd name="T8" fmla="*/ 7 w 4312"/>
                <a:gd name="T9" fmla="*/ 2 h 228"/>
                <a:gd name="T10" fmla="*/ 7 w 4312"/>
                <a:gd name="T11" fmla="*/ 1 h 228"/>
                <a:gd name="T12" fmla="*/ 7 w 4312"/>
                <a:gd name="T13" fmla="*/ 2 h 228"/>
                <a:gd name="T14" fmla="*/ 11 w 4312"/>
                <a:gd name="T15" fmla="*/ 1 h 228"/>
                <a:gd name="T16" fmla="*/ 10 w 4312"/>
                <a:gd name="T17" fmla="*/ 2 h 228"/>
                <a:gd name="T18" fmla="*/ 12 w 4312"/>
                <a:gd name="T19" fmla="*/ 1 h 228"/>
                <a:gd name="T20" fmla="*/ 12 w 4312"/>
                <a:gd name="T21" fmla="*/ 1 h 228"/>
                <a:gd name="T22" fmla="*/ 16 w 4312"/>
                <a:gd name="T23" fmla="*/ 1 h 228"/>
                <a:gd name="T24" fmla="*/ 15 w 4312"/>
                <a:gd name="T25" fmla="*/ 2 h 228"/>
                <a:gd name="T26" fmla="*/ 17 w 4312"/>
                <a:gd name="T27" fmla="*/ 1 h 228"/>
                <a:gd name="T28" fmla="*/ 18 w 4312"/>
                <a:gd name="T29" fmla="*/ 1 h 228"/>
                <a:gd name="T30" fmla="*/ 19 w 4312"/>
                <a:gd name="T31" fmla="*/ 2 h 228"/>
                <a:gd name="T32" fmla="*/ 20 w 4312"/>
                <a:gd name="T33" fmla="*/ 2 h 228"/>
                <a:gd name="T34" fmla="*/ 21 w 4312"/>
                <a:gd name="T35" fmla="*/ 2 h 228"/>
                <a:gd name="T36" fmla="*/ 21 w 4312"/>
                <a:gd name="T37" fmla="*/ 1 h 228"/>
                <a:gd name="T38" fmla="*/ 25 w 4312"/>
                <a:gd name="T39" fmla="*/ 1 h 228"/>
                <a:gd name="T40" fmla="*/ 24 w 4312"/>
                <a:gd name="T41" fmla="*/ 2 h 228"/>
                <a:gd name="T42" fmla="*/ 24 w 4312"/>
                <a:gd name="T43" fmla="*/ 1 h 228"/>
                <a:gd name="T44" fmla="*/ 25 w 4312"/>
                <a:gd name="T45" fmla="*/ 1 h 228"/>
                <a:gd name="T46" fmla="*/ 25 w 4312"/>
                <a:gd name="T47" fmla="*/ 2 h 228"/>
                <a:gd name="T48" fmla="*/ 26 w 4312"/>
                <a:gd name="T49" fmla="*/ 1 h 228"/>
                <a:gd name="T50" fmla="*/ 26 w 4312"/>
                <a:gd name="T51" fmla="*/ 0 h 228"/>
                <a:gd name="T52" fmla="*/ 28 w 4312"/>
                <a:gd name="T53" fmla="*/ 2 h 228"/>
                <a:gd name="T54" fmla="*/ 33 w 4312"/>
                <a:gd name="T55" fmla="*/ 1 h 228"/>
                <a:gd name="T56" fmla="*/ 33 w 4312"/>
                <a:gd name="T57" fmla="*/ 2 h 228"/>
                <a:gd name="T58" fmla="*/ 33 w 4312"/>
                <a:gd name="T59" fmla="*/ 1 h 228"/>
                <a:gd name="T60" fmla="*/ 34 w 4312"/>
                <a:gd name="T61" fmla="*/ 1 h 228"/>
                <a:gd name="T62" fmla="*/ 35 w 4312"/>
                <a:gd name="T63" fmla="*/ 1 h 228"/>
                <a:gd name="T64" fmla="*/ 36 w 4312"/>
                <a:gd name="T65" fmla="*/ 2 h 228"/>
                <a:gd name="T66" fmla="*/ 36 w 4312"/>
                <a:gd name="T67" fmla="*/ 3 h 228"/>
                <a:gd name="T68" fmla="*/ 39 w 4312"/>
                <a:gd name="T69" fmla="*/ 2 h 228"/>
                <a:gd name="T70" fmla="*/ 40 w 4312"/>
                <a:gd name="T71" fmla="*/ 2 h 228"/>
                <a:gd name="T72" fmla="*/ 41 w 4312"/>
                <a:gd name="T73" fmla="*/ 2 h 228"/>
                <a:gd name="T74" fmla="*/ 44 w 4312"/>
                <a:gd name="T75" fmla="*/ 0 h 228"/>
                <a:gd name="T76" fmla="*/ 44 w 4312"/>
                <a:gd name="T77" fmla="*/ 2 h 228"/>
                <a:gd name="T78" fmla="*/ 46 w 4312"/>
                <a:gd name="T79" fmla="*/ 2 h 228"/>
                <a:gd name="T80" fmla="*/ 46 w 4312"/>
                <a:gd name="T81" fmla="*/ 1 h 228"/>
                <a:gd name="T82" fmla="*/ 47 w 4312"/>
                <a:gd name="T83" fmla="*/ 2 h 228"/>
                <a:gd name="T84" fmla="*/ 47 w 4312"/>
                <a:gd name="T85" fmla="*/ 1 h 228"/>
                <a:gd name="T86" fmla="*/ 47 w 4312"/>
                <a:gd name="T87" fmla="*/ 3 h 228"/>
                <a:gd name="T88" fmla="*/ 51 w 4312"/>
                <a:gd name="T89" fmla="*/ 2 h 228"/>
                <a:gd name="T90" fmla="*/ 50 w 4312"/>
                <a:gd name="T91" fmla="*/ 1 h 228"/>
                <a:gd name="T92" fmla="*/ 51 w 4312"/>
                <a:gd name="T93" fmla="*/ 0 h 228"/>
                <a:gd name="T94" fmla="*/ 54 w 4312"/>
                <a:gd name="T95" fmla="*/ 2 h 228"/>
                <a:gd name="T96" fmla="*/ 54 w 4312"/>
                <a:gd name="T97" fmla="*/ 1 h 228"/>
                <a:gd name="T98" fmla="*/ 55 w 4312"/>
                <a:gd name="T99" fmla="*/ 2 h 228"/>
                <a:gd name="T100" fmla="*/ 57 w 4312"/>
                <a:gd name="T101" fmla="*/ 1 h 228"/>
                <a:gd name="T102" fmla="*/ 57 w 4312"/>
                <a:gd name="T103" fmla="*/ 0 h 228"/>
                <a:gd name="T104" fmla="*/ 58 w 4312"/>
                <a:gd name="T105" fmla="*/ 2 h 228"/>
                <a:gd name="T106" fmla="*/ 59 w 4312"/>
                <a:gd name="T107" fmla="*/ 1 h 228"/>
                <a:gd name="T108" fmla="*/ 60 w 4312"/>
                <a:gd name="T109" fmla="*/ 3 h 228"/>
                <a:gd name="T110" fmla="*/ 62 w 4312"/>
                <a:gd name="T111" fmla="*/ 1 h 228"/>
                <a:gd name="T112" fmla="*/ 61 w 4312"/>
                <a:gd name="T113" fmla="*/ 2 h 228"/>
                <a:gd name="T114" fmla="*/ 66 w 4312"/>
                <a:gd name="T115" fmla="*/ 2 h 228"/>
                <a:gd name="T116" fmla="*/ 66 w 4312"/>
                <a:gd name="T117" fmla="*/ 1 h 228"/>
                <a:gd name="T118" fmla="*/ 67 w 4312"/>
                <a:gd name="T119" fmla="*/ 2 h 228"/>
                <a:gd name="T120" fmla="*/ 67 w 4312"/>
                <a:gd name="T121" fmla="*/ 1 h 228"/>
                <a:gd name="T122" fmla="*/ 67 w 4312"/>
                <a:gd name="T123" fmla="*/ 1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9518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88640"/>
            <a:ext cx="79248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 smtClean="0"/>
              <a:t>-  složitá symbolika , rozvinutá metaforičnost</a:t>
            </a:r>
          </a:p>
          <a:p>
            <a:pPr>
              <a:buFontTx/>
              <a:buChar char="-"/>
            </a:pPr>
            <a:r>
              <a:rPr lang="cs-CZ" sz="3600" dirty="0" err="1" smtClean="0"/>
              <a:t>er</a:t>
            </a:r>
            <a:r>
              <a:rPr lang="cs-CZ" sz="3600" dirty="0" smtClean="0"/>
              <a:t>-forma</a:t>
            </a:r>
          </a:p>
          <a:p>
            <a:pPr>
              <a:buFontTx/>
              <a:buChar char="-"/>
            </a:pPr>
            <a:r>
              <a:rPr lang="cs-CZ" sz="3600" dirty="0"/>
              <a:t>m</a:t>
            </a:r>
            <a:r>
              <a:rPr lang="cs-CZ" sz="3600" dirty="0" smtClean="0"/>
              <a:t>ísty stírání stylistických rozdílů mezi vyjadřováním vypravěče a vyjadřováním </a:t>
            </a:r>
            <a:r>
              <a:rPr lang="cs-CZ" sz="3600" dirty="0" err="1" smtClean="0"/>
              <a:t>Kopfrkingla</a:t>
            </a:r>
            <a:endParaRPr lang="cs-CZ" sz="3600" dirty="0" smtClean="0"/>
          </a:p>
          <a:p>
            <a:pPr>
              <a:buFontTx/>
              <a:buChar char="-"/>
            </a:pPr>
            <a:r>
              <a:rPr lang="cs-CZ" sz="3600" dirty="0"/>
              <a:t>v</a:t>
            </a:r>
            <a:r>
              <a:rPr lang="cs-CZ" sz="3600" dirty="0" smtClean="0"/>
              <a:t>ypravěč  události zaznamenává, </a:t>
            </a:r>
            <a:r>
              <a:rPr lang="cs-CZ" sz="3600" dirty="0" err="1" smtClean="0"/>
              <a:t>neinpretuje</a:t>
            </a:r>
            <a:r>
              <a:rPr lang="cs-CZ" sz="3600" dirty="0" smtClean="0"/>
              <a:t>, proto neznáme motivaci některých </a:t>
            </a:r>
            <a:r>
              <a:rPr lang="cs-CZ" sz="3600" dirty="0" err="1" smtClean="0"/>
              <a:t>Kopfrkinglových</a:t>
            </a:r>
            <a:r>
              <a:rPr lang="cs-CZ" sz="3600" dirty="0" smtClean="0"/>
              <a:t> činů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3843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62646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200" dirty="0"/>
              <a:t>p</a:t>
            </a:r>
            <a:r>
              <a:rPr lang="cs-CZ" sz="3200" dirty="0" smtClean="0"/>
              <a:t>an </a:t>
            </a:r>
            <a:r>
              <a:rPr lang="cs-CZ" sz="3200" dirty="0" err="1" smtClean="0"/>
              <a:t>Kopfrkingl</a:t>
            </a:r>
            <a:endParaRPr lang="cs-CZ" sz="3200" dirty="0" smtClean="0"/>
          </a:p>
          <a:p>
            <a:pPr>
              <a:buFontTx/>
              <a:buChar char="-"/>
            </a:pPr>
            <a:r>
              <a:rPr lang="cs-CZ" sz="3200" dirty="0"/>
              <a:t>v</a:t>
            </a:r>
            <a:r>
              <a:rPr lang="cs-CZ" sz="3200" dirty="0" smtClean="0"/>
              <a:t>zorný otec rodiny</a:t>
            </a:r>
          </a:p>
          <a:p>
            <a:pPr>
              <a:buFontTx/>
              <a:buChar char="-"/>
            </a:pPr>
            <a:r>
              <a:rPr lang="cs-CZ" sz="3200" dirty="0"/>
              <a:t>s</a:t>
            </a:r>
            <a:r>
              <a:rPr lang="cs-CZ" sz="3200" dirty="0" smtClean="0"/>
              <a:t>pořádaný občan</a:t>
            </a:r>
          </a:p>
          <a:p>
            <a:pPr>
              <a:buFontTx/>
              <a:buChar char="-"/>
            </a:pPr>
            <a:r>
              <a:rPr lang="cs-CZ" sz="3200" dirty="0"/>
              <a:t>s</a:t>
            </a:r>
            <a:r>
              <a:rPr lang="cs-CZ" sz="3200" dirty="0" smtClean="0"/>
              <a:t>palovač pražského </a:t>
            </a:r>
            <a:r>
              <a:rPr lang="cs-CZ" sz="3200" dirty="0" err="1" smtClean="0"/>
              <a:t>krematoria¨postupně</a:t>
            </a:r>
            <a:r>
              <a:rPr lang="cs-CZ" sz="3200" dirty="0" smtClean="0"/>
              <a:t> je deformován až k rozpadu </a:t>
            </a:r>
            <a:r>
              <a:rPr lang="cs-CZ" sz="3200" dirty="0" err="1" smtClean="0"/>
              <a:t>osobnosti¨je</a:t>
            </a:r>
            <a:r>
              <a:rPr lang="cs-CZ" sz="3200" dirty="0" smtClean="0"/>
              <a:t> přesvědčen o nutnosti očistit svou krev</a:t>
            </a:r>
          </a:p>
          <a:p>
            <a:pPr>
              <a:buFontTx/>
              <a:buChar char="-"/>
            </a:pPr>
            <a:r>
              <a:rPr lang="cs-CZ" sz="3200" dirty="0"/>
              <a:t>p</a:t>
            </a:r>
            <a:r>
              <a:rPr lang="cs-CZ" sz="3200" dirty="0" smtClean="0"/>
              <a:t>ostupně vraždí své blízké</a:t>
            </a:r>
          </a:p>
          <a:p>
            <a:pPr>
              <a:buFontTx/>
              <a:buChar char="-"/>
            </a:pPr>
            <a:r>
              <a:rPr lang="cs-CZ" sz="3200" dirty="0"/>
              <a:t>o</a:t>
            </a:r>
            <a:r>
              <a:rPr lang="cs-CZ" sz="3200" dirty="0" smtClean="0"/>
              <a:t>kázale demonstruje abstinenci, nekuřáctví, vřelý vztah k hudbě</a:t>
            </a:r>
          </a:p>
        </p:txBody>
      </p:sp>
    </p:spTree>
    <p:extLst>
      <p:ext uri="{BB962C8B-B14F-4D97-AF65-F5344CB8AC3E}">
        <p14:creationId xmlns:p14="http://schemas.microsoft.com/office/powerpoint/2010/main" val="41342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7924800" cy="5454352"/>
          </a:xfrm>
        </p:spPr>
        <p:txBody>
          <a:bodyPr/>
          <a:lstStyle/>
          <a:p>
            <a:r>
              <a:rPr lang="cs-CZ" sz="3600" dirty="0" smtClean="0"/>
              <a:t>blízké </a:t>
            </a:r>
            <a:r>
              <a:rPr lang="cs-CZ" sz="3600" dirty="0"/>
              <a:t>předměty i osoby </a:t>
            </a:r>
            <a:r>
              <a:rPr lang="cs-CZ" sz="3600" dirty="0" smtClean="0"/>
              <a:t>nazývá exotickými jmény</a:t>
            </a:r>
          </a:p>
          <a:p>
            <a:r>
              <a:rPr lang="cs-CZ" sz="3600" dirty="0"/>
              <a:t>s</a:t>
            </a:r>
            <a:r>
              <a:rPr lang="cs-CZ" sz="3600" dirty="0" smtClean="0"/>
              <a:t>ebe ROMAN místo Karel</a:t>
            </a:r>
          </a:p>
          <a:p>
            <a:r>
              <a:rPr lang="cs-CZ" sz="3600" dirty="0"/>
              <a:t>m</a:t>
            </a:r>
            <a:r>
              <a:rPr lang="cs-CZ" sz="3600" dirty="0" smtClean="0"/>
              <a:t>anželku </a:t>
            </a:r>
            <a:r>
              <a:rPr lang="cs-CZ" sz="3600" dirty="0" err="1" smtClean="0"/>
              <a:t>Lakmé</a:t>
            </a:r>
            <a:endParaRPr lang="cs-CZ" sz="3600" dirty="0" smtClean="0"/>
          </a:p>
          <a:p>
            <a:r>
              <a:rPr lang="cs-CZ" sz="3600" dirty="0"/>
              <a:t>k</a:t>
            </a:r>
            <a:r>
              <a:rPr lang="cs-CZ" sz="3600" dirty="0" smtClean="0"/>
              <a:t>rematorium Chrám smrti</a:t>
            </a:r>
          </a:p>
          <a:p>
            <a:r>
              <a:rPr lang="cs-CZ" sz="3600" dirty="0"/>
              <a:t>j</a:t>
            </a:r>
            <a:r>
              <a:rPr lang="cs-CZ" sz="3600" dirty="0" smtClean="0"/>
              <a:t>eho postava nemá ostré kontury, stává se průnikem cizích vlivů</a:t>
            </a: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76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7924800" cy="619268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600" u="sng" dirty="0" smtClean="0"/>
              <a:t>Další postavy:</a:t>
            </a:r>
          </a:p>
          <a:p>
            <a:pPr>
              <a:buFontTx/>
              <a:buChar char="-"/>
            </a:pPr>
            <a:r>
              <a:rPr lang="cs-CZ" sz="3600" dirty="0" err="1" smtClean="0"/>
              <a:t>Willi</a:t>
            </a:r>
            <a:r>
              <a:rPr lang="cs-CZ" sz="3600" dirty="0" smtClean="0"/>
              <a:t> </a:t>
            </a:r>
            <a:r>
              <a:rPr lang="cs-CZ" sz="3600" dirty="0" err="1" smtClean="0"/>
              <a:t>Reinke</a:t>
            </a:r>
            <a:r>
              <a:rPr lang="cs-CZ" sz="3600" dirty="0" smtClean="0"/>
              <a:t> = dávný přítel, přesvědčený nacista</a:t>
            </a:r>
          </a:p>
          <a:p>
            <a:pPr>
              <a:buFontTx/>
              <a:buChar char="-"/>
            </a:pPr>
            <a:r>
              <a:rPr lang="cs-CZ" sz="3600" dirty="0"/>
              <a:t>z</a:t>
            </a:r>
            <a:r>
              <a:rPr lang="cs-CZ" sz="3600" dirty="0" smtClean="0"/>
              <a:t>aměstnanci krematoria = Lišková, Zajíc, Fenek, Beran – motivace jejich jmen</a:t>
            </a:r>
          </a:p>
          <a:p>
            <a:pPr>
              <a:buFontTx/>
              <a:buChar char="-"/>
            </a:pPr>
            <a:r>
              <a:rPr lang="cs-CZ" sz="3600" dirty="0"/>
              <a:t>j</a:t>
            </a:r>
            <a:r>
              <a:rPr lang="cs-CZ" sz="3600" dirty="0" smtClean="0"/>
              <a:t>iní aktéři </a:t>
            </a:r>
            <a:r>
              <a:rPr lang="cs-CZ" sz="3600" dirty="0" err="1" smtClean="0"/>
              <a:t>Strauss</a:t>
            </a:r>
            <a:r>
              <a:rPr lang="cs-CZ" sz="3600" dirty="0" smtClean="0"/>
              <a:t>, Dvořák, Janáček, Wagner = zaujetí hudbou</a:t>
            </a:r>
          </a:p>
          <a:p>
            <a:pPr>
              <a:buFontTx/>
              <a:buChar char="-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3866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 smtClean="0">
                <a:solidFill>
                  <a:srgbClr val="FFFF00"/>
                </a:solidFill>
              </a:rPr>
              <a:t>Děj:</a:t>
            </a:r>
          </a:p>
          <a:p>
            <a:pPr marL="0" indent="0">
              <a:buNone/>
            </a:pPr>
            <a:r>
              <a:rPr lang="cs-CZ" sz="3200" dirty="0" smtClean="0"/>
              <a:t>- PK uvěří díky </a:t>
            </a:r>
            <a:r>
              <a:rPr lang="cs-CZ" sz="3200" dirty="0" err="1" smtClean="0"/>
              <a:t>Willimu</a:t>
            </a:r>
            <a:r>
              <a:rPr lang="cs-CZ" sz="3200" dirty="0" smtClean="0"/>
              <a:t> ve svou rasovou nadřazenost</a:t>
            </a:r>
          </a:p>
          <a:p>
            <a:pPr>
              <a:buFontTx/>
              <a:buChar char="-"/>
            </a:pPr>
            <a:r>
              <a:rPr lang="cs-CZ" sz="3200" dirty="0" smtClean="0"/>
              <a:t>potřebuje se zbavit pojítek s méněcennými bytostmi</a:t>
            </a:r>
          </a:p>
          <a:p>
            <a:pPr>
              <a:buFontTx/>
              <a:buChar char="-"/>
            </a:pPr>
            <a:r>
              <a:rPr lang="cs-CZ" sz="3200" dirty="0"/>
              <a:t>z</a:t>
            </a:r>
            <a:r>
              <a:rPr lang="cs-CZ" sz="3200" dirty="0" smtClean="0"/>
              <a:t>avraždí manželku, svého syna, dceru nakonec nezabije</a:t>
            </a:r>
          </a:p>
          <a:p>
            <a:pPr>
              <a:buFontTx/>
              <a:buChar char="-"/>
            </a:pPr>
            <a:r>
              <a:rPr lang="cs-CZ" sz="3200" dirty="0" smtClean="0"/>
              <a:t>PK je posedlý touhou vylepšovat svět, zbavovat lidi utrpení</a:t>
            </a:r>
          </a:p>
          <a:p>
            <a:pPr>
              <a:buFontTx/>
              <a:buChar char="-"/>
            </a:pPr>
            <a:r>
              <a:rPr lang="cs-CZ" sz="3200" dirty="0" smtClean="0"/>
              <a:t>páchané zločiny hodnotí jako pomoc nešťastníkům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557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188640"/>
            <a:ext cx="7924800" cy="62646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cs-CZ" sz="3200" dirty="0" smtClean="0"/>
          </a:p>
          <a:p>
            <a:pPr>
              <a:buFontTx/>
              <a:buChar char="-"/>
            </a:pPr>
            <a:r>
              <a:rPr lang="cs-CZ" sz="3200" dirty="0" smtClean="0"/>
              <a:t> v závěru jej „tři andělé“ odvádějí do sanitky</a:t>
            </a:r>
          </a:p>
          <a:p>
            <a:pPr>
              <a:buFontTx/>
              <a:buChar char="-"/>
            </a:pPr>
            <a:r>
              <a:rPr lang="cs-CZ" sz="3200" dirty="0" smtClean="0"/>
              <a:t> nelituje ani když je konfrontován s průvodem   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vyhublých lidských trosek, které se vracejí 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 koncentračního tábora</a:t>
            </a:r>
          </a:p>
          <a:p>
            <a:pPr>
              <a:buFontTx/>
              <a:buChar char="-"/>
            </a:pPr>
            <a:r>
              <a:rPr lang="cs-CZ" sz="3200" dirty="0" smtClean="0"/>
              <a:t> pořád má pocit, že je mesiáš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2107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Citace, použitá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Zdroj klipartů: MS Office, Verze : </a:t>
            </a:r>
            <a:r>
              <a:rPr lang="cs-CZ" dirty="0" smtClean="0"/>
              <a:t>14.0.6123.50</a:t>
            </a:r>
          </a:p>
          <a:p>
            <a:r>
              <a:rPr lang="cs-CZ" dirty="0" smtClean="0"/>
              <a:t>Fotografie z </a:t>
            </a:r>
            <a:r>
              <a:rPr lang="cs-CZ" smtClean="0"/>
              <a:t>archívu autorky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SOUKAL</a:t>
            </a:r>
            <a:r>
              <a:rPr lang="cs-CZ" dirty="0"/>
              <a:t>, Josef a kol. </a:t>
            </a:r>
            <a:r>
              <a:rPr lang="cs-CZ" i="1" dirty="0"/>
              <a:t>Literatura pro 4. ročník středních škol</a:t>
            </a:r>
            <a:r>
              <a:rPr lang="cs-CZ" dirty="0"/>
              <a:t>. Praha: Státní pedagogické nakladatelství, 2005, ISBN 80-7235-223-7.</a:t>
            </a:r>
          </a:p>
        </p:txBody>
      </p:sp>
    </p:spTree>
    <p:extLst>
      <p:ext uri="{BB962C8B-B14F-4D97-AF65-F5344CB8AC3E}">
        <p14:creationId xmlns:p14="http://schemas.microsoft.com/office/powerpoint/2010/main" val="9156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45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9600" b="1" dirty="0" smtClean="0"/>
              <a:t>  LADISLAV FUKS</a:t>
            </a:r>
          </a:p>
          <a:p>
            <a:pPr marL="0" indent="0">
              <a:buNone/>
            </a:pPr>
            <a:r>
              <a:rPr lang="cs-CZ" sz="6000" b="1" dirty="0"/>
              <a:t> </a:t>
            </a:r>
            <a:r>
              <a:rPr lang="cs-CZ" sz="6000" b="1" dirty="0" smtClean="0"/>
              <a:t>              1923 - 1994</a:t>
            </a:r>
            <a:endParaRPr lang="cs-CZ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/>
          <a:stretch/>
        </p:blipFill>
        <p:spPr bwMode="auto">
          <a:xfrm>
            <a:off x="2123728" y="3152830"/>
            <a:ext cx="4836903" cy="367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26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09600" y="260648"/>
            <a:ext cx="7924800" cy="5454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u="sng" dirty="0"/>
              <a:t>V</a:t>
            </a:r>
            <a:r>
              <a:rPr lang="cs-CZ" sz="3600" u="sng" dirty="0" smtClean="0"/>
              <a:t>ypisoval se z osobních traumat:</a:t>
            </a:r>
          </a:p>
          <a:p>
            <a:pPr>
              <a:buFontTx/>
              <a:buChar char="-"/>
            </a:pPr>
            <a:r>
              <a:rPr lang="cs-CZ" sz="3600" dirty="0"/>
              <a:t>k</a:t>
            </a:r>
            <a:r>
              <a:rPr lang="cs-CZ" sz="3600" dirty="0" smtClean="0"/>
              <a:t>omplikovaný vztah s otcem</a:t>
            </a:r>
          </a:p>
          <a:p>
            <a:pPr>
              <a:buFontTx/>
              <a:buChar char="-"/>
            </a:pPr>
            <a:r>
              <a:rPr lang="cs-CZ" sz="3600" dirty="0"/>
              <a:t>s</a:t>
            </a:r>
            <a:r>
              <a:rPr lang="cs-CZ" sz="3600" dirty="0" smtClean="0"/>
              <a:t>krývaná homosexualita</a:t>
            </a:r>
          </a:p>
          <a:p>
            <a:pPr>
              <a:buFontTx/>
              <a:buChar char="-"/>
            </a:pPr>
            <a:r>
              <a:rPr lang="cs-CZ" sz="3600" dirty="0"/>
              <a:t>p</a:t>
            </a:r>
            <a:r>
              <a:rPr lang="cs-CZ" sz="3600" dirty="0" smtClean="0"/>
              <a:t>ocit vyčlenění</a:t>
            </a:r>
            <a:endParaRPr lang="cs-CZ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85" y="3140968"/>
            <a:ext cx="4860032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cs-CZ" sz="3200" dirty="0" smtClean="0"/>
          </a:p>
          <a:p>
            <a:pPr>
              <a:buFontTx/>
              <a:buChar char="-"/>
            </a:pPr>
            <a:r>
              <a:rPr lang="cs-CZ" sz="3600" dirty="0" smtClean="0"/>
              <a:t>vystudoval filozofii, psychologii, dějiny umění,  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 pedagogiku</a:t>
            </a:r>
          </a:p>
          <a:p>
            <a:pPr>
              <a:buFontTx/>
              <a:buChar char="-"/>
            </a:pPr>
            <a:r>
              <a:rPr lang="cs-CZ" sz="3600" dirty="0"/>
              <a:t>p</a:t>
            </a:r>
            <a:r>
              <a:rPr lang="cs-CZ" sz="3600" dirty="0" smtClean="0"/>
              <a:t>racoval jako odborný pracovník Státní památkové správy v Praze</a:t>
            </a:r>
          </a:p>
          <a:p>
            <a:pPr>
              <a:buFontTx/>
              <a:buChar char="-"/>
            </a:pPr>
            <a:r>
              <a:rPr lang="cs-CZ" sz="3600" dirty="0"/>
              <a:t>p</a:t>
            </a:r>
            <a:r>
              <a:rPr lang="cs-CZ" sz="3600" dirty="0" smtClean="0"/>
              <a:t>o vydání prvních próz  byl oblíbený u kritiky i čtenářů a stává se spisovatelem z povolání</a:t>
            </a:r>
          </a:p>
          <a:p>
            <a:pPr>
              <a:buFontTx/>
              <a:buChar char="-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4022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12968" cy="6408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600" b="1" u="sng" dirty="0" smtClean="0">
                <a:solidFill>
                  <a:srgbClr val="FFFF00"/>
                </a:solidFill>
              </a:rPr>
              <a:t>Jeho prózy jsou světem:</a:t>
            </a:r>
          </a:p>
          <a:p>
            <a:pPr marL="0" indent="0">
              <a:buNone/>
            </a:pPr>
            <a:r>
              <a:rPr lang="cs-CZ" sz="3600" dirty="0" smtClean="0"/>
              <a:t>-  zrcadel, pohřebních ústavů, umělých květin,  </a:t>
            </a:r>
          </a:p>
          <a:p>
            <a:pPr marL="0" indent="0">
              <a:buNone/>
            </a:pPr>
            <a:r>
              <a:rPr lang="cs-CZ" sz="3600" dirty="0"/>
              <a:t> </a:t>
            </a:r>
            <a:r>
              <a:rPr lang="cs-CZ" sz="3600" dirty="0" smtClean="0"/>
              <a:t>  ornamentů, hroutícího se řádu, strachu, úzkosti,</a:t>
            </a:r>
          </a:p>
          <a:p>
            <a:pPr marL="0" indent="0">
              <a:buNone/>
            </a:pPr>
            <a:r>
              <a:rPr lang="cs-CZ" sz="3600" dirty="0" smtClean="0"/>
              <a:t>   osamocení, odlišnosti</a:t>
            </a:r>
          </a:p>
          <a:p>
            <a:pPr>
              <a:buFontTx/>
              <a:buChar char="-"/>
            </a:pPr>
            <a:r>
              <a:rPr lang="cs-CZ" sz="3600" dirty="0" smtClean="0"/>
              <a:t>groteskní hledání nového řádu</a:t>
            </a:r>
          </a:p>
          <a:p>
            <a:pPr marL="0" indent="0">
              <a:buNone/>
            </a:pPr>
            <a:r>
              <a:rPr lang="cs-CZ" sz="3600" b="1" u="sng" dirty="0" smtClean="0">
                <a:solidFill>
                  <a:srgbClr val="FFFF00"/>
                </a:solidFill>
              </a:rPr>
              <a:t>Hlavní postavy jsou:</a:t>
            </a:r>
          </a:p>
          <a:p>
            <a:pPr marL="0" indent="0">
              <a:buNone/>
            </a:pPr>
            <a:r>
              <a:rPr lang="cs-CZ" sz="3600" b="1" dirty="0" smtClean="0">
                <a:solidFill>
                  <a:srgbClr val="FFFF00"/>
                </a:solidFill>
              </a:rPr>
              <a:t>-  </a:t>
            </a:r>
            <a:r>
              <a:rPr lang="cs-CZ" sz="3600" dirty="0" smtClean="0"/>
              <a:t>oběťmi zla</a:t>
            </a:r>
          </a:p>
          <a:p>
            <a:pPr marL="0" indent="0">
              <a:buNone/>
            </a:pPr>
            <a:r>
              <a:rPr lang="cs-CZ" sz="3600" smtClean="0"/>
              <a:t>-  trpí </a:t>
            </a:r>
            <a:r>
              <a:rPr lang="cs-CZ" sz="3600" dirty="0" smtClean="0"/>
              <a:t>pocity nejistoty</a:t>
            </a:r>
          </a:p>
          <a:p>
            <a:pPr>
              <a:buFontTx/>
              <a:buChar char="-"/>
            </a:pPr>
            <a:r>
              <a:rPr lang="cs-CZ" sz="3600" dirty="0" smtClean="0"/>
              <a:t>vzbuzují smutek</a:t>
            </a:r>
          </a:p>
          <a:p>
            <a:pPr marL="0" indent="0">
              <a:buNone/>
            </a:pPr>
            <a:r>
              <a:rPr lang="cs-CZ" sz="3600" dirty="0" smtClean="0"/>
              <a:t>-  mají narušenou psychiku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538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200" b="1" u="sng" dirty="0" smtClean="0">
                <a:solidFill>
                  <a:srgbClr val="FFFF00"/>
                </a:solidFill>
              </a:rPr>
              <a:t>PAN THEODOR MUNDSTOCK </a:t>
            </a:r>
            <a:r>
              <a:rPr lang="cs-CZ" sz="3200" dirty="0" smtClean="0"/>
              <a:t>(1963)</a:t>
            </a:r>
          </a:p>
          <a:p>
            <a:pPr>
              <a:buFontTx/>
              <a:buChar char="-"/>
            </a:pPr>
            <a:r>
              <a:rPr lang="cs-CZ" sz="3200" dirty="0"/>
              <a:t>d</a:t>
            </a:r>
            <a:r>
              <a:rPr lang="cs-CZ" sz="3200" dirty="0" smtClean="0"/>
              <a:t>ěj se odehrává v roce 1941/42</a:t>
            </a:r>
          </a:p>
          <a:p>
            <a:pPr>
              <a:buFontTx/>
              <a:buChar char="-"/>
            </a:pPr>
            <a:r>
              <a:rPr lang="cs-CZ" sz="3200" dirty="0"/>
              <a:t>p</a:t>
            </a:r>
            <a:r>
              <a:rPr lang="cs-CZ" sz="3200" dirty="0" smtClean="0"/>
              <a:t>an T. </a:t>
            </a:r>
            <a:r>
              <a:rPr lang="cs-CZ" sz="3200" dirty="0" err="1" smtClean="0"/>
              <a:t>Mundstock</a:t>
            </a:r>
            <a:r>
              <a:rPr lang="cs-CZ" sz="3200" dirty="0" smtClean="0"/>
              <a:t> je nenápadný úředník</a:t>
            </a:r>
          </a:p>
          <a:p>
            <a:pPr>
              <a:buFontTx/>
              <a:buChar char="-"/>
            </a:pPr>
            <a:r>
              <a:rPr lang="cs-CZ" sz="3200" dirty="0"/>
              <a:t>k</a:t>
            </a:r>
            <a:r>
              <a:rPr lang="cs-CZ" sz="3200" dirty="0" smtClean="0"/>
              <a:t>vůli židovskému původu je propuštěn</a:t>
            </a:r>
          </a:p>
          <a:p>
            <a:pPr>
              <a:buFontTx/>
              <a:buChar char="-"/>
            </a:pPr>
            <a:r>
              <a:rPr lang="cs-CZ" sz="3200" dirty="0"/>
              <a:t>z</a:t>
            </a:r>
            <a:r>
              <a:rPr lang="cs-CZ" sz="3200" dirty="0" smtClean="0"/>
              <a:t>ametá ulice</a:t>
            </a:r>
          </a:p>
          <a:p>
            <a:pPr>
              <a:buFontTx/>
              <a:buChar char="-"/>
            </a:pPr>
            <a:r>
              <a:rPr lang="cs-CZ" sz="3200" dirty="0"/>
              <a:t>m</a:t>
            </a:r>
            <a:r>
              <a:rPr lang="cs-CZ" sz="3200" dirty="0" smtClean="0"/>
              <a:t>á obavy z transportu do koncentračního tábora</a:t>
            </a:r>
          </a:p>
          <a:p>
            <a:pPr>
              <a:buFontTx/>
              <a:buChar char="-"/>
            </a:pPr>
            <a:r>
              <a:rPr lang="cs-CZ" sz="3200" dirty="0"/>
              <a:t>p</a:t>
            </a:r>
            <a:r>
              <a:rPr lang="cs-CZ" sz="3200" dirty="0" smtClean="0"/>
              <a:t>rovází ho stín Mon, pomyslné druhé já</a:t>
            </a:r>
          </a:p>
          <a:p>
            <a:pPr>
              <a:buFontTx/>
              <a:buChar char="-"/>
            </a:pPr>
            <a:r>
              <a:rPr lang="cs-CZ" sz="3200" dirty="0"/>
              <a:t>u</a:t>
            </a:r>
            <a:r>
              <a:rPr lang="cs-CZ" sz="3200" dirty="0" smtClean="0"/>
              <a:t>těšuje druhé vidinou konce války</a:t>
            </a:r>
          </a:p>
          <a:p>
            <a:pPr>
              <a:buFontTx/>
              <a:buChar char="-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861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496944" cy="62646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200" dirty="0"/>
              <a:t>z</a:t>
            </a:r>
            <a:r>
              <a:rPr lang="cs-CZ" sz="3200" dirty="0" smtClean="0"/>
              <a:t>ačíná se připravovat na transport i pobyt 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v koncentračním táboře</a:t>
            </a:r>
          </a:p>
          <a:p>
            <a:pPr>
              <a:buFontTx/>
              <a:buChar char="-"/>
            </a:pPr>
            <a:r>
              <a:rPr lang="cs-CZ" sz="3200" dirty="0"/>
              <a:t>m</a:t>
            </a:r>
            <a:r>
              <a:rPr lang="cs-CZ" sz="3200" dirty="0" smtClean="0"/>
              <a:t>á pocit, že je dokonale připraven</a:t>
            </a:r>
          </a:p>
          <a:p>
            <a:pPr>
              <a:buFontTx/>
              <a:buChar char="-"/>
            </a:pPr>
            <a:r>
              <a:rPr lang="cs-CZ" sz="3200" dirty="0"/>
              <a:t>z</a:t>
            </a:r>
            <a:r>
              <a:rPr lang="cs-CZ" sz="3200" dirty="0" smtClean="0"/>
              <a:t>ahyne pod koly auta před zraky chráněnce Šimona, který vzápětí splývá s </a:t>
            </a:r>
            <a:r>
              <a:rPr lang="cs-CZ" sz="3200" dirty="0" err="1" smtClean="0"/>
              <a:t>Monem</a:t>
            </a:r>
            <a:endParaRPr lang="cs-CZ" sz="3200" dirty="0" smtClean="0"/>
          </a:p>
          <a:p>
            <a:pPr>
              <a:buFontTx/>
              <a:buChar char="-"/>
            </a:pPr>
            <a:endParaRPr lang="cs-CZ" sz="3200" dirty="0" smtClean="0"/>
          </a:p>
          <a:p>
            <a:pPr>
              <a:buFontTx/>
              <a:buChar char="-"/>
            </a:pPr>
            <a:r>
              <a:rPr lang="cs-CZ" sz="3200" dirty="0"/>
              <a:t>n</a:t>
            </a:r>
            <a:r>
              <a:rPr lang="cs-CZ" sz="3200" dirty="0" smtClean="0"/>
              <a:t>evyzpytatelnou realitu není možné racionálně zvládnout</a:t>
            </a:r>
          </a:p>
          <a:p>
            <a:pPr>
              <a:buFontTx/>
              <a:buChar char="-"/>
            </a:pPr>
            <a:r>
              <a:rPr lang="cs-CZ" sz="3200" dirty="0"/>
              <a:t>a</a:t>
            </a:r>
            <a:r>
              <a:rPr lang="cs-CZ" sz="3200" dirty="0" smtClean="0"/>
              <a:t>bsurdní poměry jsou vydávány za přirozené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507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856984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3200" u="sng" dirty="0" smtClean="0">
                <a:solidFill>
                  <a:srgbClr val="FFFF00"/>
                </a:solidFill>
              </a:rPr>
              <a:t>Mí černovlasí bratři</a:t>
            </a:r>
            <a:r>
              <a:rPr lang="cs-CZ" sz="3200" dirty="0" smtClean="0"/>
              <a:t>: hlavní hrdina Michal, jeho židovští spolužáci jsou pohlcováni zlem, z něhož není úniku</a:t>
            </a:r>
          </a:p>
          <a:p>
            <a:pPr>
              <a:buFontTx/>
              <a:buChar char="-"/>
            </a:pPr>
            <a:r>
              <a:rPr lang="cs-CZ" sz="3200" u="sng" dirty="0" smtClean="0">
                <a:solidFill>
                  <a:srgbClr val="FFFF00"/>
                </a:solidFill>
              </a:rPr>
              <a:t>Variace pro temnou strunu:</a:t>
            </a:r>
            <a:r>
              <a:rPr lang="cs-CZ" sz="3200" dirty="0" smtClean="0">
                <a:solidFill>
                  <a:srgbClr val="FFFF00"/>
                </a:solidFill>
              </a:rPr>
              <a:t> </a:t>
            </a:r>
            <a:r>
              <a:rPr lang="cs-CZ" sz="3200" dirty="0" smtClean="0"/>
              <a:t>hlavní hrdina Michael trpí pocitem odcizení, skrývá se ve svém vnitřním světě</a:t>
            </a:r>
          </a:p>
          <a:p>
            <a:pPr>
              <a:buFontTx/>
              <a:buChar char="-"/>
            </a:pPr>
            <a:r>
              <a:rPr lang="cs-CZ" sz="3200" dirty="0"/>
              <a:t> </a:t>
            </a:r>
            <a:r>
              <a:rPr lang="cs-CZ" sz="3200" dirty="0" smtClean="0"/>
              <a:t>vychovává ho přísný otec, policejní úředník</a:t>
            </a:r>
          </a:p>
          <a:p>
            <a:pPr>
              <a:buFontTx/>
              <a:buChar char="-"/>
            </a:pPr>
            <a:r>
              <a:rPr lang="cs-CZ" sz="3200" u="sng" dirty="0" smtClean="0">
                <a:solidFill>
                  <a:srgbClr val="FFFF00"/>
                </a:solidFill>
              </a:rPr>
              <a:t>Vévodkyně a kuchařka</a:t>
            </a:r>
            <a:r>
              <a:rPr lang="cs-CZ" sz="3200" dirty="0" smtClean="0">
                <a:solidFill>
                  <a:srgbClr val="FFFF00"/>
                </a:solidFill>
              </a:rPr>
              <a:t>:</a:t>
            </a:r>
            <a:r>
              <a:rPr lang="cs-CZ" sz="3200" dirty="0"/>
              <a:t> </a:t>
            </a:r>
            <a:r>
              <a:rPr lang="cs-CZ" sz="3200" dirty="0" smtClean="0"/>
              <a:t>děj se odehrává v secesní Vídni</a:t>
            </a:r>
            <a:endParaRPr lang="cs-CZ" sz="32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sz="3200" dirty="0" smtClean="0"/>
              <a:t> - rozkládající se Rakousko-Uhersko</a:t>
            </a:r>
          </a:p>
          <a:p>
            <a:pPr marL="0" indent="0">
              <a:buNone/>
            </a:pPr>
            <a:r>
              <a:rPr lang="cs-CZ" sz="3200" dirty="0" smtClean="0">
                <a:solidFill>
                  <a:srgbClr val="FFFF00"/>
                </a:solidFill>
              </a:rPr>
              <a:t>-  </a:t>
            </a:r>
            <a:r>
              <a:rPr lang="cs-CZ" sz="3200" u="sng" dirty="0" smtClean="0">
                <a:solidFill>
                  <a:srgbClr val="FFFF00"/>
                </a:solidFill>
              </a:rPr>
              <a:t>Myši Natálie </a:t>
            </a:r>
            <a:r>
              <a:rPr lang="cs-CZ" sz="3200" u="sng" dirty="0">
                <a:solidFill>
                  <a:srgbClr val="FFFF00"/>
                </a:solidFill>
              </a:rPr>
              <a:t>M</a:t>
            </a:r>
            <a:r>
              <a:rPr lang="cs-CZ" sz="3200" u="sng" dirty="0" smtClean="0">
                <a:solidFill>
                  <a:srgbClr val="FFFF00"/>
                </a:solidFill>
              </a:rPr>
              <a:t>ooshabrové</a:t>
            </a:r>
            <a:endParaRPr lang="cs-C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504" y="332656"/>
            <a:ext cx="878497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b="1" u="sng" dirty="0" smtClean="0">
                <a:solidFill>
                  <a:srgbClr val="FFFF00"/>
                </a:solidFill>
              </a:rPr>
              <a:t>SPALOVAČ MRTVOL</a:t>
            </a:r>
          </a:p>
          <a:p>
            <a:pPr>
              <a:buFontTx/>
              <a:buChar char="-"/>
            </a:pPr>
            <a:r>
              <a:rPr lang="cs-CZ" sz="3200" dirty="0"/>
              <a:t>r</a:t>
            </a:r>
            <a:r>
              <a:rPr lang="cs-CZ" sz="3200" dirty="0" smtClean="0"/>
              <a:t>omán-horor </a:t>
            </a:r>
          </a:p>
          <a:p>
            <a:pPr>
              <a:buFontTx/>
              <a:buChar char="-"/>
            </a:pPr>
            <a:r>
              <a:rPr lang="cs-CZ" sz="3200" dirty="0"/>
              <a:t>v</a:t>
            </a:r>
            <a:r>
              <a:rPr lang="cs-CZ" sz="3200" dirty="0" smtClean="0"/>
              <a:t>liv ideologie a moci na vnitřní mravní svět </a:t>
            </a:r>
          </a:p>
          <a:p>
            <a:pPr marL="0" indent="0">
              <a:buNone/>
            </a:pPr>
            <a:r>
              <a:rPr lang="cs-CZ" sz="3200" dirty="0"/>
              <a:t> </a:t>
            </a:r>
            <a:r>
              <a:rPr lang="cs-CZ" sz="3200" dirty="0" smtClean="0"/>
              <a:t>   a charakter člověka</a:t>
            </a:r>
          </a:p>
          <a:p>
            <a:pPr>
              <a:buFontTx/>
              <a:buChar char="-"/>
            </a:pPr>
            <a:r>
              <a:rPr lang="cs-CZ" sz="3200" b="1" dirty="0" smtClean="0"/>
              <a:t>propojení reálného světa s iluzemi, sny</a:t>
            </a:r>
          </a:p>
          <a:p>
            <a:pPr marL="0" indent="0">
              <a:buNone/>
            </a:pPr>
            <a:r>
              <a:rPr lang="cs-CZ" sz="3200" b="1" dirty="0"/>
              <a:t> </a:t>
            </a:r>
            <a:r>
              <a:rPr lang="cs-CZ" sz="3200" b="1" dirty="0" smtClean="0"/>
              <a:t>   a halucinacemi</a:t>
            </a:r>
          </a:p>
          <a:p>
            <a:pPr>
              <a:buFontTx/>
              <a:buChar char="-"/>
            </a:pPr>
            <a:r>
              <a:rPr lang="cs-CZ" sz="3200" b="1" dirty="0"/>
              <a:t>h</a:t>
            </a:r>
            <a:r>
              <a:rPr lang="cs-CZ" sz="3200" b="1" dirty="0" smtClean="0"/>
              <a:t>ranice mezi realitou a fikcí, mezi skutečností </a:t>
            </a:r>
            <a:r>
              <a:rPr lang="cs-CZ" sz="3200" b="1" dirty="0" err="1" smtClean="0"/>
              <a:t>ajejí</a:t>
            </a:r>
            <a:r>
              <a:rPr lang="cs-CZ" sz="3200" b="1" dirty="0" smtClean="0"/>
              <a:t> stylizací je záměrně rozostřována, zpochybňována</a:t>
            </a:r>
          </a:p>
          <a:p>
            <a:pPr>
              <a:buFontTx/>
              <a:buChar char="-"/>
            </a:pPr>
            <a:r>
              <a:rPr lang="cs-CZ" sz="3200" b="1" dirty="0"/>
              <a:t>m</a:t>
            </a:r>
            <a:r>
              <a:rPr lang="cs-CZ" sz="3200" b="1" dirty="0" smtClean="0"/>
              <a:t>ystifikace jim dává groteskní rozměr</a:t>
            </a:r>
          </a:p>
          <a:p>
            <a:pPr marL="0" indent="0">
              <a:buNone/>
            </a:pPr>
            <a:endParaRPr lang="cs-CZ" sz="3200" b="1" u="sng" dirty="0"/>
          </a:p>
        </p:txBody>
      </p:sp>
    </p:spTree>
    <p:extLst>
      <p:ext uri="{BB962C8B-B14F-4D97-AF65-F5344CB8AC3E}">
        <p14:creationId xmlns:p14="http://schemas.microsoft.com/office/powerpoint/2010/main" val="22516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247</TotalTime>
  <Words>564</Words>
  <Application>Microsoft Office PowerPoint</Application>
  <PresentationFormat>Předvádění na obrazovce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Horizont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Citace, použitá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Lenovo</dc:creator>
  <cp:lastModifiedBy>Lenovo</cp:lastModifiedBy>
  <cp:revision>30</cp:revision>
  <dcterms:created xsi:type="dcterms:W3CDTF">2013-10-02T15:21:24Z</dcterms:created>
  <dcterms:modified xsi:type="dcterms:W3CDTF">2013-11-13T20:00:30Z</dcterms:modified>
</cp:coreProperties>
</file>