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56" r:id="rId4"/>
    <p:sldId id="257" r:id="rId5"/>
    <p:sldId id="258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51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4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93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01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487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9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40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42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0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90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54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50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71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83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6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81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75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59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4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3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647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76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70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12.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VY_32_INOVACE_01_AJ_EP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odborná slovní zásoba pro studenty </a:t>
            </a:r>
            <a:r>
              <a:rPr lang="cs-CZ" sz="1400" smtClean="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 smtClean="0"/>
              <a:t>Ekonomika </a:t>
            </a:r>
            <a:r>
              <a:rPr lang="cs-CZ" sz="1400" smtClean="0"/>
              <a:t>a </a:t>
            </a:r>
            <a:r>
              <a:rPr lang="cs-CZ" sz="1400" smtClean="0"/>
              <a:t>podnikání</a:t>
            </a:r>
            <a:r>
              <a:rPr lang="cs-CZ" sz="1400" dirty="0" smtClean="0"/>
              <a:t>, Obchodník, Podnikání)</a:t>
            </a:r>
          </a:p>
          <a:p>
            <a:pPr marL="0" indent="0">
              <a:buNone/>
            </a:pPr>
            <a:r>
              <a:rPr lang="cs-CZ" sz="1400" dirty="0" smtClean="0"/>
              <a:t>Klíčová slova:       	základní ekonomické pojmy, potřeby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0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7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Needs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concept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needs</a:t>
            </a:r>
            <a:r>
              <a:rPr lang="cs-CZ" i="1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basics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economics</a:t>
            </a:r>
            <a:endParaRPr lang="cs-CZ" dirty="0" smtClean="0"/>
          </a:p>
          <a:p>
            <a:endParaRPr lang="cs-CZ" dirty="0" smtClean="0"/>
          </a:p>
          <a:p>
            <a:r>
              <a:rPr lang="cs-CZ" b="1" i="1" dirty="0" err="1" smtClean="0"/>
              <a:t>needs</a:t>
            </a:r>
            <a:r>
              <a:rPr lang="cs-CZ" b="1" i="1" dirty="0" smtClean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feeling</a:t>
            </a:r>
            <a:r>
              <a:rPr lang="cs-CZ" dirty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en-US" dirty="0" smtClean="0"/>
              <a:t>need  </a:t>
            </a:r>
            <a:r>
              <a:rPr lang="en-US" dirty="0"/>
              <a:t>something </a:t>
            </a:r>
            <a:r>
              <a:rPr lang="en-US" dirty="0" smtClean="0"/>
              <a:t>to </a:t>
            </a:r>
            <a:r>
              <a:rPr lang="en-US" dirty="0"/>
              <a:t>have, something you can't do </a:t>
            </a:r>
            <a:r>
              <a:rPr lang="en-US" dirty="0" smtClean="0"/>
              <a:t>without</a:t>
            </a:r>
            <a:r>
              <a:rPr lang="cs-CZ" dirty="0" smtClean="0"/>
              <a:t>, </a:t>
            </a:r>
            <a:r>
              <a:rPr lang="cs-CZ" b="1" i="1" dirty="0" smtClean="0"/>
              <a:t>a </a:t>
            </a:r>
            <a:r>
              <a:rPr lang="cs-CZ" b="1" i="1" dirty="0" err="1" smtClean="0"/>
              <a:t>want</a:t>
            </a:r>
            <a:r>
              <a:rPr lang="cs-CZ" b="1" i="1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feeling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sth</a:t>
            </a:r>
            <a:r>
              <a:rPr lang="cs-CZ" dirty="0" smtClean="0"/>
              <a:t>, </a:t>
            </a:r>
            <a:r>
              <a:rPr lang="cs-CZ" dirty="0" err="1" smtClean="0"/>
              <a:t>wants</a:t>
            </a:r>
            <a:r>
              <a:rPr lang="cs-CZ" dirty="0" smtClean="0"/>
              <a:t> and </a:t>
            </a:r>
            <a:r>
              <a:rPr lang="cs-CZ" dirty="0" err="1" smtClean="0"/>
              <a:t>needs</a:t>
            </a:r>
            <a:r>
              <a:rPr lang="cs-CZ" dirty="0" smtClean="0"/>
              <a:t> are not limited</a:t>
            </a:r>
          </a:p>
          <a:p>
            <a:endParaRPr lang="cs-CZ" dirty="0" smtClean="0"/>
          </a:p>
          <a:p>
            <a:r>
              <a:rPr lang="cs-CZ" i="1" dirty="0" err="1"/>
              <a:t>Maslow's</a:t>
            </a:r>
            <a:r>
              <a:rPr lang="cs-CZ" i="1" dirty="0"/>
              <a:t> hierarchy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 smtClean="0"/>
              <a:t>needs</a:t>
            </a:r>
            <a:r>
              <a:rPr lang="cs-CZ" i="1" dirty="0"/>
              <a:t> </a:t>
            </a:r>
            <a:r>
              <a:rPr lang="cs-CZ" dirty="0"/>
              <a:t>-</a:t>
            </a:r>
            <a:r>
              <a:rPr lang="cs-CZ" dirty="0" smtClean="0"/>
              <a:t> Abraham </a:t>
            </a:r>
            <a:r>
              <a:rPr lang="cs-CZ" dirty="0" err="1" smtClean="0"/>
              <a:t>Maslow</a:t>
            </a:r>
            <a:r>
              <a:rPr lang="cs-CZ" dirty="0" smtClean="0"/>
              <a:t> </a:t>
            </a:r>
            <a:r>
              <a:rPr lang="cs-CZ" dirty="0" err="1" smtClean="0"/>
              <a:t>proposed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in psychology,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are basic, </a:t>
            </a:r>
            <a:r>
              <a:rPr lang="cs-CZ" dirty="0" err="1" smtClean="0"/>
              <a:t>followed</a:t>
            </a:r>
            <a:r>
              <a:rPr lang="cs-CZ" dirty="0" smtClean="0"/>
              <a:t> by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ones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43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Categories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n</a:t>
            </a:r>
            <a:r>
              <a:rPr lang="cs-CZ" dirty="0" err="1" smtClean="0"/>
              <a:t>eeds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non-</a:t>
            </a:r>
            <a:r>
              <a:rPr lang="cs-CZ" dirty="0" err="1" smtClean="0"/>
              <a:t>material</a:t>
            </a:r>
            <a:endParaRPr lang="cs-CZ" dirty="0" smtClean="0"/>
          </a:p>
          <a:p>
            <a:r>
              <a:rPr lang="cs-CZ" dirty="0" err="1" smtClean="0"/>
              <a:t>wants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r>
              <a:rPr lang="cs-CZ" dirty="0" err="1" smtClean="0"/>
              <a:t>biological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dirty="0" err="1" smtClean="0"/>
              <a:t>cultural</a:t>
            </a:r>
            <a:endParaRPr lang="cs-CZ" dirty="0" smtClean="0"/>
          </a:p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04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Standard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 smtClean="0"/>
              <a:t>Standard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life</a:t>
            </a:r>
            <a:r>
              <a:rPr lang="cs-CZ" b="1" i="1" dirty="0" smtClean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/>
              <a:t>satisfaction </a:t>
            </a:r>
            <a:r>
              <a:rPr lang="cs-CZ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material and immaterial needs of goods and </a:t>
            </a:r>
            <a:r>
              <a:rPr lang="en-US" dirty="0" smtClean="0"/>
              <a:t>service</a:t>
            </a:r>
            <a:endParaRPr lang="cs-CZ" dirty="0" smtClean="0"/>
          </a:p>
          <a:p>
            <a:r>
              <a:rPr lang="cs-CZ" dirty="0" err="1" smtClean="0"/>
              <a:t>there</a:t>
            </a:r>
            <a:r>
              <a:rPr lang="cs-CZ" dirty="0" smtClean="0"/>
              <a:t> are 3 basic </a:t>
            </a:r>
            <a:r>
              <a:rPr lang="cs-CZ" dirty="0" err="1" smtClean="0"/>
              <a:t>components</a:t>
            </a:r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goods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consumed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inhabitants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goods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provided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standard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5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term </a:t>
            </a:r>
            <a:r>
              <a:rPr lang="en-US" i="1" dirty="0"/>
              <a:t>quality of life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en-US" dirty="0" smtClean="0"/>
              <a:t>general </a:t>
            </a:r>
            <a:r>
              <a:rPr lang="en-US" dirty="0"/>
              <a:t>well-being of individuals and societies. 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en-US" i="1" dirty="0" smtClean="0"/>
              <a:t>standard </a:t>
            </a:r>
            <a:r>
              <a:rPr lang="en-US" i="1" dirty="0"/>
              <a:t>of </a:t>
            </a:r>
            <a:r>
              <a:rPr lang="en-US" i="1" dirty="0" smtClean="0"/>
              <a:t>living</a:t>
            </a:r>
            <a:r>
              <a:rPr lang="cs-CZ" dirty="0"/>
              <a:t> </a:t>
            </a:r>
            <a:r>
              <a:rPr lang="en-US" dirty="0" smtClean="0"/>
              <a:t>is </a:t>
            </a:r>
            <a:r>
              <a:rPr lang="en-US" dirty="0"/>
              <a:t>based primarily on income.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</a:t>
            </a:r>
            <a:r>
              <a:rPr lang="en-US" dirty="0" err="1" smtClean="0"/>
              <a:t>tandard</a:t>
            </a:r>
            <a:r>
              <a:rPr lang="en-US" dirty="0" smtClean="0"/>
              <a:t> </a:t>
            </a:r>
            <a:r>
              <a:rPr lang="en-US" dirty="0"/>
              <a:t>indicators of the quality of life include not only wealth and employment, but also the built environment, physical and mental health, education, recreation and leisure time, and social belonging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easy</a:t>
            </a:r>
            <a:r>
              <a:rPr lang="cs-CZ" dirty="0" smtClean="0"/>
              <a:t> to express non-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,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87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01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267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systému Office</vt:lpstr>
      <vt:lpstr>1_Motiv systému Office</vt:lpstr>
      <vt:lpstr>Prezentace aplikace PowerPoint</vt:lpstr>
      <vt:lpstr>Basic economic terms</vt:lpstr>
      <vt:lpstr>Needs</vt:lpstr>
      <vt:lpstr>Categories of needs</vt:lpstr>
      <vt:lpstr>Standard of life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19</cp:revision>
  <dcterms:created xsi:type="dcterms:W3CDTF">2013-05-12T08:00:10Z</dcterms:created>
  <dcterms:modified xsi:type="dcterms:W3CDTF">2013-06-24T06:30:54Z</dcterms:modified>
</cp:coreProperties>
</file>