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3" r:id="rId3"/>
    <p:sldId id="256" r:id="rId4"/>
    <p:sldId id="257" r:id="rId5"/>
    <p:sldId id="258" r:id="rId6"/>
    <p:sldId id="259" r:id="rId7"/>
    <p:sldId id="260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51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84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193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801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487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598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140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421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30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3908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54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506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5716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8838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062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81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751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596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54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841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35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64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792CD-F765-448A-B1CD-0D029636681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1B26-EAAA-43F1-9971-7169B27139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76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70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 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	12. 05. 2013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 	VY_32_INOVACE_01_AJ_EP</a:t>
            </a:r>
          </a:p>
          <a:p>
            <a:pPr marL="0" indent="0">
              <a:buNone/>
            </a:pPr>
            <a:r>
              <a:rPr lang="cs-CZ" sz="1400" dirty="0" smtClean="0"/>
              <a:t>Ročník:                	1. – 4. ročník</a:t>
            </a:r>
          </a:p>
          <a:p>
            <a:pPr marL="0" indent="0">
              <a:buNone/>
            </a:pPr>
            <a:r>
              <a:rPr lang="cs-CZ" sz="1400" dirty="0" smtClean="0"/>
              <a:t>Vzdělávací oblast: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   	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  	odborná slovní zásoba pro studenty </a:t>
            </a:r>
            <a:r>
              <a:rPr lang="cs-CZ" sz="1400" smtClean="0"/>
              <a:t>ekonomických </a:t>
            </a:r>
            <a:r>
              <a:rPr lang="cs-CZ" sz="1400" smtClean="0"/>
              <a:t>oborů</a:t>
            </a:r>
            <a:br>
              <a:rPr lang="cs-CZ" sz="1400" smtClean="0"/>
            </a:br>
            <a:r>
              <a:rPr lang="cs-CZ" sz="1400" smtClean="0"/>
              <a:t>		(</a:t>
            </a:r>
            <a:r>
              <a:rPr lang="cs-CZ" sz="1400" dirty="0" smtClean="0"/>
              <a:t>Ekonomika </a:t>
            </a:r>
            <a:r>
              <a:rPr lang="cs-CZ" sz="1400" smtClean="0"/>
              <a:t>a </a:t>
            </a:r>
            <a:r>
              <a:rPr lang="cs-CZ" sz="1400" smtClean="0"/>
              <a:t>podnikání</a:t>
            </a:r>
            <a:r>
              <a:rPr lang="cs-CZ" sz="1400" dirty="0" smtClean="0"/>
              <a:t>, Obchodník, Podnikání)</a:t>
            </a:r>
          </a:p>
          <a:p>
            <a:pPr marL="0" indent="0">
              <a:buNone/>
            </a:pPr>
            <a:r>
              <a:rPr lang="cs-CZ" sz="1400" dirty="0" smtClean="0"/>
              <a:t>Klíčová slova:       	základní ekonomické pojmy, potřeby</a:t>
            </a:r>
          </a:p>
          <a:p>
            <a:pPr marL="0" indent="0">
              <a:buNone/>
            </a:pPr>
            <a:endParaRPr lang="cs-CZ" sz="1400" dirty="0" smtClean="0"/>
          </a:p>
          <a:p>
            <a:endParaRPr lang="cs-CZ" sz="1400" dirty="0"/>
          </a:p>
          <a:p>
            <a:pPr marL="0" indent="0">
              <a:buNone/>
            </a:pPr>
            <a:r>
              <a:rPr lang="cs-CZ" sz="1400" dirty="0" smtClean="0"/>
              <a:t>Metodický list/anotace:</a:t>
            </a:r>
          </a:p>
          <a:p>
            <a:pPr marL="0" indent="0">
              <a:buNone/>
            </a:pPr>
            <a:r>
              <a:rPr lang="cs-CZ" sz="1400" dirty="0" smtClean="0"/>
              <a:t>Materiál slouží k seznámení se základní odbornou slovní zásobou pro studenty ekonomických oborů. Jedná se zejména o termíny z oblasti ekonomie. 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404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Basic 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terms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670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Needs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concept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needs</a:t>
            </a:r>
            <a:r>
              <a:rPr lang="cs-CZ" i="1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basics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understanding</a:t>
            </a:r>
            <a:r>
              <a:rPr lang="cs-CZ" dirty="0" smtClean="0"/>
              <a:t> </a:t>
            </a:r>
            <a:r>
              <a:rPr lang="cs-CZ" dirty="0" err="1" smtClean="0"/>
              <a:t>economics</a:t>
            </a:r>
            <a:endParaRPr lang="cs-CZ" dirty="0" smtClean="0"/>
          </a:p>
          <a:p>
            <a:endParaRPr lang="cs-CZ" dirty="0" smtClean="0"/>
          </a:p>
          <a:p>
            <a:r>
              <a:rPr lang="cs-CZ" b="1" i="1" dirty="0" err="1" smtClean="0"/>
              <a:t>needs</a:t>
            </a:r>
            <a:r>
              <a:rPr lang="cs-CZ" b="1" i="1" dirty="0" smtClean="0"/>
              <a:t> </a:t>
            </a:r>
            <a:r>
              <a:rPr lang="cs-CZ" dirty="0" smtClean="0"/>
              <a:t>- </a:t>
            </a:r>
            <a:r>
              <a:rPr lang="cs-CZ" dirty="0" err="1" smtClean="0"/>
              <a:t>the</a:t>
            </a:r>
            <a:r>
              <a:rPr lang="cs-CZ" dirty="0" smtClean="0"/>
              <a:t> feeling</a:t>
            </a:r>
            <a:r>
              <a:rPr lang="cs-CZ" dirty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en-US" dirty="0" smtClean="0"/>
              <a:t>need  </a:t>
            </a:r>
            <a:r>
              <a:rPr lang="en-US" dirty="0"/>
              <a:t>something </a:t>
            </a:r>
            <a:r>
              <a:rPr lang="en-US" dirty="0" smtClean="0"/>
              <a:t>to </a:t>
            </a:r>
            <a:r>
              <a:rPr lang="en-US" dirty="0"/>
              <a:t>have, something you can't do </a:t>
            </a:r>
            <a:r>
              <a:rPr lang="en-US" dirty="0" smtClean="0"/>
              <a:t>without</a:t>
            </a:r>
            <a:r>
              <a:rPr lang="cs-CZ" dirty="0" smtClean="0"/>
              <a:t>, </a:t>
            </a:r>
            <a:r>
              <a:rPr lang="cs-CZ" b="1" i="1" dirty="0" smtClean="0"/>
              <a:t>a </a:t>
            </a:r>
            <a:r>
              <a:rPr lang="cs-CZ" b="1" i="1" dirty="0" err="1" smtClean="0"/>
              <a:t>want</a:t>
            </a:r>
            <a:r>
              <a:rPr lang="cs-CZ" b="1" i="1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feeling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to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sth</a:t>
            </a:r>
            <a:r>
              <a:rPr lang="cs-CZ" dirty="0" smtClean="0"/>
              <a:t>, </a:t>
            </a:r>
            <a:r>
              <a:rPr lang="cs-CZ" dirty="0" err="1" smtClean="0"/>
              <a:t>wants</a:t>
            </a:r>
            <a:r>
              <a:rPr lang="cs-CZ" dirty="0" smtClean="0"/>
              <a:t> and </a:t>
            </a:r>
            <a:r>
              <a:rPr lang="cs-CZ" dirty="0" err="1" smtClean="0"/>
              <a:t>needs</a:t>
            </a:r>
            <a:r>
              <a:rPr lang="cs-CZ" dirty="0" smtClean="0"/>
              <a:t> are not limited</a:t>
            </a:r>
          </a:p>
          <a:p>
            <a:endParaRPr lang="cs-CZ" dirty="0" smtClean="0"/>
          </a:p>
          <a:p>
            <a:r>
              <a:rPr lang="cs-CZ" i="1" dirty="0" err="1"/>
              <a:t>Maslow's</a:t>
            </a:r>
            <a:r>
              <a:rPr lang="cs-CZ" i="1" dirty="0"/>
              <a:t> hierarchy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 smtClean="0"/>
              <a:t>needs</a:t>
            </a:r>
            <a:r>
              <a:rPr lang="cs-CZ" i="1" dirty="0"/>
              <a:t> </a:t>
            </a:r>
            <a:r>
              <a:rPr lang="cs-CZ" dirty="0"/>
              <a:t>-</a:t>
            </a:r>
            <a:r>
              <a:rPr lang="cs-CZ" dirty="0" smtClean="0"/>
              <a:t> Abraham </a:t>
            </a:r>
            <a:r>
              <a:rPr lang="cs-CZ" dirty="0" err="1" smtClean="0"/>
              <a:t>Maslow</a:t>
            </a:r>
            <a:r>
              <a:rPr lang="cs-CZ" dirty="0" smtClean="0"/>
              <a:t> </a:t>
            </a:r>
            <a:r>
              <a:rPr lang="cs-CZ" dirty="0" err="1" smtClean="0"/>
              <a:t>proposed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needs</a:t>
            </a:r>
            <a:r>
              <a:rPr lang="cs-CZ" dirty="0" smtClean="0"/>
              <a:t> in psychology, </a:t>
            </a:r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 smtClean="0"/>
              <a:t>needs</a:t>
            </a:r>
            <a:r>
              <a:rPr lang="cs-CZ" dirty="0" smtClean="0"/>
              <a:t> are basic, </a:t>
            </a:r>
            <a:r>
              <a:rPr lang="cs-CZ" dirty="0" err="1" smtClean="0"/>
              <a:t>followed</a:t>
            </a:r>
            <a:r>
              <a:rPr lang="cs-CZ" dirty="0" smtClean="0"/>
              <a:t> by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ones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043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Categories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/>
              <a:t>n</a:t>
            </a:r>
            <a:r>
              <a:rPr lang="cs-CZ" dirty="0" err="1" smtClean="0"/>
              <a:t>eeds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err="1" smtClean="0"/>
              <a:t>material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x</a:t>
            </a:r>
            <a:r>
              <a:rPr lang="cs-CZ" dirty="0" smtClean="0"/>
              <a:t> non-</a:t>
            </a:r>
            <a:r>
              <a:rPr lang="cs-CZ" dirty="0" err="1" smtClean="0"/>
              <a:t>material</a:t>
            </a:r>
            <a:endParaRPr lang="cs-CZ" dirty="0" smtClean="0"/>
          </a:p>
          <a:p>
            <a:r>
              <a:rPr lang="cs-CZ" dirty="0" err="1" smtClean="0"/>
              <a:t>wants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x</a:t>
            </a:r>
            <a:r>
              <a:rPr lang="cs-CZ" dirty="0" smtClean="0"/>
              <a:t> </a:t>
            </a:r>
            <a:r>
              <a:rPr lang="cs-CZ" dirty="0" err="1" smtClean="0"/>
              <a:t>needs</a:t>
            </a:r>
            <a:endParaRPr lang="cs-CZ" dirty="0" smtClean="0"/>
          </a:p>
          <a:p>
            <a:r>
              <a:rPr lang="cs-CZ" dirty="0" err="1" smtClean="0"/>
              <a:t>biological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x</a:t>
            </a:r>
            <a:r>
              <a:rPr lang="cs-CZ" dirty="0" smtClean="0"/>
              <a:t> </a:t>
            </a:r>
            <a:r>
              <a:rPr lang="cs-CZ" dirty="0" err="1" smtClean="0"/>
              <a:t>cultural</a:t>
            </a:r>
            <a:endParaRPr lang="cs-CZ" dirty="0" smtClean="0"/>
          </a:p>
          <a:p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x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endParaRPr lang="cs-CZ" dirty="0" smtClean="0"/>
          </a:p>
          <a:p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x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604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Standard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i="1" dirty="0" smtClean="0"/>
              <a:t>Standard </a:t>
            </a:r>
            <a:r>
              <a:rPr lang="cs-CZ" b="1" i="1" dirty="0" err="1" smtClean="0"/>
              <a:t>of</a:t>
            </a:r>
            <a:r>
              <a:rPr lang="cs-CZ" b="1" i="1" dirty="0" smtClean="0"/>
              <a:t> </a:t>
            </a:r>
            <a:r>
              <a:rPr lang="cs-CZ" b="1" i="1" dirty="0" err="1" smtClean="0"/>
              <a:t>life</a:t>
            </a:r>
            <a:r>
              <a:rPr lang="cs-CZ" b="1" i="1" dirty="0" smtClean="0"/>
              <a:t> </a:t>
            </a:r>
            <a:r>
              <a:rPr lang="cs-CZ" dirty="0" smtClean="0"/>
              <a:t>-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en-US" dirty="0" smtClean="0"/>
              <a:t> </a:t>
            </a:r>
            <a:r>
              <a:rPr lang="en-US" dirty="0"/>
              <a:t>satisfaction </a:t>
            </a:r>
            <a:r>
              <a:rPr lang="cs-CZ" dirty="0" err="1" smtClean="0"/>
              <a:t>with</a:t>
            </a:r>
            <a:r>
              <a:rPr lang="en-US" dirty="0" smtClean="0"/>
              <a:t> </a:t>
            </a:r>
            <a:r>
              <a:rPr lang="en-US" dirty="0"/>
              <a:t>material and immaterial needs of goods and </a:t>
            </a:r>
            <a:r>
              <a:rPr lang="en-US" dirty="0" smtClean="0"/>
              <a:t>service</a:t>
            </a:r>
            <a:endParaRPr lang="cs-CZ" dirty="0" smtClean="0"/>
          </a:p>
          <a:p>
            <a:r>
              <a:rPr lang="cs-CZ" dirty="0" err="1" smtClean="0"/>
              <a:t>there</a:t>
            </a:r>
            <a:r>
              <a:rPr lang="cs-CZ" dirty="0" smtClean="0"/>
              <a:t> are 3 basic </a:t>
            </a:r>
            <a:r>
              <a:rPr lang="cs-CZ" dirty="0" err="1" smtClean="0"/>
              <a:t>components</a:t>
            </a:r>
            <a:endParaRPr lang="cs-CZ" dirty="0" smtClean="0"/>
          </a:p>
          <a:p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goods</a:t>
            </a:r>
            <a:r>
              <a:rPr lang="cs-CZ" dirty="0" smtClean="0"/>
              <a:t> and </a:t>
            </a:r>
            <a:r>
              <a:rPr lang="cs-CZ" dirty="0" err="1" smtClean="0"/>
              <a:t>services</a:t>
            </a:r>
            <a:r>
              <a:rPr lang="cs-CZ" dirty="0" smtClean="0"/>
              <a:t> </a:t>
            </a:r>
            <a:r>
              <a:rPr lang="cs-CZ" dirty="0" err="1" smtClean="0"/>
              <a:t>consumed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inhabitants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goods</a:t>
            </a:r>
            <a:r>
              <a:rPr lang="cs-CZ" dirty="0" smtClean="0"/>
              <a:t> and </a:t>
            </a:r>
            <a:r>
              <a:rPr lang="cs-CZ" dirty="0" err="1" smtClean="0"/>
              <a:t>services</a:t>
            </a:r>
            <a:r>
              <a:rPr lang="cs-CZ" dirty="0" smtClean="0"/>
              <a:t> </a:t>
            </a:r>
            <a:r>
              <a:rPr lang="cs-CZ" dirty="0" err="1" smtClean="0"/>
              <a:t>provided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standard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living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5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Remember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term </a:t>
            </a:r>
            <a:r>
              <a:rPr lang="en-US" i="1" dirty="0"/>
              <a:t>quality of life </a:t>
            </a:r>
            <a:r>
              <a:rPr lang="cs-CZ" dirty="0" err="1" smtClean="0"/>
              <a:t>means</a:t>
            </a:r>
            <a:r>
              <a:rPr lang="cs-CZ" dirty="0" smtClean="0"/>
              <a:t> </a:t>
            </a:r>
            <a:r>
              <a:rPr lang="en-US" dirty="0" smtClean="0"/>
              <a:t>general </a:t>
            </a:r>
            <a:r>
              <a:rPr lang="en-US" dirty="0"/>
              <a:t>well-being of individuals and societies. </a:t>
            </a:r>
            <a:endParaRPr lang="cs-CZ" dirty="0" smtClean="0"/>
          </a:p>
          <a:p>
            <a:pPr marL="0" indent="0">
              <a:buNone/>
            </a:pP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en-US" i="1" dirty="0" smtClean="0"/>
              <a:t>standard </a:t>
            </a:r>
            <a:r>
              <a:rPr lang="en-US" i="1" dirty="0"/>
              <a:t>of </a:t>
            </a:r>
            <a:r>
              <a:rPr lang="en-US" i="1" dirty="0" smtClean="0"/>
              <a:t>living</a:t>
            </a:r>
            <a:r>
              <a:rPr lang="cs-CZ" dirty="0"/>
              <a:t> </a:t>
            </a:r>
            <a:r>
              <a:rPr lang="en-US" dirty="0" smtClean="0"/>
              <a:t>is </a:t>
            </a:r>
            <a:r>
              <a:rPr lang="en-US" dirty="0"/>
              <a:t>based primarily on income.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</a:t>
            </a:r>
            <a:r>
              <a:rPr lang="en-US" dirty="0" err="1" smtClean="0"/>
              <a:t>tandard</a:t>
            </a:r>
            <a:r>
              <a:rPr lang="en-US" dirty="0" smtClean="0"/>
              <a:t> </a:t>
            </a:r>
            <a:r>
              <a:rPr lang="en-US" dirty="0"/>
              <a:t>indicators of the quality of life include not only wealth and employment, but also the built environment, physical and mental health, education, recreation and leisure time, and social belonging</a:t>
            </a:r>
            <a:r>
              <a:rPr lang="en-US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</a:t>
            </a:r>
            <a:r>
              <a:rPr lang="cs-CZ" dirty="0" err="1" smtClean="0"/>
              <a:t>easy</a:t>
            </a:r>
            <a:r>
              <a:rPr lang="cs-CZ" dirty="0" smtClean="0"/>
              <a:t> to express non-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values</a:t>
            </a:r>
            <a:r>
              <a:rPr lang="cs-CZ" dirty="0" smtClean="0"/>
              <a:t>,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nations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values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487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JURASZKOVÁ ING, Marcela.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Podniková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ekonomika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I: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Učební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texty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pro 1.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ročník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Střední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obchodu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služeb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podnikání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Vyšší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odborná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2012. </a:t>
            </a:r>
            <a:endParaRPr lang="cs-CZ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cs-CZ" dirty="0">
                <a:solidFill>
                  <a:prstClr val="black"/>
                </a:solidFill>
                <a:latin typeface="Calibri"/>
              </a:rPr>
              <a:t>PHILLIPS, Janet a kol. Oxford studijní slovník. Oxford: Oxford University Press, 2010, ISBN 978019 430655 3.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7018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267</Words>
  <Application>Microsoft Office PowerPoint</Application>
  <PresentationFormat>Předvádění na obrazovce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Motiv systému Office</vt:lpstr>
      <vt:lpstr>1_Motiv systému Office</vt:lpstr>
      <vt:lpstr>Prezentace aplikace PowerPoint</vt:lpstr>
      <vt:lpstr>Basic economic terms</vt:lpstr>
      <vt:lpstr>Needs</vt:lpstr>
      <vt:lpstr>Categories of needs</vt:lpstr>
      <vt:lpstr>Standard of life</vt:lpstr>
      <vt:lpstr>Remember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19</cp:revision>
  <dcterms:created xsi:type="dcterms:W3CDTF">2013-05-12T08:00:10Z</dcterms:created>
  <dcterms:modified xsi:type="dcterms:W3CDTF">2013-06-24T06:30:54Z</dcterms:modified>
</cp:coreProperties>
</file>