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82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7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9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6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2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0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8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2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6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3796-29BC-48C8-A782-DF4F0D3D24CE}" type="datetimeFigureOut">
              <a:rPr lang="en-GB" smtClean="0"/>
              <a:t>12/10/2013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7167-37E1-40E1-8B25-531A24F5B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24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29. 06. </a:t>
            </a:r>
            <a:r>
              <a:rPr lang="cs-CZ" sz="1400" dirty="0" smtClean="0"/>
              <a:t>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VY_32_INOVACE_01_AJ_CM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</a:t>
            </a:r>
            <a:r>
              <a:rPr lang="cs-CZ" sz="1400" dirty="0" smtClean="0"/>
              <a:t>okruh:  	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The</a:t>
            </a:r>
            <a:r>
              <a:rPr lang="cs-CZ" sz="1400" dirty="0" smtClean="0"/>
              <a:t> United </a:t>
            </a:r>
            <a:r>
              <a:rPr lang="cs-CZ" sz="1400" dirty="0" err="1" smtClean="0"/>
              <a:t>kingdom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Great </a:t>
            </a:r>
            <a:r>
              <a:rPr lang="cs-CZ" sz="1400" dirty="0" err="1" smtClean="0"/>
              <a:t>Britain</a:t>
            </a:r>
            <a:r>
              <a:rPr lang="cs-CZ" sz="1400" dirty="0" smtClean="0"/>
              <a:t> and </a:t>
            </a:r>
            <a:r>
              <a:rPr lang="cs-CZ" sz="1400" dirty="0" err="1" smtClean="0"/>
              <a:t>Northern</a:t>
            </a:r>
            <a:r>
              <a:rPr lang="cs-CZ" sz="1400" dirty="0" smtClean="0"/>
              <a:t> </a:t>
            </a:r>
            <a:r>
              <a:rPr lang="cs-CZ" sz="1400" dirty="0" err="1" smtClean="0"/>
              <a:t>Ireland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United </a:t>
            </a:r>
            <a:r>
              <a:rPr lang="cs-CZ" sz="1400" dirty="0" err="1" smtClean="0"/>
              <a:t>Kingdom</a:t>
            </a:r>
            <a:r>
              <a:rPr lang="cs-CZ" sz="1400" dirty="0" smtClean="0"/>
              <a:t>, </a:t>
            </a:r>
            <a:r>
              <a:rPr lang="cs-CZ" sz="1400" dirty="0" err="1" smtClean="0"/>
              <a:t>geography</a:t>
            </a:r>
            <a:r>
              <a:rPr lang="cs-CZ" sz="1400" dirty="0" smtClean="0"/>
              <a:t>, </a:t>
            </a:r>
            <a:r>
              <a:rPr lang="cs-CZ" sz="1400" dirty="0" err="1" smtClean="0"/>
              <a:t>climate</a:t>
            </a:r>
            <a:r>
              <a:rPr lang="cs-CZ" sz="1400" dirty="0" smtClean="0"/>
              <a:t>, </a:t>
            </a:r>
            <a:r>
              <a:rPr lang="cs-CZ" sz="1400" dirty="0" err="1" smtClean="0"/>
              <a:t>demography</a:t>
            </a: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</a:t>
            </a:r>
            <a:r>
              <a:rPr lang="cs-CZ" sz="1400" dirty="0" smtClean="0"/>
              <a:t>informaci o Velké Británii.</a:t>
            </a:r>
            <a:r>
              <a:rPr lang="cs-CZ" sz="1400" dirty="0" smtClean="0"/>
              <a:t> </a:t>
            </a:r>
            <a:r>
              <a:rPr lang="cs-CZ" sz="1400" dirty="0" smtClean="0"/>
              <a:t>Jedná se zejména o termíny z oblasti </a:t>
            </a:r>
            <a:r>
              <a:rPr lang="cs-CZ" sz="1400" dirty="0" smtClean="0"/>
              <a:t>zeměpisu, fakta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</a:t>
            </a:r>
            <a:r>
              <a:rPr lang="cs-CZ" sz="1400" dirty="0"/>
              <a:t> </a:t>
            </a:r>
            <a:r>
              <a:rPr lang="cs-CZ" sz="1400" dirty="0" smtClean="0"/>
              <a:t>a mapou</a:t>
            </a:r>
            <a:r>
              <a:rPr lang="cs-CZ" sz="1400" dirty="0" smtClean="0"/>
              <a:t>. Jejich úkolem je zvládnout krátkou prezentaci  o Velké Británii. Samostatně studují mapu a různé jiné dostupné informace (Internet, časopisy, knižní  publikace).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1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United </a:t>
            </a:r>
            <a:r>
              <a:rPr lang="cs-CZ" dirty="0" err="1" smtClean="0"/>
              <a:t>Kingdom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geography</a:t>
            </a:r>
            <a:r>
              <a:rPr lang="cs-CZ" dirty="0" smtClean="0"/>
              <a:t>, </a:t>
            </a:r>
            <a:r>
              <a:rPr lang="cs-CZ" dirty="0" err="1" smtClean="0"/>
              <a:t>climate</a:t>
            </a:r>
            <a:r>
              <a:rPr lang="cs-CZ" dirty="0" smtClean="0"/>
              <a:t>, </a:t>
            </a:r>
            <a:r>
              <a:rPr lang="cs-CZ" dirty="0" err="1" smtClean="0"/>
              <a:t>demography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21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information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United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includes</a:t>
            </a:r>
            <a:r>
              <a:rPr lang="cs-CZ" dirty="0" smtClean="0"/>
              <a:t> Great </a:t>
            </a:r>
            <a:r>
              <a:rPr lang="cs-CZ" dirty="0" err="1" smtClean="0"/>
              <a:t>Britain</a:t>
            </a:r>
            <a:r>
              <a:rPr lang="cs-CZ" dirty="0" smtClean="0"/>
              <a:t> (</a:t>
            </a:r>
            <a:r>
              <a:rPr lang="cs-CZ" dirty="0" err="1" smtClean="0"/>
              <a:t>England</a:t>
            </a:r>
            <a:r>
              <a:rPr lang="cs-CZ" dirty="0" smtClean="0"/>
              <a:t>, Scotland and Wales) and </a:t>
            </a:r>
            <a:r>
              <a:rPr lang="cs-CZ" dirty="0" err="1" smtClean="0"/>
              <a:t>Northern</a:t>
            </a:r>
            <a:r>
              <a:rPr lang="cs-CZ" dirty="0" smtClean="0"/>
              <a:t> </a:t>
            </a:r>
            <a:r>
              <a:rPr lang="cs-CZ" dirty="0" err="1" smtClean="0"/>
              <a:t>Ireland</a:t>
            </a:r>
            <a:endParaRPr lang="cs-CZ" dirty="0" smtClean="0"/>
          </a:p>
          <a:p>
            <a:r>
              <a:rPr lang="cs-CZ" dirty="0" err="1"/>
              <a:t>i</a:t>
            </a:r>
            <a:r>
              <a:rPr lang="cs-CZ" dirty="0" err="1" smtClean="0"/>
              <a:t>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separated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mainland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Channel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</a:t>
            </a:r>
            <a:r>
              <a:rPr lang="cs-CZ" dirty="0" smtClean="0"/>
              <a:t> </a:t>
            </a:r>
            <a:r>
              <a:rPr lang="cs-CZ" dirty="0" err="1" smtClean="0"/>
              <a:t>Sea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map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2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/>
              <a:t>B</a:t>
            </a:r>
            <a:r>
              <a:rPr lang="cs-CZ" dirty="0" err="1" smtClean="0"/>
              <a:t>ritain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UK </a:t>
            </a:r>
            <a:r>
              <a:rPr lang="cs-CZ" dirty="0" err="1" smtClean="0"/>
              <a:t>is</a:t>
            </a:r>
            <a:r>
              <a:rPr lang="cs-CZ" dirty="0" smtClean="0"/>
              <a:t> 500 </a:t>
            </a:r>
            <a:r>
              <a:rPr lang="cs-CZ" dirty="0" err="1" smtClean="0"/>
              <a:t>kms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and </a:t>
            </a:r>
            <a:r>
              <a:rPr lang="cs-CZ" dirty="0" err="1" smtClean="0"/>
              <a:t>almost</a:t>
            </a:r>
            <a:r>
              <a:rPr lang="cs-CZ" dirty="0" smtClean="0"/>
              <a:t> 1,000 </a:t>
            </a:r>
            <a:r>
              <a:rPr lang="cs-CZ" dirty="0" err="1" smtClean="0"/>
              <a:t>kms</a:t>
            </a:r>
            <a:r>
              <a:rPr lang="cs-CZ" dirty="0" smtClean="0"/>
              <a:t> long</a:t>
            </a:r>
          </a:p>
          <a:p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east</a:t>
            </a:r>
            <a:r>
              <a:rPr lang="cs-CZ" dirty="0" smtClean="0"/>
              <a:t> </a:t>
            </a:r>
            <a:r>
              <a:rPr lang="cs-CZ" dirty="0" err="1" smtClean="0"/>
              <a:t>coast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i="1" dirty="0" err="1" smtClean="0"/>
              <a:t>flat</a:t>
            </a:r>
            <a:r>
              <a:rPr lang="cs-CZ" i="1" dirty="0" smtClean="0"/>
              <a:t> </a:t>
            </a:r>
            <a:r>
              <a:rPr lang="cs-CZ" i="1" dirty="0" err="1" smtClean="0"/>
              <a:t>plains</a:t>
            </a:r>
            <a:r>
              <a:rPr lang="cs-CZ" dirty="0" smtClean="0"/>
              <a:t> and </a:t>
            </a:r>
            <a:r>
              <a:rPr lang="cs-CZ" i="1" dirty="0" err="1" smtClean="0"/>
              <a:t>rolling</a:t>
            </a:r>
            <a:r>
              <a:rPr lang="cs-CZ" i="1" dirty="0" smtClean="0"/>
              <a:t> country</a:t>
            </a:r>
            <a:r>
              <a:rPr lang="cs-CZ" dirty="0" smtClean="0"/>
              <a:t>.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</a:t>
            </a:r>
            <a:r>
              <a:rPr lang="cs-CZ" dirty="0" smtClean="0"/>
              <a:t> and </a:t>
            </a:r>
            <a:r>
              <a:rPr lang="cs-CZ" dirty="0" err="1" smtClean="0"/>
              <a:t>west</a:t>
            </a:r>
            <a:r>
              <a:rPr lang="cs-CZ" dirty="0" smtClean="0"/>
              <a:t> </a:t>
            </a:r>
            <a:r>
              <a:rPr lang="cs-CZ" i="1" dirty="0" err="1" smtClean="0"/>
              <a:t>uplands</a:t>
            </a:r>
            <a:r>
              <a:rPr lang="cs-CZ" dirty="0" smtClean="0"/>
              <a:t> are more </a:t>
            </a:r>
            <a:r>
              <a:rPr lang="cs-CZ" dirty="0" err="1" smtClean="0"/>
              <a:t>common</a:t>
            </a:r>
            <a:endParaRPr lang="cs-CZ" dirty="0" smtClean="0"/>
          </a:p>
          <a:p>
            <a:r>
              <a:rPr lang="cs-CZ" dirty="0" smtClean="0"/>
              <a:t>Scotland and Wales are </a:t>
            </a:r>
            <a:r>
              <a:rPr lang="cs-CZ" dirty="0" err="1" smtClean="0"/>
              <a:t>dominated</a:t>
            </a:r>
            <a:r>
              <a:rPr lang="cs-CZ" dirty="0" smtClean="0"/>
              <a:t> by </a:t>
            </a:r>
            <a:r>
              <a:rPr lang="cs-CZ" i="1" dirty="0" err="1" smtClean="0"/>
              <a:t>mountains</a:t>
            </a:r>
            <a:r>
              <a:rPr lang="cs-CZ" dirty="0" smtClean="0"/>
              <a:t> and </a:t>
            </a:r>
            <a:r>
              <a:rPr lang="cs-CZ" dirty="0" err="1" smtClean="0"/>
              <a:t>uplands</a:t>
            </a:r>
            <a:r>
              <a:rPr lang="cs-CZ" dirty="0" smtClean="0"/>
              <a:t> (Ben Nevis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Britain</a:t>
            </a:r>
            <a:r>
              <a:rPr lang="cs-CZ" dirty="0" smtClean="0"/>
              <a:t> - 1,400metres)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89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Climate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highly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 but </a:t>
            </a:r>
            <a:r>
              <a:rPr lang="cs-CZ" i="1" dirty="0" err="1" smtClean="0"/>
              <a:t>moderate</a:t>
            </a:r>
            <a:r>
              <a:rPr lang="cs-CZ" i="1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i="1" dirty="0" err="1" smtClean="0"/>
              <a:t>changeable</a:t>
            </a:r>
            <a:endParaRPr lang="cs-CZ" i="1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rains</a:t>
            </a:r>
            <a:r>
              <a:rPr lang="cs-CZ" dirty="0" smtClean="0"/>
              <a:t> a lot so </a:t>
            </a:r>
            <a:r>
              <a:rPr lang="cs-CZ" dirty="0" err="1" smtClean="0"/>
              <a:t>landscape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very </a:t>
            </a:r>
            <a:r>
              <a:rPr lang="cs-CZ" dirty="0" smtClean="0"/>
              <a:t>green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0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Rivers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longest</a:t>
            </a:r>
            <a:r>
              <a:rPr lang="cs-CZ" dirty="0" smtClean="0"/>
              <a:t> </a:t>
            </a:r>
            <a:r>
              <a:rPr lang="cs-CZ" dirty="0" err="1" smtClean="0"/>
              <a:t>rivers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Severn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Thames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Avon, </a:t>
            </a:r>
            <a:r>
              <a:rPr lang="cs-CZ" dirty="0" err="1" smtClean="0"/>
              <a:t>Clyde</a:t>
            </a:r>
            <a:r>
              <a:rPr lang="cs-CZ" dirty="0" smtClean="0"/>
              <a:t>, </a:t>
            </a:r>
            <a:r>
              <a:rPr lang="cs-CZ" dirty="0" err="1" smtClean="0"/>
              <a:t>Mersey</a:t>
            </a:r>
            <a:r>
              <a:rPr lang="cs-CZ" dirty="0" smtClean="0"/>
              <a:t>, </a:t>
            </a:r>
            <a:r>
              <a:rPr lang="cs-CZ" dirty="0" err="1" smtClean="0"/>
              <a:t>Trent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Tyne</a:t>
            </a:r>
            <a:r>
              <a:rPr lang="cs-CZ" dirty="0" smtClean="0"/>
              <a:t> are </a:t>
            </a:r>
            <a:r>
              <a:rPr lang="cs-CZ" dirty="0" err="1" smtClean="0"/>
              <a:t>other</a:t>
            </a:r>
            <a:r>
              <a:rPr lang="cs-CZ" dirty="0" smtClean="0"/>
              <a:t> major </a:t>
            </a:r>
            <a:r>
              <a:rPr lang="cs-CZ" dirty="0" err="1" smtClean="0"/>
              <a:t>rivers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rivers</a:t>
            </a:r>
            <a:r>
              <a:rPr lang="cs-CZ" dirty="0" smtClean="0"/>
              <a:t> are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shipping</a:t>
            </a:r>
            <a:r>
              <a:rPr lang="cs-CZ" dirty="0" smtClean="0"/>
              <a:t>,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supplies</a:t>
            </a:r>
            <a:r>
              <a:rPr lang="cs-CZ" dirty="0" smtClean="0"/>
              <a:t> and </a:t>
            </a:r>
            <a:r>
              <a:rPr lang="cs-CZ" dirty="0" err="1" smtClean="0"/>
              <a:t>hydroelectric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r>
              <a:rPr lang="cs-CZ" dirty="0" smtClean="0"/>
              <a:t>many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are </a:t>
            </a:r>
            <a:r>
              <a:rPr lang="cs-CZ" dirty="0" err="1" smtClean="0"/>
              <a:t>canalised</a:t>
            </a:r>
            <a:r>
              <a:rPr lang="cs-CZ" dirty="0" smtClean="0"/>
              <a:t> and </a:t>
            </a:r>
            <a:r>
              <a:rPr lang="cs-CZ" dirty="0" err="1" smtClean="0"/>
              <a:t>linked</a:t>
            </a:r>
            <a:r>
              <a:rPr lang="cs-CZ" dirty="0" smtClean="0"/>
              <a:t> in a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66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Demography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Britain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highly</a:t>
            </a:r>
            <a:r>
              <a:rPr lang="cs-CZ" dirty="0" smtClean="0"/>
              <a:t> </a:t>
            </a:r>
            <a:r>
              <a:rPr lang="cs-CZ" dirty="0" err="1" smtClean="0"/>
              <a:t>urbanised</a:t>
            </a:r>
            <a:r>
              <a:rPr lang="cs-CZ" dirty="0" smtClean="0"/>
              <a:t>, </a:t>
            </a:r>
            <a:r>
              <a:rPr lang="cs-CZ" i="1" dirty="0" err="1" smtClean="0"/>
              <a:t>densely</a:t>
            </a:r>
            <a:r>
              <a:rPr lang="cs-CZ" i="1" dirty="0" smtClean="0"/>
              <a:t> </a:t>
            </a:r>
            <a:r>
              <a:rPr lang="cs-CZ" i="1" dirty="0" err="1" smtClean="0"/>
              <a:t>populated</a:t>
            </a:r>
            <a:endParaRPr lang="cs-CZ" i="1" dirty="0" smtClean="0"/>
          </a:p>
          <a:p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one-third</a:t>
            </a:r>
            <a:r>
              <a:rPr lang="cs-CZ" dirty="0" smtClean="0"/>
              <a:t> </a:t>
            </a:r>
            <a:r>
              <a:rPr lang="cs-CZ" dirty="0" err="1" smtClean="0"/>
              <a:t>lives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Greater</a:t>
            </a:r>
            <a:r>
              <a:rPr lang="cs-CZ" dirty="0" smtClean="0"/>
              <a:t> London area and </a:t>
            </a:r>
            <a:r>
              <a:rPr lang="cs-CZ" dirty="0" err="1" smtClean="0"/>
              <a:t>seven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built</a:t>
            </a:r>
            <a:r>
              <a:rPr lang="cs-CZ" dirty="0" smtClean="0"/>
              <a:t>-up </a:t>
            </a:r>
            <a:r>
              <a:rPr lang="cs-CZ" i="1" dirty="0" err="1" smtClean="0"/>
              <a:t>urban</a:t>
            </a:r>
            <a:r>
              <a:rPr lang="cs-CZ" i="1" dirty="0" smtClean="0"/>
              <a:t> </a:t>
            </a:r>
            <a:r>
              <a:rPr lang="cs-CZ" i="1" dirty="0" err="1" smtClean="0"/>
              <a:t>areas</a:t>
            </a:r>
            <a:r>
              <a:rPr lang="cs-CZ" i="1" dirty="0" smtClean="0"/>
              <a:t> </a:t>
            </a:r>
            <a:r>
              <a:rPr lang="cs-CZ" dirty="0" smtClean="0"/>
              <a:t>(Glasgow, Liverpool, Manchester, Birmingham, </a:t>
            </a:r>
            <a:r>
              <a:rPr lang="cs-CZ" dirty="0" err="1" smtClean="0"/>
              <a:t>West</a:t>
            </a:r>
            <a:r>
              <a:rPr lang="cs-CZ" dirty="0" smtClean="0"/>
              <a:t> and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Yorkshire</a:t>
            </a:r>
            <a:r>
              <a:rPr lang="cs-CZ" dirty="0" smtClean="0"/>
              <a:t>, Newcastle)</a:t>
            </a:r>
          </a:p>
          <a:p>
            <a:r>
              <a:rPr lang="cs-CZ" dirty="0" smtClean="0"/>
              <a:t>Scotland and </a:t>
            </a:r>
            <a:r>
              <a:rPr lang="cs-CZ" dirty="0" err="1" smtClean="0"/>
              <a:t>Welsh</a:t>
            </a:r>
            <a:r>
              <a:rPr lang="cs-CZ" dirty="0" smtClean="0"/>
              <a:t> </a:t>
            </a:r>
            <a:r>
              <a:rPr lang="cs-CZ" dirty="0" err="1" smtClean="0"/>
              <a:t>uplands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i="1" dirty="0" err="1" smtClean="0"/>
              <a:t>sparsely</a:t>
            </a:r>
            <a:r>
              <a:rPr lang="cs-CZ" i="1" dirty="0" smtClean="0"/>
              <a:t> </a:t>
            </a:r>
            <a:r>
              <a:rPr lang="cs-CZ" i="1" dirty="0" err="1" smtClean="0"/>
              <a:t>populated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0325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  <a:latin typeface="Calibri"/>
              </a:rPr>
              <a:t>archiv autora</a:t>
            </a:r>
          </a:p>
          <a:p>
            <a:r>
              <a:rPr lang="cs-CZ" dirty="0" smtClean="0">
                <a:solidFill>
                  <a:prstClr val="black"/>
                </a:solidFill>
              </a:rPr>
              <a:t>PHILLIPS, Janet a kol. Oxford studijní slovník. Oxford: Oxford University Press, 2010, ISBN 978019 430655 3. 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5659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249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The United Kingdom</vt:lpstr>
      <vt:lpstr>General information</vt:lpstr>
      <vt:lpstr>Physical Britain</vt:lpstr>
      <vt:lpstr>Climate</vt:lpstr>
      <vt:lpstr>Rivers</vt:lpstr>
      <vt:lpstr>Demography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11</cp:revision>
  <dcterms:created xsi:type="dcterms:W3CDTF">2013-09-29T07:57:05Z</dcterms:created>
  <dcterms:modified xsi:type="dcterms:W3CDTF">2013-10-12T15:41:28Z</dcterms:modified>
</cp:coreProperties>
</file>