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83796-29BC-48C8-A782-DF4F0D3D24CE}" type="datetimeFigureOut">
              <a:rPr lang="en-GB" smtClean="0"/>
              <a:t>12/10/2013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7167-37E1-40E1-8B25-531A24F5B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823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83796-29BC-48C8-A782-DF4F0D3D24CE}" type="datetimeFigureOut">
              <a:rPr lang="en-GB" smtClean="0"/>
              <a:t>12/10/2013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7167-37E1-40E1-8B25-531A24F5B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873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83796-29BC-48C8-A782-DF4F0D3D24CE}" type="datetimeFigureOut">
              <a:rPr lang="en-GB" smtClean="0"/>
              <a:t>12/10/2013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7167-37E1-40E1-8B25-531A24F5B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691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83796-29BC-48C8-A782-DF4F0D3D24CE}" type="datetimeFigureOut">
              <a:rPr lang="en-GB" smtClean="0"/>
              <a:t>12/10/2013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7167-37E1-40E1-8B25-531A24F5B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66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83796-29BC-48C8-A782-DF4F0D3D24CE}" type="datetimeFigureOut">
              <a:rPr lang="en-GB" smtClean="0"/>
              <a:t>12/10/2013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7167-37E1-40E1-8B25-531A24F5B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21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83796-29BC-48C8-A782-DF4F0D3D24CE}" type="datetimeFigureOut">
              <a:rPr lang="en-GB" smtClean="0"/>
              <a:t>12/10/2013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7167-37E1-40E1-8B25-531A24F5B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33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83796-29BC-48C8-A782-DF4F0D3D24CE}" type="datetimeFigureOut">
              <a:rPr lang="en-GB" smtClean="0"/>
              <a:t>12/10/2013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7167-37E1-40E1-8B25-531A24F5B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007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83796-29BC-48C8-A782-DF4F0D3D24CE}" type="datetimeFigureOut">
              <a:rPr lang="en-GB" smtClean="0"/>
              <a:t>12/10/2013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7167-37E1-40E1-8B25-531A24F5B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982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83796-29BC-48C8-A782-DF4F0D3D24CE}" type="datetimeFigureOut">
              <a:rPr lang="en-GB" smtClean="0"/>
              <a:t>12/10/2013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7167-37E1-40E1-8B25-531A24F5B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42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83796-29BC-48C8-A782-DF4F0D3D24CE}" type="datetimeFigureOut">
              <a:rPr lang="en-GB" smtClean="0"/>
              <a:t>12/10/2013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7167-37E1-40E1-8B25-531A24F5B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326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83796-29BC-48C8-A782-DF4F0D3D24CE}" type="datetimeFigureOut">
              <a:rPr lang="en-GB" smtClean="0"/>
              <a:t>12/10/2013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7167-37E1-40E1-8B25-531A24F5B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260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83796-29BC-48C8-A782-DF4F0D3D24CE}" type="datetimeFigureOut">
              <a:rPr lang="en-GB" smtClean="0"/>
              <a:t>12/10/2013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B7167-37E1-40E1-8B25-531A24F5B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241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29. 06. </a:t>
            </a:r>
            <a:r>
              <a:rPr lang="cs-CZ" sz="1400" dirty="0" smtClean="0"/>
              <a:t>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 	VY_32_INOVACE_01_AJ_CM</a:t>
            </a:r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Tematický </a:t>
            </a:r>
            <a:r>
              <a:rPr lang="cs-CZ" sz="1400" dirty="0" smtClean="0"/>
              <a:t>okruh:  	konverzační témata pro studenty  různých oborů</a:t>
            </a:r>
          </a:p>
          <a:p>
            <a:pPr marL="0" indent="0">
              <a:buNone/>
            </a:pPr>
            <a:r>
              <a:rPr lang="cs-CZ" sz="1400" dirty="0" smtClean="0"/>
              <a:t>Téma:		</a:t>
            </a:r>
            <a:r>
              <a:rPr lang="cs-CZ" sz="1400" dirty="0" err="1" smtClean="0"/>
              <a:t>The</a:t>
            </a:r>
            <a:r>
              <a:rPr lang="cs-CZ" sz="1400" dirty="0" smtClean="0"/>
              <a:t> United </a:t>
            </a:r>
            <a:r>
              <a:rPr lang="cs-CZ" sz="1400" dirty="0" err="1" smtClean="0"/>
              <a:t>kingdom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Great </a:t>
            </a:r>
            <a:r>
              <a:rPr lang="cs-CZ" sz="1400" dirty="0" err="1" smtClean="0"/>
              <a:t>Britain</a:t>
            </a:r>
            <a:r>
              <a:rPr lang="cs-CZ" sz="1400" dirty="0" smtClean="0"/>
              <a:t> and </a:t>
            </a:r>
            <a:r>
              <a:rPr lang="cs-CZ" sz="1400" dirty="0" err="1" smtClean="0"/>
              <a:t>Northern</a:t>
            </a:r>
            <a:r>
              <a:rPr lang="cs-CZ" sz="1400" dirty="0" smtClean="0"/>
              <a:t> </a:t>
            </a:r>
            <a:r>
              <a:rPr lang="cs-CZ" sz="1400" dirty="0" err="1" smtClean="0"/>
              <a:t>Ireland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Klíčová slova:       	United </a:t>
            </a:r>
            <a:r>
              <a:rPr lang="cs-CZ" sz="1400" dirty="0" err="1" smtClean="0"/>
              <a:t>Kingdom</a:t>
            </a:r>
            <a:r>
              <a:rPr lang="cs-CZ" sz="1400" dirty="0" smtClean="0"/>
              <a:t>, </a:t>
            </a:r>
            <a:r>
              <a:rPr lang="cs-CZ" sz="1400" dirty="0" err="1" smtClean="0"/>
              <a:t>geography</a:t>
            </a:r>
            <a:r>
              <a:rPr lang="cs-CZ" sz="1400" dirty="0" smtClean="0"/>
              <a:t>, </a:t>
            </a:r>
            <a:r>
              <a:rPr lang="cs-CZ" sz="1400" dirty="0" err="1" smtClean="0"/>
              <a:t>climate</a:t>
            </a:r>
            <a:r>
              <a:rPr lang="cs-CZ" sz="1400" dirty="0" smtClean="0"/>
              <a:t>, </a:t>
            </a:r>
            <a:r>
              <a:rPr lang="cs-CZ" sz="1400" dirty="0" err="1" smtClean="0"/>
              <a:t>demography</a:t>
            </a:r>
            <a:endParaRPr lang="cs-CZ" sz="1400" dirty="0" smtClean="0"/>
          </a:p>
          <a:p>
            <a:pPr marL="0" indent="0">
              <a:buNone/>
            </a:pPr>
            <a:endParaRPr lang="cs-CZ" sz="1400" dirty="0" smtClean="0"/>
          </a:p>
          <a:p>
            <a:pPr marL="0" lvl="0" indent="0">
              <a:buNone/>
            </a:pPr>
            <a:r>
              <a:rPr lang="cs-CZ" sz="1400" dirty="0">
                <a:solidFill>
                  <a:prstClr val="black"/>
                </a:solidFill>
              </a:rPr>
              <a:t>Metodický 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</a:t>
            </a:r>
            <a:r>
              <a:rPr lang="cs-CZ" sz="1400" dirty="0" smtClean="0"/>
              <a:t>informaci o Velké Británii.</a:t>
            </a:r>
            <a:r>
              <a:rPr lang="cs-CZ" sz="1400" dirty="0" smtClean="0"/>
              <a:t> </a:t>
            </a:r>
            <a:r>
              <a:rPr lang="cs-CZ" sz="1400" dirty="0" smtClean="0"/>
              <a:t>Jedná se zejména o termíny z oblasti </a:t>
            </a:r>
            <a:r>
              <a:rPr lang="cs-CZ" sz="1400" dirty="0" smtClean="0"/>
              <a:t>zeměpisu, fakta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</a:t>
            </a:r>
            <a:r>
              <a:rPr lang="cs-CZ" sz="1400" dirty="0"/>
              <a:t> </a:t>
            </a:r>
            <a:r>
              <a:rPr lang="cs-CZ" sz="1400" dirty="0" smtClean="0"/>
              <a:t>a mapou</a:t>
            </a:r>
            <a:r>
              <a:rPr lang="cs-CZ" sz="1400" dirty="0" smtClean="0"/>
              <a:t>. Jejich úkolem je zvládnout krátkou prezentaci  o Velké Británii. Samostatně studují mapu a různé jiné dostupné informace (Internet, časopisy, knižní  publikace).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611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United </a:t>
            </a:r>
            <a:r>
              <a:rPr lang="cs-CZ" dirty="0" err="1" smtClean="0"/>
              <a:t>Kingdom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geography</a:t>
            </a:r>
            <a:r>
              <a:rPr lang="cs-CZ" dirty="0" smtClean="0"/>
              <a:t>, </a:t>
            </a:r>
            <a:r>
              <a:rPr lang="cs-CZ" dirty="0" err="1" smtClean="0"/>
              <a:t>climate</a:t>
            </a:r>
            <a:r>
              <a:rPr lang="cs-CZ" dirty="0" smtClean="0"/>
              <a:t>, </a:t>
            </a:r>
            <a:r>
              <a:rPr lang="cs-CZ" dirty="0" err="1" smtClean="0"/>
              <a:t>demography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216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General </a:t>
            </a:r>
            <a:r>
              <a:rPr lang="cs-CZ" dirty="0" err="1" smtClean="0"/>
              <a:t>information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err="1"/>
              <a:t>t</a:t>
            </a:r>
            <a:r>
              <a:rPr lang="cs-CZ" dirty="0" err="1" smtClean="0"/>
              <a:t>he</a:t>
            </a:r>
            <a:r>
              <a:rPr lang="cs-CZ" dirty="0" smtClean="0"/>
              <a:t> United </a:t>
            </a:r>
            <a:r>
              <a:rPr lang="cs-CZ" dirty="0" err="1" smtClean="0"/>
              <a:t>kingdom</a:t>
            </a:r>
            <a:r>
              <a:rPr lang="cs-CZ" dirty="0" smtClean="0"/>
              <a:t> </a:t>
            </a:r>
            <a:r>
              <a:rPr lang="cs-CZ" dirty="0" err="1" smtClean="0"/>
              <a:t>includes</a:t>
            </a:r>
            <a:r>
              <a:rPr lang="cs-CZ" dirty="0" smtClean="0"/>
              <a:t> Great </a:t>
            </a:r>
            <a:r>
              <a:rPr lang="cs-CZ" dirty="0" err="1" smtClean="0"/>
              <a:t>Britain</a:t>
            </a:r>
            <a:r>
              <a:rPr lang="cs-CZ" dirty="0" smtClean="0"/>
              <a:t> (</a:t>
            </a:r>
            <a:r>
              <a:rPr lang="cs-CZ" dirty="0" err="1" smtClean="0"/>
              <a:t>England</a:t>
            </a:r>
            <a:r>
              <a:rPr lang="cs-CZ" dirty="0" smtClean="0"/>
              <a:t>, Scotland and Wales) and </a:t>
            </a:r>
            <a:r>
              <a:rPr lang="cs-CZ" dirty="0" err="1" smtClean="0"/>
              <a:t>Northern</a:t>
            </a:r>
            <a:r>
              <a:rPr lang="cs-CZ" dirty="0" smtClean="0"/>
              <a:t> </a:t>
            </a:r>
            <a:r>
              <a:rPr lang="cs-CZ" dirty="0" err="1" smtClean="0"/>
              <a:t>Ireland</a:t>
            </a:r>
            <a:endParaRPr lang="cs-CZ" dirty="0" smtClean="0"/>
          </a:p>
          <a:p>
            <a:r>
              <a:rPr lang="cs-CZ" dirty="0" err="1"/>
              <a:t>i</a:t>
            </a:r>
            <a:r>
              <a:rPr lang="cs-CZ" dirty="0" err="1" smtClean="0"/>
              <a:t>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separated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i="1" dirty="0" err="1" smtClean="0"/>
              <a:t>mainland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Channel</a:t>
            </a:r>
            <a:r>
              <a:rPr lang="cs-CZ" dirty="0" smtClean="0"/>
              <a:t> 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North</a:t>
            </a:r>
            <a:r>
              <a:rPr lang="cs-CZ" dirty="0" smtClean="0"/>
              <a:t> </a:t>
            </a:r>
            <a:r>
              <a:rPr lang="cs-CZ" dirty="0" err="1" smtClean="0"/>
              <a:t>Sea</a:t>
            </a:r>
            <a:endParaRPr lang="cs-CZ" dirty="0" smtClean="0"/>
          </a:p>
          <a:p>
            <a:r>
              <a:rPr lang="cs-CZ" dirty="0" err="1" smtClean="0"/>
              <a:t>see</a:t>
            </a:r>
            <a:r>
              <a:rPr lang="cs-CZ" dirty="0" smtClean="0"/>
              <a:t> map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1920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/>
              <a:t>B</a:t>
            </a:r>
            <a:r>
              <a:rPr lang="cs-CZ" dirty="0" err="1" smtClean="0"/>
              <a:t>ritain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UK </a:t>
            </a:r>
            <a:r>
              <a:rPr lang="cs-CZ" dirty="0" err="1" smtClean="0"/>
              <a:t>is</a:t>
            </a:r>
            <a:r>
              <a:rPr lang="cs-CZ" dirty="0" smtClean="0"/>
              <a:t> 500 </a:t>
            </a:r>
            <a:r>
              <a:rPr lang="cs-CZ" dirty="0" err="1" smtClean="0"/>
              <a:t>kms</a:t>
            </a:r>
            <a:r>
              <a:rPr lang="cs-CZ" dirty="0" smtClean="0"/>
              <a:t> </a:t>
            </a:r>
            <a:r>
              <a:rPr lang="cs-CZ" dirty="0" err="1" smtClean="0"/>
              <a:t>wide</a:t>
            </a:r>
            <a:r>
              <a:rPr lang="cs-CZ" dirty="0" smtClean="0"/>
              <a:t> and </a:t>
            </a:r>
            <a:r>
              <a:rPr lang="cs-CZ" dirty="0" err="1" smtClean="0"/>
              <a:t>almost</a:t>
            </a:r>
            <a:r>
              <a:rPr lang="cs-CZ" dirty="0" smtClean="0"/>
              <a:t> 1,000 </a:t>
            </a:r>
            <a:r>
              <a:rPr lang="cs-CZ" dirty="0" err="1" smtClean="0"/>
              <a:t>kms</a:t>
            </a:r>
            <a:r>
              <a:rPr lang="cs-CZ" dirty="0" smtClean="0"/>
              <a:t> long</a:t>
            </a:r>
          </a:p>
          <a:p>
            <a:r>
              <a:rPr lang="cs-CZ" dirty="0" smtClean="0"/>
              <a:t>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east</a:t>
            </a:r>
            <a:r>
              <a:rPr lang="cs-CZ" dirty="0" smtClean="0"/>
              <a:t> </a:t>
            </a:r>
            <a:r>
              <a:rPr lang="cs-CZ" dirty="0" err="1" smtClean="0"/>
              <a:t>coast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England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are </a:t>
            </a:r>
            <a:r>
              <a:rPr lang="cs-CZ" i="1" dirty="0" err="1" smtClean="0"/>
              <a:t>flat</a:t>
            </a:r>
            <a:r>
              <a:rPr lang="cs-CZ" i="1" dirty="0" smtClean="0"/>
              <a:t> </a:t>
            </a:r>
            <a:r>
              <a:rPr lang="cs-CZ" i="1" dirty="0" err="1" smtClean="0"/>
              <a:t>plains</a:t>
            </a:r>
            <a:r>
              <a:rPr lang="cs-CZ" dirty="0" smtClean="0"/>
              <a:t> and </a:t>
            </a:r>
            <a:r>
              <a:rPr lang="cs-CZ" i="1" dirty="0" err="1" smtClean="0"/>
              <a:t>rolling</a:t>
            </a:r>
            <a:r>
              <a:rPr lang="cs-CZ" i="1" dirty="0" smtClean="0"/>
              <a:t> country</a:t>
            </a:r>
            <a:r>
              <a:rPr lang="cs-CZ" dirty="0" smtClean="0"/>
              <a:t>.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north</a:t>
            </a:r>
            <a:r>
              <a:rPr lang="cs-CZ" dirty="0" smtClean="0"/>
              <a:t> and </a:t>
            </a:r>
            <a:r>
              <a:rPr lang="cs-CZ" dirty="0" err="1" smtClean="0"/>
              <a:t>west</a:t>
            </a:r>
            <a:r>
              <a:rPr lang="cs-CZ" dirty="0" smtClean="0"/>
              <a:t> </a:t>
            </a:r>
            <a:r>
              <a:rPr lang="cs-CZ" i="1" dirty="0" err="1" smtClean="0"/>
              <a:t>uplands</a:t>
            </a:r>
            <a:r>
              <a:rPr lang="cs-CZ" dirty="0" smtClean="0"/>
              <a:t> are more </a:t>
            </a:r>
            <a:r>
              <a:rPr lang="cs-CZ" dirty="0" err="1" smtClean="0"/>
              <a:t>common</a:t>
            </a:r>
            <a:endParaRPr lang="cs-CZ" dirty="0" smtClean="0"/>
          </a:p>
          <a:p>
            <a:r>
              <a:rPr lang="cs-CZ" dirty="0" smtClean="0"/>
              <a:t>Scotland and Wales are </a:t>
            </a:r>
            <a:r>
              <a:rPr lang="cs-CZ" dirty="0" err="1" smtClean="0"/>
              <a:t>dominated</a:t>
            </a:r>
            <a:r>
              <a:rPr lang="cs-CZ" dirty="0" smtClean="0"/>
              <a:t> by </a:t>
            </a:r>
            <a:r>
              <a:rPr lang="cs-CZ" i="1" dirty="0" err="1" smtClean="0"/>
              <a:t>mountains</a:t>
            </a:r>
            <a:r>
              <a:rPr lang="cs-CZ" dirty="0" smtClean="0"/>
              <a:t> and </a:t>
            </a:r>
            <a:r>
              <a:rPr lang="cs-CZ" dirty="0" err="1" smtClean="0"/>
              <a:t>uplands</a:t>
            </a:r>
            <a:r>
              <a:rPr lang="cs-CZ" dirty="0" smtClean="0"/>
              <a:t> (Ben Nevis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highest</a:t>
            </a:r>
            <a:r>
              <a:rPr lang="cs-CZ" dirty="0" smtClean="0"/>
              <a:t> point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Britain</a:t>
            </a:r>
            <a:r>
              <a:rPr lang="cs-CZ" dirty="0" smtClean="0"/>
              <a:t> - 1,400metres)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894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Climate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err="1"/>
              <a:t>t</a:t>
            </a:r>
            <a:r>
              <a:rPr lang="cs-CZ" dirty="0" err="1" smtClean="0"/>
              <a:t>he</a:t>
            </a:r>
            <a:r>
              <a:rPr lang="cs-CZ" dirty="0" smtClean="0"/>
              <a:t> </a:t>
            </a:r>
            <a:r>
              <a:rPr lang="cs-CZ" dirty="0" err="1" smtClean="0"/>
              <a:t>weather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highly</a:t>
            </a:r>
            <a:r>
              <a:rPr lang="cs-CZ" dirty="0" smtClean="0"/>
              <a:t> </a:t>
            </a:r>
            <a:r>
              <a:rPr lang="cs-CZ" dirty="0" err="1" smtClean="0"/>
              <a:t>variable</a:t>
            </a:r>
            <a:r>
              <a:rPr lang="cs-CZ" dirty="0" smtClean="0"/>
              <a:t> but </a:t>
            </a:r>
            <a:r>
              <a:rPr lang="cs-CZ" i="1" dirty="0" err="1" smtClean="0"/>
              <a:t>moderate</a:t>
            </a:r>
            <a:r>
              <a:rPr lang="cs-CZ" i="1" dirty="0"/>
              <a:t> </a:t>
            </a:r>
            <a:r>
              <a:rPr lang="cs-CZ" dirty="0" smtClean="0"/>
              <a:t>and </a:t>
            </a:r>
            <a:r>
              <a:rPr lang="cs-CZ" dirty="0" err="1" smtClean="0"/>
              <a:t>really</a:t>
            </a:r>
            <a:r>
              <a:rPr lang="cs-CZ" dirty="0" smtClean="0"/>
              <a:t> </a:t>
            </a:r>
            <a:r>
              <a:rPr lang="cs-CZ" i="1" dirty="0" err="1" smtClean="0"/>
              <a:t>changeable</a:t>
            </a:r>
            <a:endParaRPr lang="cs-CZ" i="1" dirty="0" smtClean="0"/>
          </a:p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rains</a:t>
            </a:r>
            <a:r>
              <a:rPr lang="cs-CZ" dirty="0" smtClean="0"/>
              <a:t> a lot so </a:t>
            </a:r>
            <a:r>
              <a:rPr lang="cs-CZ" dirty="0" err="1" smtClean="0"/>
              <a:t>landscape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very </a:t>
            </a:r>
            <a:r>
              <a:rPr lang="cs-CZ" dirty="0" smtClean="0"/>
              <a:t>green</a:t>
            </a:r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07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Rivers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longest</a:t>
            </a:r>
            <a:r>
              <a:rPr lang="cs-CZ" dirty="0" smtClean="0"/>
              <a:t> </a:t>
            </a:r>
            <a:r>
              <a:rPr lang="cs-CZ" dirty="0" err="1" smtClean="0"/>
              <a:t>rivers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Severn</a:t>
            </a:r>
            <a:r>
              <a:rPr lang="cs-CZ" dirty="0" smtClean="0"/>
              <a:t> 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Thames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Avon, </a:t>
            </a:r>
            <a:r>
              <a:rPr lang="cs-CZ" dirty="0" err="1" smtClean="0"/>
              <a:t>Clyde</a:t>
            </a:r>
            <a:r>
              <a:rPr lang="cs-CZ" dirty="0" smtClean="0"/>
              <a:t>, </a:t>
            </a:r>
            <a:r>
              <a:rPr lang="cs-CZ" dirty="0" err="1" smtClean="0"/>
              <a:t>Mersey</a:t>
            </a:r>
            <a:r>
              <a:rPr lang="cs-CZ" dirty="0" smtClean="0"/>
              <a:t>, </a:t>
            </a:r>
            <a:r>
              <a:rPr lang="cs-CZ" dirty="0" err="1" smtClean="0"/>
              <a:t>Trent</a:t>
            </a:r>
            <a:r>
              <a:rPr lang="cs-CZ" dirty="0" smtClean="0"/>
              <a:t> 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Tyne</a:t>
            </a:r>
            <a:r>
              <a:rPr lang="cs-CZ" dirty="0" smtClean="0"/>
              <a:t> are </a:t>
            </a:r>
            <a:r>
              <a:rPr lang="cs-CZ" dirty="0" err="1" smtClean="0"/>
              <a:t>other</a:t>
            </a:r>
            <a:r>
              <a:rPr lang="cs-CZ" dirty="0" smtClean="0"/>
              <a:t> major </a:t>
            </a:r>
            <a:r>
              <a:rPr lang="cs-CZ" dirty="0" err="1" smtClean="0"/>
              <a:t>rivers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rivers</a:t>
            </a:r>
            <a:r>
              <a:rPr lang="cs-CZ" dirty="0" smtClean="0"/>
              <a:t> are </a:t>
            </a:r>
            <a:r>
              <a:rPr lang="cs-CZ" dirty="0" err="1" smtClean="0"/>
              <a:t>used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shipping</a:t>
            </a:r>
            <a:r>
              <a:rPr lang="cs-CZ" dirty="0" smtClean="0"/>
              <a:t>, </a:t>
            </a:r>
            <a:r>
              <a:rPr lang="cs-CZ" dirty="0" err="1" smtClean="0"/>
              <a:t>water</a:t>
            </a:r>
            <a:r>
              <a:rPr lang="cs-CZ" dirty="0" smtClean="0"/>
              <a:t> </a:t>
            </a:r>
            <a:r>
              <a:rPr lang="cs-CZ" dirty="0" err="1" smtClean="0"/>
              <a:t>supplies</a:t>
            </a:r>
            <a:r>
              <a:rPr lang="cs-CZ" dirty="0" smtClean="0"/>
              <a:t> and </a:t>
            </a:r>
            <a:r>
              <a:rPr lang="cs-CZ" dirty="0" err="1" smtClean="0"/>
              <a:t>hydroelectric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endParaRPr lang="cs-CZ" dirty="0" smtClean="0"/>
          </a:p>
          <a:p>
            <a:r>
              <a:rPr lang="cs-CZ" dirty="0" smtClean="0"/>
              <a:t>many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are </a:t>
            </a:r>
            <a:r>
              <a:rPr lang="cs-CZ" dirty="0" err="1" smtClean="0"/>
              <a:t>canalised</a:t>
            </a:r>
            <a:r>
              <a:rPr lang="cs-CZ" dirty="0" smtClean="0"/>
              <a:t> and </a:t>
            </a:r>
            <a:r>
              <a:rPr lang="cs-CZ" dirty="0" err="1" smtClean="0"/>
              <a:t>linked</a:t>
            </a:r>
            <a:r>
              <a:rPr lang="cs-CZ" dirty="0" smtClean="0"/>
              <a:t> in a </a:t>
            </a:r>
            <a:r>
              <a:rPr lang="cs-CZ" dirty="0" err="1" smtClean="0"/>
              <a:t>complex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3668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Demography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Britain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highly</a:t>
            </a:r>
            <a:r>
              <a:rPr lang="cs-CZ" dirty="0" smtClean="0"/>
              <a:t> </a:t>
            </a:r>
            <a:r>
              <a:rPr lang="cs-CZ" dirty="0" err="1" smtClean="0"/>
              <a:t>urbanised</a:t>
            </a:r>
            <a:r>
              <a:rPr lang="cs-CZ" dirty="0" smtClean="0"/>
              <a:t>, </a:t>
            </a:r>
            <a:r>
              <a:rPr lang="cs-CZ" i="1" dirty="0" err="1" smtClean="0"/>
              <a:t>densely</a:t>
            </a:r>
            <a:r>
              <a:rPr lang="cs-CZ" i="1" dirty="0" smtClean="0"/>
              <a:t> </a:t>
            </a:r>
            <a:r>
              <a:rPr lang="cs-CZ" i="1" dirty="0" err="1" smtClean="0"/>
              <a:t>populated</a:t>
            </a:r>
            <a:endParaRPr lang="cs-CZ" i="1" dirty="0" smtClean="0"/>
          </a:p>
          <a:p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one-third</a:t>
            </a:r>
            <a:r>
              <a:rPr lang="cs-CZ" dirty="0" smtClean="0"/>
              <a:t> </a:t>
            </a:r>
            <a:r>
              <a:rPr lang="cs-CZ" dirty="0" err="1" smtClean="0"/>
              <a:t>lives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Greater</a:t>
            </a:r>
            <a:r>
              <a:rPr lang="cs-CZ" dirty="0" smtClean="0"/>
              <a:t> London area and </a:t>
            </a:r>
            <a:r>
              <a:rPr lang="cs-CZ" dirty="0" err="1" smtClean="0"/>
              <a:t>seven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built</a:t>
            </a:r>
            <a:r>
              <a:rPr lang="cs-CZ" dirty="0" smtClean="0"/>
              <a:t>-up </a:t>
            </a:r>
            <a:r>
              <a:rPr lang="cs-CZ" i="1" dirty="0" err="1" smtClean="0"/>
              <a:t>urban</a:t>
            </a:r>
            <a:r>
              <a:rPr lang="cs-CZ" i="1" dirty="0" smtClean="0"/>
              <a:t> </a:t>
            </a:r>
            <a:r>
              <a:rPr lang="cs-CZ" i="1" dirty="0" err="1" smtClean="0"/>
              <a:t>areas</a:t>
            </a:r>
            <a:r>
              <a:rPr lang="cs-CZ" i="1" dirty="0" smtClean="0"/>
              <a:t> </a:t>
            </a:r>
            <a:r>
              <a:rPr lang="cs-CZ" dirty="0" smtClean="0"/>
              <a:t>(Glasgow, Liverpool, Manchester, Birmingham, </a:t>
            </a:r>
            <a:r>
              <a:rPr lang="cs-CZ" dirty="0" err="1" smtClean="0"/>
              <a:t>West</a:t>
            </a:r>
            <a:r>
              <a:rPr lang="cs-CZ" dirty="0" smtClean="0"/>
              <a:t> and </a:t>
            </a:r>
            <a:r>
              <a:rPr lang="cs-CZ" dirty="0" err="1" smtClean="0"/>
              <a:t>South</a:t>
            </a:r>
            <a:r>
              <a:rPr lang="cs-CZ" dirty="0" smtClean="0"/>
              <a:t> </a:t>
            </a:r>
            <a:r>
              <a:rPr lang="cs-CZ" dirty="0" err="1" smtClean="0"/>
              <a:t>Yorkshire</a:t>
            </a:r>
            <a:r>
              <a:rPr lang="cs-CZ" dirty="0" smtClean="0"/>
              <a:t>, Newcastle)</a:t>
            </a:r>
          </a:p>
          <a:p>
            <a:r>
              <a:rPr lang="cs-CZ" dirty="0" smtClean="0"/>
              <a:t>Scotland and </a:t>
            </a:r>
            <a:r>
              <a:rPr lang="cs-CZ" dirty="0" err="1" smtClean="0"/>
              <a:t>Welsh</a:t>
            </a:r>
            <a:r>
              <a:rPr lang="cs-CZ" dirty="0" smtClean="0"/>
              <a:t> </a:t>
            </a:r>
            <a:r>
              <a:rPr lang="cs-CZ" dirty="0" err="1" smtClean="0"/>
              <a:t>uplands</a:t>
            </a:r>
            <a:r>
              <a:rPr lang="cs-CZ" dirty="0" smtClean="0"/>
              <a:t> </a:t>
            </a:r>
            <a:r>
              <a:rPr lang="cs-CZ" dirty="0" err="1" smtClean="0"/>
              <a:t>areas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i="1" dirty="0" err="1" smtClean="0"/>
              <a:t>sparsely</a:t>
            </a:r>
            <a:r>
              <a:rPr lang="cs-CZ" i="1" dirty="0" smtClean="0"/>
              <a:t> </a:t>
            </a:r>
            <a:r>
              <a:rPr lang="cs-CZ" i="1" dirty="0" err="1" smtClean="0"/>
              <a:t>populated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03256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dirty="0">
                <a:solidFill>
                  <a:prstClr val="black"/>
                </a:solidFill>
                <a:hlinkClick r:id="rId2"/>
              </a:rPr>
              <a:t>h</a:t>
            </a:r>
            <a:r>
              <a:rPr lang="it-IT" dirty="0">
                <a:solidFill>
                  <a:prstClr val="black"/>
                </a:solidFill>
                <a:hlinkClick r:id="rId2"/>
              </a:rPr>
              <a:t>ttp://</a:t>
            </a:r>
            <a:r>
              <a:rPr lang="cs-CZ" dirty="0">
                <a:solidFill>
                  <a:prstClr val="black"/>
                </a:solidFill>
                <a:hlinkClick r:id="rId2"/>
              </a:rPr>
              <a:t>en.</a:t>
            </a:r>
            <a:r>
              <a:rPr lang="it-IT" dirty="0">
                <a:solidFill>
                  <a:prstClr val="black"/>
                </a:solidFill>
                <a:hlinkClick r:id="rId2"/>
              </a:rPr>
              <a:t>wikipedia.org</a:t>
            </a:r>
            <a:endParaRPr lang="cs-CZ" dirty="0">
              <a:solidFill>
                <a:prstClr val="black"/>
              </a:solidFill>
            </a:endParaRPr>
          </a:p>
          <a:p>
            <a:r>
              <a:rPr lang="cs-CZ" dirty="0" smtClean="0">
                <a:solidFill>
                  <a:prstClr val="black"/>
                </a:solidFill>
                <a:latin typeface="Calibri"/>
              </a:rPr>
              <a:t>archiv autora</a:t>
            </a:r>
          </a:p>
          <a:p>
            <a:r>
              <a:rPr lang="cs-CZ" dirty="0" smtClean="0">
                <a:solidFill>
                  <a:prstClr val="black"/>
                </a:solidFill>
              </a:rPr>
              <a:t>PHILLIPS, Janet a kol. Oxford studijní slovník. Oxford: Oxford University Press, 2010, ISBN 978019 430655 3. </a:t>
            </a:r>
            <a:endParaRPr lang="cs-CZ" dirty="0" smtClean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56599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249</Words>
  <Application>Microsoft Office PowerPoint</Application>
  <PresentationFormat>Předvádění na obrazovce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Prezentace aplikace PowerPoint</vt:lpstr>
      <vt:lpstr>The United Kingdom</vt:lpstr>
      <vt:lpstr>General information</vt:lpstr>
      <vt:lpstr>Physical Britain</vt:lpstr>
      <vt:lpstr>Climate</vt:lpstr>
      <vt:lpstr>Rivers</vt:lpstr>
      <vt:lpstr>Demography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11</cp:revision>
  <dcterms:created xsi:type="dcterms:W3CDTF">2013-09-29T07:57:05Z</dcterms:created>
  <dcterms:modified xsi:type="dcterms:W3CDTF">2013-10-12T15:41:28Z</dcterms:modified>
</cp:coreProperties>
</file>