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12" r:id="rId4"/>
    <p:sldId id="313" r:id="rId5"/>
    <p:sldId id="314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VY_32_INOVACE_01_AJ3E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Seznamování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Pozdravy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Greetings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err="1" smtClean="0"/>
              <a:t>Match</a:t>
            </a:r>
            <a:r>
              <a:rPr lang="cs-CZ" sz="3000" dirty="0" smtClean="0"/>
              <a:t> </a:t>
            </a:r>
            <a:r>
              <a:rPr lang="cs-CZ" sz="3000" dirty="0" err="1" smtClean="0"/>
              <a:t>together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4248472" cy="4572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Hello.</a:t>
            </a:r>
          </a:p>
          <a:p>
            <a:r>
              <a:rPr lang="cs-CZ" sz="2400" dirty="0" err="1" smtClean="0"/>
              <a:t>What‘s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name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How</a:t>
            </a:r>
            <a:r>
              <a:rPr lang="cs-CZ" sz="2400" dirty="0" smtClean="0"/>
              <a:t> are </a:t>
            </a:r>
            <a:r>
              <a:rPr lang="cs-CZ" sz="2400" dirty="0" err="1" smtClean="0"/>
              <a:t>things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How</a:t>
            </a:r>
            <a:r>
              <a:rPr lang="cs-CZ" sz="2400" dirty="0" smtClean="0"/>
              <a:t> are </a:t>
            </a:r>
            <a:r>
              <a:rPr lang="cs-CZ" sz="2400" dirty="0" err="1" smtClean="0"/>
              <a:t>things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How</a:t>
            </a:r>
            <a:r>
              <a:rPr lang="cs-CZ" sz="2400" dirty="0" smtClean="0"/>
              <a:t> are </a:t>
            </a:r>
            <a:r>
              <a:rPr lang="cs-CZ" sz="2400" dirty="0" err="1" smtClean="0"/>
              <a:t>you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Good</a:t>
            </a:r>
            <a:r>
              <a:rPr lang="cs-CZ" sz="2400" dirty="0" smtClean="0"/>
              <a:t> </a:t>
            </a:r>
            <a:r>
              <a:rPr lang="cs-CZ" sz="2400" dirty="0" err="1" smtClean="0"/>
              <a:t>morning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Evening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Bye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Have</a:t>
            </a:r>
            <a:r>
              <a:rPr lang="cs-CZ" sz="2400" dirty="0" smtClean="0"/>
              <a:t> a nice </a:t>
            </a:r>
            <a:r>
              <a:rPr lang="cs-CZ" sz="2400" dirty="0" err="1" smtClean="0"/>
              <a:t>time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Good</a:t>
            </a:r>
            <a:r>
              <a:rPr lang="cs-CZ" sz="2400" dirty="0" smtClean="0"/>
              <a:t> night.</a:t>
            </a: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860032" y="1556792"/>
            <a:ext cx="347816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/>
              <a:t>Sleep</a:t>
            </a:r>
            <a:r>
              <a:rPr lang="cs-CZ" sz="2400" dirty="0"/>
              <a:t> </a:t>
            </a:r>
            <a:r>
              <a:rPr lang="cs-CZ" sz="2400" dirty="0" err="1"/>
              <a:t>well</a:t>
            </a:r>
            <a:r>
              <a:rPr lang="cs-CZ" sz="2400" dirty="0"/>
              <a:t>.</a:t>
            </a:r>
          </a:p>
          <a:p>
            <a:r>
              <a:rPr lang="cs-CZ" sz="2400" dirty="0" err="1" smtClean="0"/>
              <a:t>Things</a:t>
            </a:r>
            <a:r>
              <a:rPr lang="cs-CZ" sz="2400" dirty="0" smtClean="0"/>
              <a:t> are fine.</a:t>
            </a:r>
          </a:p>
          <a:p>
            <a:r>
              <a:rPr lang="cs-CZ" sz="2400" dirty="0" err="1" smtClean="0"/>
              <a:t>Morning</a:t>
            </a:r>
            <a:r>
              <a:rPr lang="cs-CZ" sz="2400" dirty="0" smtClean="0"/>
              <a:t>.</a:t>
            </a:r>
          </a:p>
          <a:p>
            <a:r>
              <a:rPr lang="cs-CZ" sz="2400" dirty="0" err="1"/>
              <a:t>Good</a:t>
            </a:r>
            <a:r>
              <a:rPr lang="cs-CZ" sz="2400" dirty="0"/>
              <a:t> </a:t>
            </a:r>
            <a:r>
              <a:rPr lang="cs-CZ" sz="2400" dirty="0" err="1"/>
              <a:t>evening</a:t>
            </a:r>
            <a:r>
              <a:rPr lang="cs-CZ" sz="2400" dirty="0" smtClean="0"/>
              <a:t>.</a:t>
            </a:r>
          </a:p>
          <a:p>
            <a:r>
              <a:rPr lang="cs-CZ" sz="2400" dirty="0" err="1"/>
              <a:t>See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/>
              <a:t>could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better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Have</a:t>
            </a:r>
            <a:r>
              <a:rPr lang="cs-CZ" sz="2400" dirty="0" smtClean="0"/>
              <a:t> a </a:t>
            </a:r>
            <a:r>
              <a:rPr lang="cs-CZ" sz="2400" dirty="0" err="1" smtClean="0"/>
              <a:t>good</a:t>
            </a:r>
            <a:r>
              <a:rPr lang="cs-CZ" sz="2400" dirty="0" smtClean="0"/>
              <a:t> </a:t>
            </a:r>
            <a:r>
              <a:rPr lang="cs-CZ" sz="2400" dirty="0" err="1" smtClean="0"/>
              <a:t>day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Not </a:t>
            </a:r>
            <a:r>
              <a:rPr lang="cs-CZ" sz="2400" dirty="0" err="1"/>
              <a:t>bad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Hi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Jane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</p:txBody>
      </p:sp>
      <p:pic>
        <p:nvPicPr>
          <p:cNvPr id="1028" name="Picture 4" descr="C:\Users\Vodny\AppData\Local\Microsoft\Windows\Temporary Internet Files\Content.IE5\PLKWYCBM\MP90044243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066" y="215623"/>
            <a:ext cx="2184848" cy="11206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69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Greetings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err="1" smtClean="0"/>
              <a:t>Solution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4248472" cy="4572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Hello.</a:t>
            </a:r>
          </a:p>
          <a:p>
            <a:r>
              <a:rPr lang="cs-CZ" sz="2400" dirty="0" err="1" smtClean="0"/>
              <a:t>What‘s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name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How</a:t>
            </a:r>
            <a:r>
              <a:rPr lang="cs-CZ" sz="2400" dirty="0" smtClean="0"/>
              <a:t> are </a:t>
            </a:r>
            <a:r>
              <a:rPr lang="cs-CZ" sz="2400" dirty="0" err="1" smtClean="0"/>
              <a:t>things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How</a:t>
            </a:r>
            <a:r>
              <a:rPr lang="cs-CZ" sz="2400" dirty="0" smtClean="0"/>
              <a:t> are </a:t>
            </a:r>
            <a:r>
              <a:rPr lang="cs-CZ" sz="2400" dirty="0" err="1" smtClean="0"/>
              <a:t>things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How</a:t>
            </a:r>
            <a:r>
              <a:rPr lang="cs-CZ" sz="2400" dirty="0" smtClean="0"/>
              <a:t> are </a:t>
            </a:r>
            <a:r>
              <a:rPr lang="cs-CZ" sz="2400" dirty="0" err="1" smtClean="0"/>
              <a:t>you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Good</a:t>
            </a:r>
            <a:r>
              <a:rPr lang="cs-CZ" sz="2400" dirty="0" smtClean="0"/>
              <a:t> </a:t>
            </a:r>
            <a:r>
              <a:rPr lang="cs-CZ" sz="2400" dirty="0" err="1" smtClean="0"/>
              <a:t>morning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Evening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Bye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Have</a:t>
            </a:r>
            <a:r>
              <a:rPr lang="cs-CZ" sz="2400" dirty="0" smtClean="0"/>
              <a:t> a nice </a:t>
            </a:r>
            <a:r>
              <a:rPr lang="cs-CZ" sz="2400" dirty="0" err="1" smtClean="0"/>
              <a:t>time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Good</a:t>
            </a:r>
            <a:r>
              <a:rPr lang="cs-CZ" sz="2400" dirty="0" smtClean="0"/>
              <a:t> night.</a:t>
            </a: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860032" y="1556792"/>
            <a:ext cx="347816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/>
              <a:t>Hi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Jane.</a:t>
            </a:r>
          </a:p>
          <a:p>
            <a:r>
              <a:rPr lang="cs-CZ" sz="2400" dirty="0" err="1" smtClean="0"/>
              <a:t>Things</a:t>
            </a:r>
            <a:r>
              <a:rPr lang="cs-CZ" sz="2400" dirty="0" smtClean="0"/>
              <a:t> are fine.</a:t>
            </a:r>
          </a:p>
          <a:p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could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better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Not </a:t>
            </a:r>
            <a:r>
              <a:rPr lang="cs-CZ" sz="2400" dirty="0" err="1" smtClean="0"/>
              <a:t>bad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Morning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Good</a:t>
            </a:r>
            <a:r>
              <a:rPr lang="cs-CZ" sz="2400" dirty="0" smtClean="0"/>
              <a:t> </a:t>
            </a:r>
            <a:r>
              <a:rPr lang="cs-CZ" sz="2400" dirty="0" err="1" smtClean="0"/>
              <a:t>evening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See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Have</a:t>
            </a:r>
            <a:r>
              <a:rPr lang="cs-CZ" sz="2400" dirty="0" smtClean="0"/>
              <a:t> a </a:t>
            </a:r>
            <a:r>
              <a:rPr lang="cs-CZ" sz="2400" dirty="0" err="1" smtClean="0"/>
              <a:t>good</a:t>
            </a:r>
            <a:r>
              <a:rPr lang="cs-CZ" sz="2400" dirty="0" smtClean="0"/>
              <a:t> </a:t>
            </a:r>
            <a:r>
              <a:rPr lang="cs-CZ" sz="2400" dirty="0" err="1" smtClean="0"/>
              <a:t>day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Sleep</a:t>
            </a:r>
            <a:r>
              <a:rPr lang="cs-CZ" sz="2400" dirty="0" smtClean="0"/>
              <a:t> </a:t>
            </a:r>
            <a:r>
              <a:rPr lang="cs-CZ" sz="2400" dirty="0" err="1" smtClean="0"/>
              <a:t>well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pic>
        <p:nvPicPr>
          <p:cNvPr id="5" name="Picture 4" descr="C:\Users\Vodny\AppData\Local\Microsoft\Windows\Temporary Internet Files\Content.IE5\PLKWYCBM\MP90044243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5622"/>
            <a:ext cx="2184848" cy="11206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03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Homework</a:t>
            </a:r>
            <a:endParaRPr lang="cs-CZ" sz="3000" dirty="0"/>
          </a:p>
        </p:txBody>
      </p:sp>
      <p:pic>
        <p:nvPicPr>
          <p:cNvPr id="4" name="Picture 2" descr="C:\Users\Vodny\AppData\Local\Microsoft\Windows\Temporary Internet Files\Content.IE5\8TP0D0TT\MC900432385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956" y="2348880"/>
            <a:ext cx="343838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483768" y="1700808"/>
            <a:ext cx="450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err="1" smtClean="0"/>
              <a:t>Prepare</a:t>
            </a:r>
            <a:r>
              <a:rPr lang="cs-CZ" b="1" i="1" dirty="0" smtClean="0"/>
              <a:t> a dialog </a:t>
            </a:r>
            <a:r>
              <a:rPr lang="cs-CZ" b="1" i="1" dirty="0" err="1" smtClean="0"/>
              <a:t>using</a:t>
            </a:r>
            <a:r>
              <a:rPr lang="cs-CZ" b="1" i="1" dirty="0" smtClean="0"/>
              <a:t> these </a:t>
            </a:r>
            <a:r>
              <a:rPr lang="cs-CZ" b="1" i="1" dirty="0" err="1" smtClean="0"/>
              <a:t>words</a:t>
            </a:r>
            <a:r>
              <a:rPr lang="cs-CZ" b="1" i="1" dirty="0" smtClean="0"/>
              <a:t>.</a:t>
            </a:r>
            <a:endParaRPr lang="cs-CZ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2564904"/>
            <a:ext cx="174278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Susan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17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from</a:t>
            </a:r>
            <a:r>
              <a:rPr lang="cs-CZ" dirty="0" smtClean="0"/>
              <a:t> Prague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sister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dancing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beautician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7020272" y="2708920"/>
            <a:ext cx="17796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London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hairdresser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twin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business </a:t>
            </a:r>
            <a:r>
              <a:rPr lang="cs-CZ" dirty="0" err="1" smtClean="0"/>
              <a:t>trip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music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25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</a:t>
            </a:r>
            <a:r>
              <a:rPr lang="cs-CZ" sz="2200" dirty="0" smtClean="0"/>
              <a:t>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709</TotalTime>
  <Words>185</Words>
  <Application>Microsoft Office PowerPoint</Application>
  <PresentationFormat>Předvádění na obrazovce 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Greetings Match together</vt:lpstr>
      <vt:lpstr>Greetings Solution</vt:lpstr>
      <vt:lpstr>Homework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158</cp:revision>
  <cp:lastPrinted>2013-10-06T19:14:03Z</cp:lastPrinted>
  <dcterms:created xsi:type="dcterms:W3CDTF">2013-05-13T19:28:29Z</dcterms:created>
  <dcterms:modified xsi:type="dcterms:W3CDTF">2013-11-11T19:07:54Z</dcterms:modified>
</cp:coreProperties>
</file>