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864" r:id="rId2"/>
  </p:sldMasterIdLst>
  <p:sldIdLst>
    <p:sldId id="260" r:id="rId3"/>
    <p:sldId id="257" r:id="rId4"/>
    <p:sldId id="262" r:id="rId5"/>
    <p:sldId id="258" r:id="rId6"/>
    <p:sldId id="259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18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02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86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951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5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19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98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2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74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59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61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98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VY_32_INOVACE_01_AJ1G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Přítomné časy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Přítomný čas prostý a průběhový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 po předcházejícím výkladu.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8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Present</a:t>
            </a:r>
            <a:r>
              <a:rPr lang="cs-CZ" b="1" dirty="0" smtClean="0"/>
              <a:t> </a:t>
            </a:r>
            <a:r>
              <a:rPr lang="cs-CZ" b="1" dirty="0" err="1" smtClean="0"/>
              <a:t>simple</a:t>
            </a:r>
            <a:r>
              <a:rPr lang="cs-CZ" b="1" dirty="0" smtClean="0"/>
              <a:t> </a:t>
            </a:r>
            <a:r>
              <a:rPr lang="cs-CZ" b="1" dirty="0" err="1" smtClean="0"/>
              <a:t>or</a:t>
            </a:r>
            <a:r>
              <a:rPr lang="cs-CZ" b="1" dirty="0" smtClean="0"/>
              <a:t> </a:t>
            </a:r>
            <a:r>
              <a:rPr lang="cs-CZ" b="1" dirty="0" err="1" smtClean="0"/>
              <a:t>present</a:t>
            </a:r>
            <a:r>
              <a:rPr lang="cs-CZ" b="1" dirty="0" smtClean="0"/>
              <a:t> </a:t>
            </a:r>
            <a:r>
              <a:rPr lang="cs-CZ" b="1" dirty="0" err="1" smtClean="0"/>
              <a:t>continuous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wrong</a:t>
            </a:r>
            <a:r>
              <a:rPr lang="cs-CZ" dirty="0" smtClean="0"/>
              <a:t> </a:t>
            </a:r>
            <a:r>
              <a:rPr lang="cs-CZ" dirty="0" err="1" smtClean="0"/>
              <a:t>verbs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979845"/>
              </p:ext>
            </p:extLst>
          </p:nvPr>
        </p:nvGraphicFramePr>
        <p:xfrm>
          <a:off x="611560" y="2132856"/>
          <a:ext cx="7920880" cy="4043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Where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mum</a:t>
                      </a:r>
                      <a:r>
                        <a:rPr lang="cs-CZ" dirty="0" smtClean="0"/>
                        <a:t>? </a:t>
                      </a:r>
                      <a:r>
                        <a:rPr lang="cs-CZ" dirty="0" err="1" smtClean="0"/>
                        <a:t>She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works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the</a:t>
                      </a:r>
                      <a:r>
                        <a:rPr lang="cs-CZ" dirty="0" smtClean="0"/>
                        <a:t> garden.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here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I‘m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waiting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you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speaking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three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languages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quite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well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They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always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studying</a:t>
                      </a:r>
                      <a:r>
                        <a:rPr lang="cs-CZ" baseline="0" dirty="0" smtClean="0"/>
                        <a:t> in </a:t>
                      </a:r>
                      <a:r>
                        <a:rPr lang="cs-CZ" baseline="0" dirty="0" err="1" smtClean="0"/>
                        <a:t>the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evening</a:t>
                      </a:r>
                      <a:r>
                        <a:rPr lang="cs-CZ" baseline="0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Don‘t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worry</a:t>
                      </a:r>
                      <a:r>
                        <a:rPr lang="cs-CZ" dirty="0" smtClean="0"/>
                        <a:t>, he </a:t>
                      </a:r>
                      <a:r>
                        <a:rPr lang="cs-CZ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coming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My </a:t>
                      </a:r>
                      <a:r>
                        <a:rPr lang="cs-CZ" dirty="0" err="1" smtClean="0"/>
                        <a:t>brother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usually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going</a:t>
                      </a:r>
                      <a:r>
                        <a:rPr lang="cs-CZ" dirty="0" smtClean="0"/>
                        <a:t> to </a:t>
                      </a:r>
                      <a:r>
                        <a:rPr lang="cs-CZ" dirty="0" err="1" smtClean="0"/>
                        <a:t>school</a:t>
                      </a:r>
                      <a:r>
                        <a:rPr lang="cs-CZ" dirty="0" smtClean="0"/>
                        <a:t> by bus.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Look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our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train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comes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What</a:t>
                      </a:r>
                      <a:r>
                        <a:rPr lang="cs-CZ" dirty="0" smtClean="0"/>
                        <a:t> are </a:t>
                      </a:r>
                      <a:r>
                        <a:rPr lang="cs-CZ" dirty="0" err="1" smtClean="0"/>
                        <a:t>you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doing</a:t>
                      </a:r>
                      <a:r>
                        <a:rPr lang="cs-CZ" dirty="0" smtClean="0"/>
                        <a:t>? </a:t>
                      </a:r>
                      <a:r>
                        <a:rPr lang="cs-CZ" dirty="0" err="1" smtClean="0"/>
                        <a:t>I‘m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watching</a:t>
                      </a:r>
                      <a:r>
                        <a:rPr lang="cs-CZ" smtClean="0"/>
                        <a:t> TV.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2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Present</a:t>
            </a:r>
            <a:r>
              <a:rPr lang="cs-CZ" b="1" dirty="0" smtClean="0"/>
              <a:t> </a:t>
            </a:r>
            <a:r>
              <a:rPr lang="cs-CZ" b="1" dirty="0" err="1" smtClean="0"/>
              <a:t>simple</a:t>
            </a:r>
            <a:r>
              <a:rPr lang="cs-CZ" b="1" dirty="0" smtClean="0"/>
              <a:t> </a:t>
            </a:r>
            <a:r>
              <a:rPr lang="cs-CZ" b="1" dirty="0" err="1" smtClean="0"/>
              <a:t>or</a:t>
            </a:r>
            <a:r>
              <a:rPr lang="cs-CZ" b="1" dirty="0" smtClean="0"/>
              <a:t> </a:t>
            </a:r>
            <a:r>
              <a:rPr lang="cs-CZ" b="1" dirty="0" err="1" smtClean="0"/>
              <a:t>present</a:t>
            </a:r>
            <a:r>
              <a:rPr lang="cs-CZ" b="1" dirty="0" smtClean="0"/>
              <a:t> </a:t>
            </a:r>
            <a:r>
              <a:rPr lang="cs-CZ" b="1" dirty="0" err="1" smtClean="0"/>
              <a:t>continuous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Solution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233764"/>
              </p:ext>
            </p:extLst>
          </p:nvPr>
        </p:nvGraphicFramePr>
        <p:xfrm>
          <a:off x="611560" y="2132856"/>
          <a:ext cx="7920880" cy="4043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Where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mum</a:t>
                      </a:r>
                      <a:r>
                        <a:rPr lang="cs-CZ" dirty="0" smtClean="0"/>
                        <a:t>? </a:t>
                      </a:r>
                      <a:r>
                        <a:rPr lang="cs-CZ" dirty="0" err="1" smtClean="0"/>
                        <a:t>She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works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the</a:t>
                      </a:r>
                      <a:r>
                        <a:rPr lang="cs-CZ" dirty="0" smtClean="0"/>
                        <a:t> garden.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She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working</a:t>
                      </a:r>
                      <a:r>
                        <a:rPr lang="cs-CZ" b="1" dirty="0" smtClean="0"/>
                        <a:t>…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here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I‘m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waiting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you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OK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speaking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three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languages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quite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well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 err="1" smtClean="0"/>
                        <a:t>She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speaks</a:t>
                      </a:r>
                      <a:r>
                        <a:rPr lang="cs-CZ" b="1" dirty="0" smtClean="0"/>
                        <a:t>…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They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always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studying</a:t>
                      </a:r>
                      <a:r>
                        <a:rPr lang="cs-CZ" baseline="0" dirty="0" smtClean="0"/>
                        <a:t> in </a:t>
                      </a:r>
                      <a:r>
                        <a:rPr lang="cs-CZ" baseline="0" dirty="0" err="1" smtClean="0"/>
                        <a:t>the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evening</a:t>
                      </a:r>
                      <a:r>
                        <a:rPr lang="cs-CZ" baseline="0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They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always</a:t>
                      </a:r>
                      <a:r>
                        <a:rPr lang="cs-CZ" b="1" dirty="0" smtClean="0"/>
                        <a:t> study…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Don‘t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worry</a:t>
                      </a:r>
                      <a:r>
                        <a:rPr lang="cs-CZ" dirty="0" smtClean="0"/>
                        <a:t>, he </a:t>
                      </a:r>
                      <a:r>
                        <a:rPr lang="cs-CZ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coming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OK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My </a:t>
                      </a:r>
                      <a:r>
                        <a:rPr lang="cs-CZ" dirty="0" err="1" smtClean="0"/>
                        <a:t>brother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usually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going</a:t>
                      </a:r>
                      <a:r>
                        <a:rPr lang="cs-CZ" dirty="0" smtClean="0"/>
                        <a:t> to </a:t>
                      </a:r>
                      <a:r>
                        <a:rPr lang="cs-CZ" dirty="0" err="1" smtClean="0"/>
                        <a:t>school</a:t>
                      </a:r>
                      <a:r>
                        <a:rPr lang="cs-CZ" dirty="0" smtClean="0"/>
                        <a:t> by bus.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My </a:t>
                      </a:r>
                      <a:r>
                        <a:rPr lang="cs-CZ" b="1" dirty="0" err="1" smtClean="0"/>
                        <a:t>brother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usually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goes</a:t>
                      </a:r>
                      <a:r>
                        <a:rPr lang="cs-CZ" b="1" dirty="0" smtClean="0"/>
                        <a:t>…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Look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our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train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comes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Our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train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coming</a:t>
                      </a:r>
                      <a:r>
                        <a:rPr lang="cs-CZ" b="1" dirty="0" smtClean="0"/>
                        <a:t>…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What</a:t>
                      </a:r>
                      <a:r>
                        <a:rPr lang="cs-CZ" dirty="0" smtClean="0"/>
                        <a:t> are </a:t>
                      </a:r>
                      <a:r>
                        <a:rPr lang="cs-CZ" dirty="0" err="1" smtClean="0"/>
                        <a:t>you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doing</a:t>
                      </a:r>
                      <a:r>
                        <a:rPr lang="cs-CZ" dirty="0" smtClean="0"/>
                        <a:t>? </a:t>
                      </a:r>
                      <a:r>
                        <a:rPr lang="cs-CZ" dirty="0" err="1" smtClean="0"/>
                        <a:t>I‘m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watching</a:t>
                      </a:r>
                      <a:r>
                        <a:rPr lang="cs-CZ" smtClean="0"/>
                        <a:t> TV.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OK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10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Answer</a:t>
            </a:r>
            <a:r>
              <a:rPr lang="cs-CZ" b="1" dirty="0" smtClean="0"/>
              <a:t> these </a:t>
            </a:r>
            <a:r>
              <a:rPr lang="cs-CZ" b="1" dirty="0" err="1" smtClean="0"/>
              <a:t>questions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Who</a:t>
            </a:r>
            <a:r>
              <a:rPr lang="cs-CZ" dirty="0" smtClean="0"/>
              <a:t> are these </a:t>
            </a:r>
            <a:r>
              <a:rPr lang="cs-CZ" dirty="0" err="1" smtClean="0"/>
              <a:t>people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Where</a:t>
            </a:r>
            <a:r>
              <a:rPr lang="cs-CZ" dirty="0" smtClean="0"/>
              <a:t> are </a:t>
            </a:r>
            <a:r>
              <a:rPr lang="cs-CZ" dirty="0" err="1" smtClean="0"/>
              <a:t>they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What‘s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woman‘s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doing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boy?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he </a:t>
            </a:r>
            <a:r>
              <a:rPr lang="cs-CZ" dirty="0" err="1" smtClean="0"/>
              <a:t>doing</a:t>
            </a:r>
            <a:r>
              <a:rPr lang="cs-CZ" dirty="0" smtClean="0"/>
              <a:t>?</a:t>
            </a:r>
          </a:p>
        </p:txBody>
      </p:sp>
      <p:pic>
        <p:nvPicPr>
          <p:cNvPr id="1026" name="Picture 2" descr="C:\Users\Lenovo\AppData\Local\Microsoft\Windows\Temporary Internet Files\Content.IE5\M70YNLAQ\MC9002899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56" y="2204864"/>
            <a:ext cx="3656124" cy="3096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47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Translate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Kde jsou tvoji přátelé? Hrají fotbal. Mají zápasy každý týden.</a:t>
            </a:r>
          </a:p>
          <a:p>
            <a:r>
              <a:rPr lang="cs-CZ" dirty="0" smtClean="0"/>
              <a:t>Co děláte? Snídáme.</a:t>
            </a:r>
          </a:p>
          <a:p>
            <a:r>
              <a:rPr lang="cs-CZ" dirty="0" smtClean="0"/>
              <a:t>Píše teď Zuzana úkol? Ne, nepíše. Obvykle píše úkoly ve škole.</a:t>
            </a:r>
          </a:p>
          <a:p>
            <a:r>
              <a:rPr lang="cs-CZ" dirty="0" smtClean="0"/>
              <a:t>Čteš často romány? Ano, čtu. Ale teď si čtu povídku z časopisu.</a:t>
            </a:r>
          </a:p>
          <a:p>
            <a:r>
              <a:rPr lang="cs-CZ" dirty="0" smtClean="0"/>
              <a:t>Kam chodí Honza po škole? Často chodí nakupovat. Ale teď pracuje na zahradě.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8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Translate</a:t>
            </a:r>
            <a:r>
              <a:rPr lang="cs-CZ" b="1" dirty="0"/>
              <a:t>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err="1" smtClean="0"/>
              <a:t>Solution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Where</a:t>
            </a:r>
            <a:r>
              <a:rPr lang="cs-CZ" dirty="0" smtClean="0"/>
              <a:t> are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friends</a:t>
            </a:r>
            <a:r>
              <a:rPr lang="cs-CZ" dirty="0" smtClean="0"/>
              <a:t>? </a:t>
            </a:r>
            <a:r>
              <a:rPr lang="cs-CZ" dirty="0" err="1" smtClean="0"/>
              <a:t>They</a:t>
            </a:r>
            <a:r>
              <a:rPr lang="cs-CZ" dirty="0" smtClean="0"/>
              <a:t> are </a:t>
            </a:r>
            <a:r>
              <a:rPr lang="cs-CZ" dirty="0" err="1" smtClean="0"/>
              <a:t>playing</a:t>
            </a:r>
            <a:r>
              <a:rPr lang="cs-CZ" dirty="0" smtClean="0"/>
              <a:t> </a:t>
            </a:r>
            <a:r>
              <a:rPr lang="cs-CZ" dirty="0" err="1" smtClean="0"/>
              <a:t>football</a:t>
            </a:r>
            <a:r>
              <a:rPr lang="cs-CZ" dirty="0" smtClean="0"/>
              <a:t>. </a:t>
            </a:r>
            <a:r>
              <a:rPr lang="cs-CZ" dirty="0" err="1" smtClean="0"/>
              <a:t>They‘ve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matches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week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doing</a:t>
            </a:r>
            <a:r>
              <a:rPr lang="cs-CZ" dirty="0" smtClean="0"/>
              <a:t>? </a:t>
            </a:r>
            <a:r>
              <a:rPr lang="cs-CZ" dirty="0" err="1" smtClean="0"/>
              <a:t>We‘re</a:t>
            </a:r>
            <a:r>
              <a:rPr lang="cs-CZ" dirty="0" smtClean="0"/>
              <a:t> </a:t>
            </a:r>
            <a:r>
              <a:rPr lang="cs-CZ" dirty="0" err="1" smtClean="0"/>
              <a:t>having</a:t>
            </a:r>
            <a:r>
              <a:rPr lang="cs-CZ" dirty="0" smtClean="0"/>
              <a:t> </a:t>
            </a:r>
            <a:r>
              <a:rPr lang="cs-CZ" dirty="0" err="1" smtClean="0"/>
              <a:t>breakfast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 smtClean="0"/>
              <a:t>Is</a:t>
            </a:r>
            <a:r>
              <a:rPr lang="cs-CZ" dirty="0" smtClean="0"/>
              <a:t> Susan </a:t>
            </a:r>
            <a:r>
              <a:rPr lang="cs-CZ" dirty="0" err="1" smtClean="0"/>
              <a:t>writing</a:t>
            </a:r>
            <a:r>
              <a:rPr lang="cs-CZ" dirty="0" smtClean="0"/>
              <a:t> her </a:t>
            </a:r>
            <a:r>
              <a:rPr lang="cs-CZ" dirty="0" err="1" smtClean="0"/>
              <a:t>homework</a:t>
            </a:r>
            <a:r>
              <a:rPr lang="cs-CZ" dirty="0" smtClean="0"/>
              <a:t>. 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isn‘t</a:t>
            </a:r>
            <a:r>
              <a:rPr lang="cs-CZ" dirty="0" smtClean="0"/>
              <a:t>.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writes</a:t>
            </a:r>
            <a:r>
              <a:rPr lang="cs-CZ" dirty="0" smtClean="0"/>
              <a:t> her </a:t>
            </a:r>
            <a:r>
              <a:rPr lang="cs-CZ" dirty="0" err="1" smtClean="0"/>
              <a:t>homework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novels</a:t>
            </a:r>
            <a:r>
              <a:rPr lang="cs-CZ" dirty="0" smtClean="0"/>
              <a:t>? </a:t>
            </a:r>
            <a:r>
              <a:rPr lang="cs-CZ" dirty="0" err="1" smtClean="0"/>
              <a:t>Yes</a:t>
            </a:r>
            <a:r>
              <a:rPr lang="cs-CZ" dirty="0" smtClean="0"/>
              <a:t>, I do. But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 a story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magazine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John go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? He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his shopping . But he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garden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moment.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22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</a:t>
            </a:r>
            <a:r>
              <a:rPr lang="cs-CZ" smtClean="0"/>
              <a:t>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53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388</Words>
  <Application>Microsoft Office PowerPoint</Application>
  <PresentationFormat>Předvádění na obrazovce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Aspekt</vt:lpstr>
      <vt:lpstr>Administrativní</vt:lpstr>
      <vt:lpstr>Prezentace aplikace PowerPoint</vt:lpstr>
      <vt:lpstr>Present simple or present continuous?</vt:lpstr>
      <vt:lpstr>Present simple or present continuous?</vt:lpstr>
      <vt:lpstr>Answer these questions</vt:lpstr>
      <vt:lpstr>Translate</vt:lpstr>
      <vt:lpstr>Translate -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18</cp:revision>
  <dcterms:created xsi:type="dcterms:W3CDTF">2013-04-22T19:48:27Z</dcterms:created>
  <dcterms:modified xsi:type="dcterms:W3CDTF">2013-05-05T19:01:11Z</dcterms:modified>
</cp:coreProperties>
</file>